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1" r:id="rId3"/>
    <p:sldId id="293" r:id="rId4"/>
    <p:sldId id="295" r:id="rId5"/>
    <p:sldId id="296" r:id="rId6"/>
    <p:sldId id="285" r:id="rId7"/>
    <p:sldId id="286" r:id="rId8"/>
    <p:sldId id="287" r:id="rId9"/>
    <p:sldId id="289" r:id="rId10"/>
    <p:sldId id="292" r:id="rId11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7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8" autoAdjust="0"/>
    <p:restoredTop sz="86447" autoAdjust="0"/>
  </p:normalViewPr>
  <p:slideViewPr>
    <p:cSldViewPr>
      <p:cViewPr varScale="1">
        <p:scale>
          <a:sx n="80" d="100"/>
          <a:sy n="80" d="100"/>
        </p:scale>
        <p:origin x="168" y="78"/>
      </p:cViewPr>
      <p:guideLst>
        <p:guide orient="horz" pos="2160"/>
        <p:guide pos="2880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275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C914F-14ED-4DD1-ABBD-2E7078742393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0574D-D422-46AC-B94E-A4D8F24FC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09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DF949-16D0-4B71-9A95-76B137F4B2FC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59968-2EB4-4AF0-8BBF-E63742D7A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8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609601"/>
            <a:ext cx="1010412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4953000"/>
            <a:ext cx="832104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AC40B-985B-4325-8481-F4AB3FC32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53197-E048-491D-B568-7AE9CD64DE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3AABC-3D40-4A6D-84CD-B95393D570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C5BA2-0ECC-4DD3-8EAC-EBBDFCB3A0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1371601"/>
            <a:ext cx="1010412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4068763"/>
            <a:ext cx="1010412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8F2AB41B-3B07-48C5-A4CE-D864BAB0ED1E}" type="slidenum">
              <a:rPr lang="en-US" smtClean="0"/>
              <a:pPr defTabSz="457200" fontAlgn="base"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44540" y="3924300"/>
            <a:ext cx="110204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104572" y="3924300"/>
            <a:ext cx="110204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85746" y="3924300"/>
            <a:ext cx="110204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463540" cy="4724399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B8B30-AB1D-49A5-9B03-7FAD98ACA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81000" y="1600200"/>
            <a:ext cx="5410200" cy="472473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0"/>
            <a:ext cx="5252244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42660" y="1600200"/>
            <a:ext cx="525430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EFC626-456E-4323-9273-173AF5C825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594360" y="2212848"/>
            <a:ext cx="5254142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074359" y="2212849"/>
            <a:ext cx="5254142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88F19-8948-4F0E-9DDE-B3231E4D21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95874C-7302-4E40-A488-80B3B40B66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4" y="266700"/>
            <a:ext cx="3910807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879" y="273051"/>
            <a:ext cx="649462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9214" y="2438401"/>
            <a:ext cx="3910807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71FD2-9742-4672-842A-DC4CB5D733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449" y="228600"/>
            <a:ext cx="7425371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60564" y="1143000"/>
            <a:ext cx="7871141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3449" y="5810250"/>
            <a:ext cx="7425371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C0B69-2EF1-46B2-BDF6-317D3349A7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0"/>
            <a:ext cx="111252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00201"/>
            <a:ext cx="11125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72352" y="6356351"/>
            <a:ext cx="2711768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915" y="6356351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mtClean="0"/>
              <a:t>92nd IETF TEAS Working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06262" y="6356351"/>
            <a:ext cx="730568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pPr defTabSz="457200" fontAlgn="base"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8F2AB41B-3B07-48C5-A4CE-D864BAB0ED1E}" type="slidenum">
              <a:rPr lang="en-US" smtClean="0"/>
              <a:pPr defTabSz="457200" fontAlgn="base"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995088" y="6499384"/>
            <a:ext cx="110204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39855" y="6499384"/>
            <a:ext cx="110204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j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WG Document Status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7AC40B-985B-4325-8481-F4AB3FC32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2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</a:t>
            </a:r>
            <a:r>
              <a:rPr lang="en-US" sz="4000" dirty="0" err="1" smtClean="0"/>
              <a:t>ietf</a:t>
            </a:r>
            <a:r>
              <a:rPr lang="en-US" sz="4000" dirty="0" smtClean="0"/>
              <a:t>-teas-</a:t>
            </a:r>
            <a:r>
              <a:rPr lang="en-US" sz="4000" dirty="0" err="1" smtClean="0"/>
              <a:t>te</a:t>
            </a:r>
            <a:r>
              <a:rPr lang="en-US" sz="4000" dirty="0" smtClean="0"/>
              <a:t>-metric-recording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838200" y="6356351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From: Zafar Ali, 17 July 2015</a:t>
            </a:r>
          </a:p>
          <a:p>
            <a:pPr lvl="1"/>
            <a:r>
              <a:rPr lang="en-US" dirty="0" smtClean="0"/>
              <a:t>New version (-02) published.</a:t>
            </a:r>
          </a:p>
          <a:p>
            <a:pPr lvl="1"/>
            <a:r>
              <a:rPr lang="en-US" dirty="0" smtClean="0"/>
              <a:t>Summary of Changes:</a:t>
            </a:r>
          </a:p>
          <a:p>
            <a:pPr lvl="2"/>
            <a:r>
              <a:rPr lang="en-US" dirty="0" smtClean="0"/>
              <a:t>Aligned text with SRLG recording draft &lt;draft-ietf-teas-rsvp-te-srlg-collect-09&gt;.</a:t>
            </a:r>
          </a:p>
          <a:p>
            <a:pPr lvl="2"/>
            <a:r>
              <a:rPr lang="en-US" dirty="0" smtClean="0"/>
              <a:t>Addressed open issues and made misc. editorial changes.</a:t>
            </a:r>
          </a:p>
          <a:p>
            <a:pPr lvl="1"/>
            <a:r>
              <a:rPr lang="en-US" dirty="0" smtClean="0"/>
              <a:t>Draft has been stable for quite some time.</a:t>
            </a:r>
          </a:p>
          <a:p>
            <a:pPr lvl="1"/>
            <a:r>
              <a:rPr lang="en-US" dirty="0" smtClean="0"/>
              <a:t>Status of Dependencies:</a:t>
            </a:r>
          </a:p>
          <a:p>
            <a:pPr lvl="2"/>
            <a:r>
              <a:rPr lang="en-US" dirty="0" smtClean="0"/>
              <a:t>&lt;draft-</a:t>
            </a:r>
            <a:r>
              <a:rPr lang="en-US" dirty="0" err="1" smtClean="0"/>
              <a:t>ietf</a:t>
            </a:r>
            <a:r>
              <a:rPr lang="en-US" dirty="0" smtClean="0"/>
              <a:t>-</a:t>
            </a:r>
            <a:r>
              <a:rPr lang="en-US" dirty="0" err="1" smtClean="0"/>
              <a:t>ospf</a:t>
            </a:r>
            <a:r>
              <a:rPr lang="en-US" dirty="0" smtClean="0"/>
              <a:t>-</a:t>
            </a:r>
            <a:r>
              <a:rPr lang="en-US" dirty="0" err="1" smtClean="0"/>
              <a:t>te</a:t>
            </a:r>
            <a:r>
              <a:rPr lang="en-US" dirty="0" smtClean="0"/>
              <a:t>-metric-extensions&gt; - Now an RFC (RFC7471).</a:t>
            </a:r>
          </a:p>
          <a:p>
            <a:pPr lvl="2"/>
            <a:r>
              <a:rPr lang="en-US" dirty="0" smtClean="0"/>
              <a:t>&lt;draft-</a:t>
            </a:r>
            <a:r>
              <a:rPr lang="en-US" dirty="0" err="1" smtClean="0"/>
              <a:t>ietf</a:t>
            </a:r>
            <a:r>
              <a:rPr lang="en-US" dirty="0" smtClean="0"/>
              <a:t>-</a:t>
            </a:r>
            <a:r>
              <a:rPr lang="en-US" dirty="0" err="1" smtClean="0"/>
              <a:t>isis</a:t>
            </a:r>
            <a:r>
              <a:rPr lang="en-US" dirty="0" smtClean="0"/>
              <a:t>-</a:t>
            </a:r>
            <a:r>
              <a:rPr lang="en-US" dirty="0" err="1" smtClean="0"/>
              <a:t>te</a:t>
            </a:r>
            <a:r>
              <a:rPr lang="en-US" dirty="0" smtClean="0"/>
              <a:t>-metric-extensions&gt; - WG LC Complete.</a:t>
            </a:r>
          </a:p>
          <a:p>
            <a:pPr lvl="0"/>
            <a:r>
              <a:rPr lang="en-US" dirty="0" smtClean="0"/>
              <a:t>Open Issues:</a:t>
            </a:r>
          </a:p>
          <a:p>
            <a:pPr lvl="1"/>
            <a:r>
              <a:rPr lang="en-US" dirty="0" smtClean="0"/>
              <a:t>No outstanding comments or issues.</a:t>
            </a:r>
          </a:p>
          <a:p>
            <a:pPr lvl="0"/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Request WG LC.</a:t>
            </a:r>
          </a:p>
        </p:txBody>
      </p:sp>
    </p:spTree>
    <p:extLst>
      <p:ext uri="{BB962C8B-B14F-4D97-AF65-F5344CB8AC3E}">
        <p14:creationId xmlns:p14="http://schemas.microsoft.com/office/powerpoint/2010/main" val="335790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</a:t>
            </a:r>
            <a:r>
              <a:rPr lang="en-US" sz="4000" dirty="0" err="1" smtClean="0"/>
              <a:t>ietf</a:t>
            </a:r>
            <a:r>
              <a:rPr lang="en-US" sz="4000" dirty="0" smtClean="0"/>
              <a:t>-teas-</a:t>
            </a:r>
            <a:r>
              <a:rPr lang="en-US" sz="4000" dirty="0" err="1" smtClean="0"/>
              <a:t>gmpls</a:t>
            </a:r>
            <a:r>
              <a:rPr lang="en-US" sz="4000" dirty="0" smtClean="0"/>
              <a:t>-</a:t>
            </a:r>
            <a:r>
              <a:rPr lang="en-US" sz="4000" dirty="0" err="1" smtClean="0"/>
              <a:t>lsp-fastreroute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838200" y="6356351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From: Rakesh Gandhi, </a:t>
            </a:r>
            <a:r>
              <a:rPr lang="en-US" dirty="0" smtClean="0"/>
              <a:t>20 July </a:t>
            </a:r>
            <a:r>
              <a:rPr lang="en-US" dirty="0" smtClean="0"/>
              <a:t>2015</a:t>
            </a:r>
            <a:endParaRPr lang="en-US" dirty="0"/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Current Status:</a:t>
            </a:r>
          </a:p>
          <a:p>
            <a:pPr lvl="1"/>
            <a:r>
              <a:rPr lang="en-US" dirty="0"/>
              <a:t>This draft was adopted as a TEAS working group </a:t>
            </a:r>
            <a:r>
              <a:rPr lang="en-US" dirty="0" smtClean="0"/>
              <a:t>document in </a:t>
            </a:r>
            <a:r>
              <a:rPr lang="en-US" dirty="0"/>
              <a:t>December'14. The draft has been stable.</a:t>
            </a:r>
            <a:endParaRPr lang="en-US" dirty="0" smtClean="0">
              <a:solidFill>
                <a:srgbClr val="000000"/>
              </a:solidFill>
              <a:latin typeface="Arial"/>
            </a:endParaRPr>
          </a:p>
          <a:p>
            <a:pPr lvl="0"/>
            <a:r>
              <a:rPr lang="en-US" dirty="0" smtClean="0">
                <a:solidFill>
                  <a:srgbClr val="000000"/>
                </a:solidFill>
              </a:rPr>
              <a:t>Open </a:t>
            </a:r>
            <a:r>
              <a:rPr lang="en-US" dirty="0">
                <a:solidFill>
                  <a:srgbClr val="000000"/>
                </a:solidFill>
              </a:rPr>
              <a:t>issues: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dirty="0"/>
              <a:t>Not aware of any.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lvl="0"/>
            <a:r>
              <a:rPr lang="en-US" dirty="0">
                <a:solidFill>
                  <a:srgbClr val="000000"/>
                </a:solidFill>
              </a:rPr>
              <a:t>Next steps:</a:t>
            </a:r>
          </a:p>
          <a:p>
            <a:pPr lvl="1"/>
            <a:r>
              <a:rPr lang="en-US" dirty="0"/>
              <a:t>We would appreciate additional WG review and comments.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228600" lvl="1" indent="0">
              <a:buNone/>
            </a:pPr>
            <a:endParaRPr lang="en-US" dirty="0" smtClean="0"/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4121047" y="6368383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* No change in Status since last meeting</a:t>
            </a:r>
          </a:p>
        </p:txBody>
      </p:sp>
    </p:spTree>
    <p:extLst>
      <p:ext uri="{BB962C8B-B14F-4D97-AF65-F5344CB8AC3E}">
        <p14:creationId xmlns:p14="http://schemas.microsoft.com/office/powerpoint/2010/main" val="27857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/>
              <a:t>draft-</a:t>
            </a:r>
            <a:r>
              <a:rPr lang="en-GB" sz="4000" dirty="0" err="1" smtClean="0"/>
              <a:t>ietf</a:t>
            </a:r>
            <a:r>
              <a:rPr lang="en-GB" sz="4000" dirty="0" smtClean="0"/>
              <a:t>-teas-</a:t>
            </a:r>
            <a:r>
              <a:rPr lang="en-GB" sz="4000" dirty="0" err="1" smtClean="0"/>
              <a:t>gmpls</a:t>
            </a:r>
            <a:r>
              <a:rPr lang="en-GB" sz="4000" dirty="0" smtClean="0"/>
              <a:t>-resource-sharing-</a:t>
            </a:r>
            <a:r>
              <a:rPr lang="en-GB" sz="4000" dirty="0" err="1" smtClean="0"/>
              <a:t>proc</a:t>
            </a:r>
            <a:endParaRPr lang="en-US" sz="40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88F19-8948-4F0E-9DDE-B3231E4D21E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Footer Placeholder 2"/>
          <p:cNvSpPr txBox="1">
            <a:spLocks/>
          </p:cNvSpPr>
          <p:nvPr/>
        </p:nvSpPr>
        <p:spPr>
          <a:xfrm>
            <a:off x="838200" y="6356350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sz="quarter" idx="13"/>
          </p:nvPr>
        </p:nvSpPr>
        <p:spPr>
          <a:xfrm>
            <a:off x="381000" y="1600200"/>
            <a:ext cx="11125200" cy="4724400"/>
          </a:xfrm>
        </p:spPr>
        <p:txBody>
          <a:bodyPr/>
          <a:lstStyle/>
          <a:p>
            <a:pPr lvl="0"/>
            <a:r>
              <a:rPr lang="en-US" dirty="0" smtClean="0"/>
              <a:t>From: </a:t>
            </a:r>
            <a:r>
              <a:rPr lang="en-US" dirty="0" err="1" smtClean="0"/>
              <a:t>Haomian</a:t>
            </a:r>
            <a:r>
              <a:rPr lang="en-US" dirty="0" smtClean="0"/>
              <a:t> Zheng, 15 July 2015</a:t>
            </a:r>
          </a:p>
          <a:p>
            <a:pPr lvl="0"/>
            <a:r>
              <a:rPr lang="en-US" dirty="0" smtClean="0"/>
              <a:t>Open Issues:</a:t>
            </a:r>
          </a:p>
          <a:p>
            <a:pPr lvl="1"/>
            <a:r>
              <a:rPr lang="en-US" dirty="0" smtClean="0"/>
              <a:t>(Comment from Lou Berger) – Introduction needs some work to reflect informational draft status.</a:t>
            </a:r>
          </a:p>
          <a:p>
            <a:pPr lvl="0"/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Edit text to reflect informational status.</a:t>
            </a:r>
          </a:p>
          <a:p>
            <a:pPr lvl="1"/>
            <a:r>
              <a:rPr lang="en-US" dirty="0" smtClean="0"/>
              <a:t>Requesting WG to review the document.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417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/>
              <a:t>draft-</a:t>
            </a:r>
            <a:r>
              <a:rPr lang="en-GB" sz="4000" dirty="0" err="1" smtClean="0"/>
              <a:t>ietf</a:t>
            </a:r>
            <a:r>
              <a:rPr lang="en-GB" sz="4000" dirty="0" smtClean="0"/>
              <a:t>-teas-interconnected-</a:t>
            </a:r>
            <a:r>
              <a:rPr lang="en-GB" sz="4000" dirty="0" err="1" smtClean="0"/>
              <a:t>te</a:t>
            </a:r>
            <a:r>
              <a:rPr lang="en-GB" sz="4000" dirty="0" smtClean="0"/>
              <a:t>-info-exchange*</a:t>
            </a:r>
            <a:endParaRPr lang="en-US" sz="40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88F19-8948-4F0E-9DDE-B3231E4D21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1631620"/>
            <a:ext cx="11125200" cy="4724730"/>
          </a:xfrm>
        </p:spPr>
        <p:txBody>
          <a:bodyPr/>
          <a:lstStyle/>
          <a:p>
            <a:pPr lvl="0"/>
            <a:r>
              <a:rPr lang="en-US" dirty="0"/>
              <a:t>From: </a:t>
            </a:r>
            <a:r>
              <a:rPr lang="en-US" dirty="0" smtClean="0"/>
              <a:t>Adrian Farrel, 17 Mar </a:t>
            </a:r>
            <a:r>
              <a:rPr lang="en-US" dirty="0"/>
              <a:t>2015</a:t>
            </a:r>
          </a:p>
          <a:p>
            <a:pPr lvl="0"/>
            <a:r>
              <a:rPr lang="en-US" dirty="0" smtClean="0"/>
              <a:t>Pending Work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Needs full review by authors.</a:t>
            </a:r>
          </a:p>
          <a:p>
            <a:pPr lvl="2"/>
            <a:r>
              <a:rPr lang="en-US" dirty="0" smtClean="0"/>
              <a:t>What can be deleted?</a:t>
            </a:r>
          </a:p>
          <a:p>
            <a:pPr lvl="1"/>
            <a:r>
              <a:rPr lang="en-US" dirty="0" smtClean="0"/>
              <a:t>WG review.</a:t>
            </a:r>
          </a:p>
          <a:p>
            <a:pPr lvl="1"/>
            <a:r>
              <a:rPr lang="en-US" dirty="0" smtClean="0"/>
              <a:t>WG Last Call.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Footer Placeholder 2"/>
          <p:cNvSpPr txBox="1">
            <a:spLocks/>
          </p:cNvSpPr>
          <p:nvPr/>
        </p:nvSpPr>
        <p:spPr>
          <a:xfrm>
            <a:off x="838200" y="6356350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4121047" y="6368383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* No change in Status since last meeting</a:t>
            </a:r>
          </a:p>
        </p:txBody>
      </p:sp>
    </p:spTree>
    <p:extLst>
      <p:ext uri="{BB962C8B-B14F-4D97-AF65-F5344CB8AC3E}">
        <p14:creationId xmlns:p14="http://schemas.microsoft.com/office/powerpoint/2010/main" val="236405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/>
              <a:t>draft-</a:t>
            </a:r>
            <a:r>
              <a:rPr lang="en-GB" sz="4000" dirty="0" err="1" smtClean="0"/>
              <a:t>ietf</a:t>
            </a:r>
            <a:r>
              <a:rPr lang="en-GB" sz="4000" dirty="0" smtClean="0"/>
              <a:t>-teas-</a:t>
            </a:r>
            <a:r>
              <a:rPr lang="en-GB" sz="4000" dirty="0" err="1" smtClean="0"/>
              <a:t>lsp</a:t>
            </a:r>
            <a:r>
              <a:rPr lang="en-GB" sz="4000" dirty="0" smtClean="0"/>
              <a:t>-diversity</a:t>
            </a:r>
            <a:endParaRPr lang="en-US" sz="40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888F19-8948-4F0E-9DDE-B3231E4D21E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1600200"/>
            <a:ext cx="11125200" cy="4724730"/>
          </a:xfrm>
        </p:spPr>
        <p:txBody>
          <a:bodyPr/>
          <a:lstStyle/>
          <a:p>
            <a:pPr lvl="0"/>
            <a:r>
              <a:rPr lang="en-US" dirty="0"/>
              <a:t>From</a:t>
            </a:r>
            <a:r>
              <a:rPr lang="en-US" dirty="0" smtClean="0"/>
              <a:t>: Dieter Beller, 13 </a:t>
            </a:r>
            <a:r>
              <a:rPr lang="en-US" dirty="0"/>
              <a:t>July </a:t>
            </a:r>
            <a:r>
              <a:rPr lang="en-US" dirty="0" smtClean="0"/>
              <a:t>2015</a:t>
            </a:r>
          </a:p>
          <a:p>
            <a:pPr lvl="0"/>
            <a:r>
              <a:rPr lang="en-US" dirty="0" smtClean="0"/>
              <a:t>Status:</a:t>
            </a:r>
          </a:p>
          <a:p>
            <a:pPr lvl="1"/>
            <a:r>
              <a:rPr lang="en-US" dirty="0" smtClean="0"/>
              <a:t>Published a new version (-02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Changes are mainly editorial.</a:t>
            </a:r>
          </a:p>
          <a:p>
            <a:pPr lvl="2"/>
            <a:r>
              <a:rPr lang="en-US" dirty="0" smtClean="0"/>
              <a:t>Resolved Lou’s comment from IETF-92 that the -01 version contained too many SHOULDs.</a:t>
            </a:r>
            <a:endParaRPr lang="en-US" dirty="0"/>
          </a:p>
          <a:p>
            <a:pPr lvl="0"/>
            <a:r>
              <a:rPr lang="en-US" dirty="0"/>
              <a:t>Open Issues:</a:t>
            </a:r>
          </a:p>
          <a:p>
            <a:pPr lvl="1"/>
            <a:r>
              <a:rPr lang="en-US" dirty="0" smtClean="0"/>
              <a:t>No open issues (as far as the authors are concerned).</a:t>
            </a:r>
            <a:endParaRPr lang="en-US" dirty="0"/>
          </a:p>
          <a:p>
            <a:pPr lvl="0"/>
            <a:r>
              <a:rPr lang="en-US" dirty="0" smtClean="0"/>
              <a:t>Next Steps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Authors believe the draft is now ready for WG Last Call.</a:t>
            </a:r>
            <a:endParaRPr lang="en-US" dirty="0"/>
          </a:p>
          <a:p>
            <a:endParaRPr lang="en-US" dirty="0"/>
          </a:p>
        </p:txBody>
      </p:sp>
      <p:sp>
        <p:nvSpPr>
          <p:cNvPr id="10" name="Footer Placeholder 2"/>
          <p:cNvSpPr txBox="1">
            <a:spLocks/>
          </p:cNvSpPr>
          <p:nvPr/>
        </p:nvSpPr>
        <p:spPr>
          <a:xfrm>
            <a:off x="838200" y="6356350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43292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</a:t>
            </a:r>
            <a:r>
              <a:rPr lang="en-US" sz="4000" dirty="0" err="1" smtClean="0"/>
              <a:t>ietf</a:t>
            </a:r>
            <a:r>
              <a:rPr lang="en-US" sz="4000" dirty="0" smtClean="0"/>
              <a:t>-teas-network-assigned-upstream-label</a:t>
            </a:r>
            <a:endParaRPr lang="en-US" sz="4000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From: </a:t>
            </a:r>
            <a:r>
              <a:rPr lang="en-US" dirty="0" smtClean="0"/>
              <a:t>Vishnu Pavan Beeram, 14 </a:t>
            </a:r>
            <a:r>
              <a:rPr lang="en-US" dirty="0"/>
              <a:t>July 2015</a:t>
            </a:r>
          </a:p>
          <a:p>
            <a:pPr lvl="0"/>
            <a:r>
              <a:rPr lang="en-US" dirty="0"/>
              <a:t>Open Issues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Xian Zhang </a:t>
            </a:r>
            <a:r>
              <a:rPr lang="en-US" dirty="0" smtClean="0"/>
              <a:t>sent </a:t>
            </a:r>
            <a:r>
              <a:rPr lang="en-US" dirty="0"/>
              <a:t>detailed review comments on the latest version of this draft. Some of her comments warrant some editorial changes to the draft.</a:t>
            </a:r>
          </a:p>
          <a:p>
            <a:pPr lvl="0"/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Publish a new revision addressing Xian’s comments.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914400" y="6356350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34152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draft-ietf-teas-p2mp-loose-path-reopt</a:t>
            </a:r>
            <a:endParaRPr lang="en-US" sz="4000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From: </a:t>
            </a:r>
            <a:r>
              <a:rPr lang="en-US" dirty="0" smtClean="0"/>
              <a:t>Rakesh Gandhi, </a:t>
            </a:r>
            <a:r>
              <a:rPr lang="en-US" dirty="0" smtClean="0"/>
              <a:t>20 July </a:t>
            </a:r>
            <a:r>
              <a:rPr lang="en-US" dirty="0"/>
              <a:t>2015</a:t>
            </a:r>
          </a:p>
          <a:p>
            <a:pPr lvl="0"/>
            <a:r>
              <a:rPr lang="en-US" dirty="0"/>
              <a:t>Status:</a:t>
            </a:r>
          </a:p>
          <a:p>
            <a:pPr lvl="1"/>
            <a:r>
              <a:rPr lang="en-US" dirty="0"/>
              <a:t>Published a new version (-</a:t>
            </a:r>
            <a:r>
              <a:rPr lang="en-US" dirty="0" smtClean="0"/>
              <a:t>03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dirty="0" smtClean="0"/>
              <a:t>Changes were </a:t>
            </a:r>
            <a:r>
              <a:rPr lang="en-US" dirty="0" smtClean="0"/>
              <a:t>minor/editorial.</a:t>
            </a:r>
            <a:endParaRPr lang="en-US" dirty="0" smtClean="0"/>
          </a:p>
          <a:p>
            <a:pPr lvl="2"/>
            <a:r>
              <a:rPr lang="en-US" dirty="0" smtClean="0"/>
              <a:t>Adhere to the PS Guidelines (Wiki</a:t>
            </a:r>
            <a:r>
              <a:rPr lang="en-US" dirty="0" smtClean="0"/>
              <a:t>).</a:t>
            </a:r>
            <a:endParaRPr lang="en-US" dirty="0"/>
          </a:p>
          <a:p>
            <a:pPr lvl="0"/>
            <a:r>
              <a:rPr lang="en-US" dirty="0"/>
              <a:t>Open Issues:</a:t>
            </a:r>
          </a:p>
          <a:p>
            <a:pPr lvl="1"/>
            <a:r>
              <a:rPr lang="en-US" dirty="0" smtClean="0"/>
              <a:t>Not aware of any.</a:t>
            </a:r>
            <a:endParaRPr lang="en-US" dirty="0"/>
          </a:p>
          <a:p>
            <a:pPr lvl="0"/>
            <a:r>
              <a:rPr lang="en-US" dirty="0"/>
              <a:t>Next Steps:</a:t>
            </a:r>
          </a:p>
          <a:p>
            <a:pPr lvl="1"/>
            <a:r>
              <a:rPr lang="en-US" dirty="0" smtClean="0"/>
              <a:t>Requesting WG LC.</a:t>
            </a:r>
            <a:endParaRPr lang="en-US" dirty="0"/>
          </a:p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838200" y="6355059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22100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</a:t>
            </a:r>
            <a:r>
              <a:rPr lang="en-US" sz="4000" dirty="0" err="1" smtClean="0"/>
              <a:t>ietf</a:t>
            </a:r>
            <a:r>
              <a:rPr lang="en-US" sz="4000" dirty="0" smtClean="0"/>
              <a:t>-teas-rsvp-egress-protection</a:t>
            </a:r>
            <a:endParaRPr lang="en-US" sz="4000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Published a new version (-02).</a:t>
            </a:r>
          </a:p>
          <a:p>
            <a:pPr lvl="1"/>
            <a:r>
              <a:rPr lang="en-US" dirty="0" smtClean="0"/>
              <a:t>Changes were made to adhere to the PS </a:t>
            </a:r>
            <a:r>
              <a:rPr lang="en-US" dirty="0" smtClean="0"/>
              <a:t>Guidelines.</a:t>
            </a: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WG </a:t>
            </a:r>
            <a:r>
              <a:rPr lang="en-US" dirty="0" smtClean="0"/>
              <a:t>review.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838200" y="6356351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78360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draft-</a:t>
            </a:r>
            <a:r>
              <a:rPr lang="en-US" sz="4000" dirty="0" err="1" smtClean="0"/>
              <a:t>ietf</a:t>
            </a:r>
            <a:r>
              <a:rPr lang="en-US" sz="4000" dirty="0" smtClean="0"/>
              <a:t>-teas-rsvp-</a:t>
            </a:r>
            <a:r>
              <a:rPr lang="en-US" sz="4000" dirty="0" err="1" smtClean="0"/>
              <a:t>te</a:t>
            </a:r>
            <a:r>
              <a:rPr lang="en-US" sz="4000" dirty="0" smtClean="0"/>
              <a:t>-domain-</a:t>
            </a:r>
            <a:r>
              <a:rPr lang="en-US" sz="4000" dirty="0" err="1" smtClean="0"/>
              <a:t>subobjects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8F19-8948-4F0E-9DDE-B3231E4D21E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838200" y="6356350"/>
            <a:ext cx="370236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IETF 93 - TEAS Working Group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From: </a:t>
            </a:r>
            <a:r>
              <a:rPr lang="en-US" dirty="0" err="1" smtClean="0"/>
              <a:t>Dhruv</a:t>
            </a:r>
            <a:r>
              <a:rPr lang="en-US" dirty="0" smtClean="0"/>
              <a:t> </a:t>
            </a:r>
            <a:r>
              <a:rPr lang="en-US" dirty="0" err="1" smtClean="0"/>
              <a:t>Dhody</a:t>
            </a:r>
            <a:r>
              <a:rPr lang="en-US" dirty="0" smtClean="0"/>
              <a:t>, 16 July 2015</a:t>
            </a:r>
          </a:p>
          <a:p>
            <a:pPr lvl="1"/>
            <a:r>
              <a:rPr lang="en-US" dirty="0" smtClean="0"/>
              <a:t>WG Last Call Complete.</a:t>
            </a:r>
          </a:p>
          <a:p>
            <a:pPr lvl="0"/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Publish pending update based on the WG LC comments.</a:t>
            </a:r>
          </a:p>
          <a:p>
            <a:pPr lvl="1"/>
            <a:r>
              <a:rPr lang="en-US" dirty="0" smtClean="0"/>
              <a:t>Request Publication.</a:t>
            </a:r>
          </a:p>
        </p:txBody>
      </p:sp>
    </p:spTree>
    <p:extLst>
      <p:ext uri="{BB962C8B-B14F-4D97-AF65-F5344CB8AC3E}">
        <p14:creationId xmlns:p14="http://schemas.microsoft.com/office/powerpoint/2010/main" val="78997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4500</TotalTime>
  <Words>515</Words>
  <Application>Microsoft Office PowerPoint</Application>
  <PresentationFormat>Custom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Palatino Linotype</vt:lpstr>
      <vt:lpstr>Times New Roman</vt:lpstr>
      <vt:lpstr>Executive</vt:lpstr>
      <vt:lpstr>WG Document Status</vt:lpstr>
      <vt:lpstr>draft-ietf-teas-gmpls-lsp-fastreroute</vt:lpstr>
      <vt:lpstr>draft-ietf-teas-gmpls-resource-sharing-proc</vt:lpstr>
      <vt:lpstr>draft-ietf-teas-interconnected-te-info-exchange*</vt:lpstr>
      <vt:lpstr>draft-ietf-teas-lsp-diversity</vt:lpstr>
      <vt:lpstr>draft-ietf-teas-network-assigned-upstream-label</vt:lpstr>
      <vt:lpstr>draft-ietf-teas-p2mp-loose-path-reopt</vt:lpstr>
      <vt:lpstr>draft-ietf-teas-rsvp-egress-protection</vt:lpstr>
      <vt:lpstr>draft-ietf-teas-rsvp-te-domain-subobjects</vt:lpstr>
      <vt:lpstr>draft-ietf-teas-te-metric-recording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 Document Status</dc:title>
  <dc:creator>Lou Berger</dc:creator>
  <cp:lastModifiedBy>Vishnu Pavan Beeram</cp:lastModifiedBy>
  <cp:revision>35</cp:revision>
  <dcterms:created xsi:type="dcterms:W3CDTF">2014-10-27T17:48:00Z</dcterms:created>
  <dcterms:modified xsi:type="dcterms:W3CDTF">2015-07-21T20:48:09Z</dcterms:modified>
</cp:coreProperties>
</file>