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87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8ACC-A019-426C-AE83-A9A5C5205588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00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8ACC-A019-426C-AE83-A9A5C5205588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89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8ACC-A019-426C-AE83-A9A5C5205588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418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8ACC-A019-426C-AE83-A9A5C5205588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861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8ACC-A019-426C-AE83-A9A5C5205588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845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8ACC-A019-426C-AE83-A9A5C5205588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325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8ACC-A019-426C-AE83-A9A5C5205588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191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8ACC-A019-426C-AE83-A9A5C5205588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895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8ACC-A019-426C-AE83-A9A5C5205588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898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8ACC-A019-426C-AE83-A9A5C5205588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085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8ACC-A019-426C-AE83-A9A5C5205588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033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18ACC-A019-426C-AE83-A9A5C5205588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928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en-US" dirty="0" smtClean="0"/>
              <a:t>Framework for Abstraction and Control of Transport Networks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7360" y="2016423"/>
            <a:ext cx="7016824" cy="1752600"/>
          </a:xfrm>
        </p:spPr>
        <p:txBody>
          <a:bodyPr/>
          <a:lstStyle/>
          <a:p>
            <a:r>
              <a:rPr lang="en-US" dirty="0" smtClean="0"/>
              <a:t>draft-ceccarelli-teas-actn-framework-00</a:t>
            </a:r>
          </a:p>
          <a:p>
            <a:r>
              <a:rPr lang="en-US" dirty="0" smtClean="0"/>
              <a:t>IETF 93 – Prague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9701" y="3933056"/>
            <a:ext cx="87849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Daniele Ceccarelli (Ericsson)	</a:t>
            </a:r>
          </a:p>
          <a:p>
            <a:pPr algn="ctr"/>
            <a:r>
              <a:rPr lang="en-US" sz="2400" dirty="0" smtClean="0"/>
              <a:t>Young Lee (Huawei)</a:t>
            </a:r>
          </a:p>
          <a:p>
            <a:pPr algn="ctr"/>
            <a:r>
              <a:rPr lang="en-US" sz="2400" dirty="0" smtClean="0"/>
              <a:t>Daniel King (Lancaster-University)</a:t>
            </a:r>
          </a:p>
          <a:p>
            <a:pPr algn="ctr"/>
            <a:r>
              <a:rPr lang="en-US" sz="2400" dirty="0" smtClean="0"/>
              <a:t>Sergio </a:t>
            </a:r>
            <a:r>
              <a:rPr lang="en-US" sz="2400" dirty="0" err="1" smtClean="0"/>
              <a:t>Belotti</a:t>
            </a:r>
            <a:r>
              <a:rPr lang="en-US" sz="2400" dirty="0" smtClean="0"/>
              <a:t> (Alcatel-Lucent)</a:t>
            </a:r>
          </a:p>
          <a:p>
            <a:pPr algn="ctr"/>
            <a:r>
              <a:rPr lang="en-US" sz="2400" dirty="0" err="1" smtClean="0"/>
              <a:t>Luyuan</a:t>
            </a:r>
            <a:r>
              <a:rPr lang="en-US" sz="2400" dirty="0" smtClean="0"/>
              <a:t> Fang (Microsoft)</a:t>
            </a:r>
          </a:p>
          <a:p>
            <a:pPr algn="ctr"/>
            <a:r>
              <a:rPr lang="en-US" sz="2400" dirty="0" err="1" smtClean="0"/>
              <a:t>Dhruv</a:t>
            </a:r>
            <a:r>
              <a:rPr lang="en-US" sz="2400" dirty="0" smtClean="0"/>
              <a:t> </a:t>
            </a:r>
            <a:r>
              <a:rPr lang="en-US" sz="2400" dirty="0" err="1" smtClean="0"/>
              <a:t>Dhody</a:t>
            </a:r>
            <a:r>
              <a:rPr lang="en-US" sz="2400" dirty="0" smtClean="0"/>
              <a:t> (Huawei)</a:t>
            </a:r>
          </a:p>
          <a:p>
            <a:pPr algn="ctr"/>
            <a:r>
              <a:rPr lang="en-US" sz="2400" dirty="0" smtClean="0"/>
              <a:t>Diego Lopez (Telefonica)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54101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Draft-status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Respin</a:t>
            </a:r>
            <a:r>
              <a:rPr lang="en-US" dirty="0" smtClean="0"/>
              <a:t> of draft-ceccarelli-actn-framework-07</a:t>
            </a:r>
          </a:p>
          <a:p>
            <a:pPr lvl="1"/>
            <a:r>
              <a:rPr lang="en-US" dirty="0" smtClean="0"/>
              <a:t>v00 published on Jan 2014</a:t>
            </a:r>
          </a:p>
          <a:p>
            <a:r>
              <a:rPr lang="en-US" dirty="0" smtClean="0"/>
              <a:t>Requirements moved</a:t>
            </a:r>
          </a:p>
          <a:p>
            <a:pPr lvl="1"/>
            <a:r>
              <a:rPr lang="en-US" dirty="0"/>
              <a:t>To: </a:t>
            </a:r>
            <a:r>
              <a:rPr lang="en-US" dirty="0" smtClean="0"/>
              <a:t>draft-lee-teas-actn-requirements-00</a:t>
            </a:r>
          </a:p>
          <a:p>
            <a:r>
              <a:rPr lang="en-US" dirty="0" smtClean="0"/>
              <a:t>Use cases moved</a:t>
            </a:r>
          </a:p>
          <a:p>
            <a:pPr lvl="1"/>
            <a:r>
              <a:rPr lang="en-US" smtClean="0"/>
              <a:t>To: draft-lee-teas-actn-requirements-00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454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grpSp>
        <p:nvGrpSpPr>
          <p:cNvPr id="4" name="Group 105"/>
          <p:cNvGrpSpPr>
            <a:grpSpLocks noChangeAspect="1"/>
          </p:cNvGrpSpPr>
          <p:nvPr/>
        </p:nvGrpSpPr>
        <p:grpSpPr bwMode="auto">
          <a:xfrm>
            <a:off x="222736" y="4518539"/>
            <a:ext cx="779561" cy="715037"/>
            <a:chOff x="3510" y="1858"/>
            <a:chExt cx="363" cy="520"/>
          </a:xfrm>
        </p:grpSpPr>
        <p:sp>
          <p:nvSpPr>
            <p:cNvPr id="5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6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7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PNC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8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9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sp>
        <p:nvSpPr>
          <p:cNvPr id="10" name="Freeform 13"/>
          <p:cNvSpPr>
            <a:spLocks noChangeAspect="1"/>
          </p:cNvSpPr>
          <p:nvPr/>
        </p:nvSpPr>
        <p:spPr bwMode="auto">
          <a:xfrm>
            <a:off x="2267744" y="5608127"/>
            <a:ext cx="1593812" cy="547636"/>
          </a:xfrm>
          <a:custGeom>
            <a:avLst/>
            <a:gdLst>
              <a:gd name="T0" fmla="*/ 2147483647 w 1078"/>
              <a:gd name="T1" fmla="*/ 2147483647 h 664"/>
              <a:gd name="T2" fmla="*/ 2147483647 w 1078"/>
              <a:gd name="T3" fmla="*/ 2147483647 h 664"/>
              <a:gd name="T4" fmla="*/ 2147483647 w 1078"/>
              <a:gd name="T5" fmla="*/ 2147483647 h 664"/>
              <a:gd name="T6" fmla="*/ 2147483647 w 1078"/>
              <a:gd name="T7" fmla="*/ 2147483647 h 664"/>
              <a:gd name="T8" fmla="*/ 2147483647 w 1078"/>
              <a:gd name="T9" fmla="*/ 2147483647 h 664"/>
              <a:gd name="T10" fmla="*/ 2147483647 w 1078"/>
              <a:gd name="T11" fmla="*/ 2147483647 h 664"/>
              <a:gd name="T12" fmla="*/ 2147483647 w 1078"/>
              <a:gd name="T13" fmla="*/ 2147483647 h 664"/>
              <a:gd name="T14" fmla="*/ 2147483647 w 1078"/>
              <a:gd name="T15" fmla="*/ 2147483647 h 664"/>
              <a:gd name="T16" fmla="*/ 2147483647 w 1078"/>
              <a:gd name="T17" fmla="*/ 2147483647 h 664"/>
              <a:gd name="T18" fmla="*/ 2147483647 w 1078"/>
              <a:gd name="T19" fmla="*/ 2147483647 h 664"/>
              <a:gd name="T20" fmla="*/ 2147483647 w 1078"/>
              <a:gd name="T21" fmla="*/ 2147483647 h 664"/>
              <a:gd name="T22" fmla="*/ 2147483647 w 1078"/>
              <a:gd name="T23" fmla="*/ 2147483647 h 664"/>
              <a:gd name="T24" fmla="*/ 2147483647 w 1078"/>
              <a:gd name="T25" fmla="*/ 2147483647 h 664"/>
              <a:gd name="T26" fmla="*/ 2147483647 w 1078"/>
              <a:gd name="T27" fmla="*/ 2147483647 h 664"/>
              <a:gd name="T28" fmla="*/ 2147483647 w 1078"/>
              <a:gd name="T29" fmla="*/ 2147483647 h 664"/>
              <a:gd name="T30" fmla="*/ 2147483647 w 1078"/>
              <a:gd name="T31" fmla="*/ 2147483647 h 664"/>
              <a:gd name="T32" fmla="*/ 2147483647 w 1078"/>
              <a:gd name="T33" fmla="*/ 2147483647 h 664"/>
              <a:gd name="T34" fmla="*/ 2147483647 w 1078"/>
              <a:gd name="T35" fmla="*/ 2147483647 h 664"/>
              <a:gd name="T36" fmla="*/ 2147483647 w 1078"/>
              <a:gd name="T37" fmla="*/ 2147483647 h 664"/>
              <a:gd name="T38" fmla="*/ 2147483647 w 1078"/>
              <a:gd name="T39" fmla="*/ 2147483647 h 664"/>
              <a:gd name="T40" fmla="*/ 2147483647 w 1078"/>
              <a:gd name="T41" fmla="*/ 2147483647 h 664"/>
              <a:gd name="T42" fmla="*/ 0 w 1078"/>
              <a:gd name="T43" fmla="*/ 2147483647 h 664"/>
              <a:gd name="T44" fmla="*/ 2147483647 w 1078"/>
              <a:gd name="T45" fmla="*/ 2147483647 h 664"/>
              <a:gd name="T46" fmla="*/ 2147483647 w 1078"/>
              <a:gd name="T47" fmla="*/ 0 h 664"/>
              <a:gd name="T48" fmla="*/ 2147483647 w 1078"/>
              <a:gd name="T49" fmla="*/ 2147483647 h 664"/>
              <a:gd name="T50" fmla="*/ 2147483647 w 1078"/>
              <a:gd name="T51" fmla="*/ 2147483647 h 664"/>
              <a:gd name="T52" fmla="*/ 2147483647 w 1078"/>
              <a:gd name="T53" fmla="*/ 2147483647 h 664"/>
              <a:gd name="T54" fmla="*/ 2147483647 w 1078"/>
              <a:gd name="T55" fmla="*/ 2147483647 h 664"/>
              <a:gd name="T56" fmla="*/ 2147483647 w 1078"/>
              <a:gd name="T57" fmla="*/ 2147483647 h 664"/>
              <a:gd name="T58" fmla="*/ 2147483647 w 1078"/>
              <a:gd name="T59" fmla="*/ 2147483647 h 664"/>
              <a:gd name="T60" fmla="*/ 2147483647 w 1078"/>
              <a:gd name="T61" fmla="*/ 2147483647 h 664"/>
              <a:gd name="T62" fmla="*/ 2147483647 w 1078"/>
              <a:gd name="T63" fmla="*/ 2147483647 h 66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078"/>
              <a:gd name="T97" fmla="*/ 0 h 664"/>
              <a:gd name="T98" fmla="*/ 1078 w 1078"/>
              <a:gd name="T99" fmla="*/ 664 h 66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078" h="664">
                <a:moveTo>
                  <a:pt x="852" y="656"/>
                </a:moveTo>
                <a:cubicBezTo>
                  <a:pt x="852" y="652"/>
                  <a:pt x="856" y="648"/>
                  <a:pt x="860" y="648"/>
                </a:cubicBezTo>
                <a:cubicBezTo>
                  <a:pt x="860" y="648"/>
                  <a:pt x="860" y="648"/>
                  <a:pt x="860" y="648"/>
                </a:cubicBezTo>
                <a:cubicBezTo>
                  <a:pt x="940" y="648"/>
                  <a:pt x="940" y="648"/>
                  <a:pt x="940" y="648"/>
                </a:cubicBezTo>
                <a:cubicBezTo>
                  <a:pt x="978" y="648"/>
                  <a:pt x="1008" y="630"/>
                  <a:pt x="1029" y="606"/>
                </a:cubicBezTo>
                <a:cubicBezTo>
                  <a:pt x="1029" y="606"/>
                  <a:pt x="1029" y="606"/>
                  <a:pt x="1029" y="606"/>
                </a:cubicBezTo>
                <a:cubicBezTo>
                  <a:pt x="1050" y="581"/>
                  <a:pt x="1062" y="549"/>
                  <a:pt x="1062" y="523"/>
                </a:cubicBezTo>
                <a:cubicBezTo>
                  <a:pt x="1062" y="523"/>
                  <a:pt x="1062" y="523"/>
                  <a:pt x="1062" y="523"/>
                </a:cubicBezTo>
                <a:cubicBezTo>
                  <a:pt x="1062" y="482"/>
                  <a:pt x="1043" y="447"/>
                  <a:pt x="1015" y="421"/>
                </a:cubicBezTo>
                <a:cubicBezTo>
                  <a:pt x="1015" y="421"/>
                  <a:pt x="1015" y="421"/>
                  <a:pt x="1015" y="421"/>
                </a:cubicBezTo>
                <a:cubicBezTo>
                  <a:pt x="1012" y="419"/>
                  <a:pt x="1012" y="415"/>
                  <a:pt x="1014" y="411"/>
                </a:cubicBezTo>
                <a:cubicBezTo>
                  <a:pt x="1014" y="411"/>
                  <a:pt x="1014" y="411"/>
                  <a:pt x="1014" y="411"/>
                </a:cubicBezTo>
                <a:cubicBezTo>
                  <a:pt x="1032" y="380"/>
                  <a:pt x="1043" y="345"/>
                  <a:pt x="1043" y="306"/>
                </a:cubicBezTo>
                <a:cubicBezTo>
                  <a:pt x="1043" y="306"/>
                  <a:pt x="1043" y="306"/>
                  <a:pt x="1043" y="306"/>
                </a:cubicBezTo>
                <a:cubicBezTo>
                  <a:pt x="1043" y="249"/>
                  <a:pt x="1020" y="197"/>
                  <a:pt x="983" y="160"/>
                </a:cubicBezTo>
                <a:cubicBezTo>
                  <a:pt x="983" y="160"/>
                  <a:pt x="983" y="160"/>
                  <a:pt x="983" y="160"/>
                </a:cubicBezTo>
                <a:cubicBezTo>
                  <a:pt x="945" y="123"/>
                  <a:pt x="894" y="99"/>
                  <a:pt x="837" y="99"/>
                </a:cubicBezTo>
                <a:cubicBezTo>
                  <a:pt x="837" y="99"/>
                  <a:pt x="837" y="99"/>
                  <a:pt x="837" y="99"/>
                </a:cubicBezTo>
                <a:cubicBezTo>
                  <a:pt x="792" y="99"/>
                  <a:pt x="751" y="114"/>
                  <a:pt x="717" y="138"/>
                </a:cubicBezTo>
                <a:cubicBezTo>
                  <a:pt x="717" y="138"/>
                  <a:pt x="717" y="138"/>
                  <a:pt x="717" y="138"/>
                </a:cubicBezTo>
                <a:cubicBezTo>
                  <a:pt x="713" y="141"/>
                  <a:pt x="708" y="140"/>
                  <a:pt x="706" y="137"/>
                </a:cubicBezTo>
                <a:cubicBezTo>
                  <a:pt x="706" y="137"/>
                  <a:pt x="706" y="137"/>
                  <a:pt x="706" y="137"/>
                </a:cubicBezTo>
                <a:cubicBezTo>
                  <a:pt x="652" y="64"/>
                  <a:pt x="565" y="16"/>
                  <a:pt x="468" y="16"/>
                </a:cubicBezTo>
                <a:cubicBezTo>
                  <a:pt x="468" y="16"/>
                  <a:pt x="468" y="16"/>
                  <a:pt x="468" y="16"/>
                </a:cubicBezTo>
                <a:cubicBezTo>
                  <a:pt x="314" y="16"/>
                  <a:pt x="188" y="133"/>
                  <a:pt x="173" y="283"/>
                </a:cubicBezTo>
                <a:cubicBezTo>
                  <a:pt x="173" y="283"/>
                  <a:pt x="173" y="283"/>
                  <a:pt x="173" y="283"/>
                </a:cubicBezTo>
                <a:cubicBezTo>
                  <a:pt x="173" y="287"/>
                  <a:pt x="170" y="290"/>
                  <a:pt x="167" y="290"/>
                </a:cubicBezTo>
                <a:cubicBezTo>
                  <a:pt x="167" y="290"/>
                  <a:pt x="167" y="290"/>
                  <a:pt x="167" y="290"/>
                </a:cubicBezTo>
                <a:cubicBezTo>
                  <a:pt x="80" y="308"/>
                  <a:pt x="16" y="384"/>
                  <a:pt x="16" y="475"/>
                </a:cubicBezTo>
                <a:cubicBezTo>
                  <a:pt x="16" y="475"/>
                  <a:pt x="16" y="475"/>
                  <a:pt x="16" y="475"/>
                </a:cubicBezTo>
                <a:cubicBezTo>
                  <a:pt x="16" y="514"/>
                  <a:pt x="31" y="558"/>
                  <a:pt x="57" y="591"/>
                </a:cubicBezTo>
                <a:cubicBezTo>
                  <a:pt x="57" y="591"/>
                  <a:pt x="57" y="591"/>
                  <a:pt x="57" y="591"/>
                </a:cubicBezTo>
                <a:cubicBezTo>
                  <a:pt x="84" y="625"/>
                  <a:pt x="120" y="648"/>
                  <a:pt x="162" y="648"/>
                </a:cubicBezTo>
                <a:cubicBezTo>
                  <a:pt x="162" y="648"/>
                  <a:pt x="162" y="648"/>
                  <a:pt x="162" y="648"/>
                </a:cubicBezTo>
                <a:cubicBezTo>
                  <a:pt x="827" y="648"/>
                  <a:pt x="827" y="648"/>
                  <a:pt x="827" y="648"/>
                </a:cubicBezTo>
                <a:cubicBezTo>
                  <a:pt x="831" y="648"/>
                  <a:pt x="835" y="652"/>
                  <a:pt x="835" y="656"/>
                </a:cubicBezTo>
                <a:cubicBezTo>
                  <a:pt x="835" y="656"/>
                  <a:pt x="835" y="656"/>
                  <a:pt x="835" y="656"/>
                </a:cubicBezTo>
                <a:cubicBezTo>
                  <a:pt x="835" y="661"/>
                  <a:pt x="831" y="664"/>
                  <a:pt x="827" y="664"/>
                </a:cubicBezTo>
                <a:cubicBezTo>
                  <a:pt x="827" y="664"/>
                  <a:pt x="827" y="664"/>
                  <a:pt x="827" y="664"/>
                </a:cubicBezTo>
                <a:cubicBezTo>
                  <a:pt x="162" y="664"/>
                  <a:pt x="162" y="664"/>
                  <a:pt x="162" y="664"/>
                </a:cubicBezTo>
                <a:cubicBezTo>
                  <a:pt x="114" y="664"/>
                  <a:pt x="73" y="638"/>
                  <a:pt x="45" y="601"/>
                </a:cubicBezTo>
                <a:cubicBezTo>
                  <a:pt x="45" y="601"/>
                  <a:pt x="45" y="601"/>
                  <a:pt x="45" y="601"/>
                </a:cubicBezTo>
                <a:cubicBezTo>
                  <a:pt x="16" y="565"/>
                  <a:pt x="0" y="518"/>
                  <a:pt x="0" y="475"/>
                </a:cubicBezTo>
                <a:cubicBezTo>
                  <a:pt x="0" y="475"/>
                  <a:pt x="0" y="475"/>
                  <a:pt x="0" y="475"/>
                </a:cubicBezTo>
                <a:cubicBezTo>
                  <a:pt x="0" y="378"/>
                  <a:pt x="67" y="297"/>
                  <a:pt x="158" y="276"/>
                </a:cubicBezTo>
                <a:cubicBezTo>
                  <a:pt x="158" y="276"/>
                  <a:pt x="158" y="276"/>
                  <a:pt x="158" y="276"/>
                </a:cubicBezTo>
                <a:cubicBezTo>
                  <a:pt x="176" y="121"/>
                  <a:pt x="308" y="0"/>
                  <a:pt x="468" y="0"/>
                </a:cubicBezTo>
                <a:cubicBezTo>
                  <a:pt x="468" y="0"/>
                  <a:pt x="468" y="0"/>
                  <a:pt x="468" y="0"/>
                </a:cubicBezTo>
                <a:cubicBezTo>
                  <a:pt x="568" y="0"/>
                  <a:pt x="657" y="48"/>
                  <a:pt x="714" y="121"/>
                </a:cubicBezTo>
                <a:cubicBezTo>
                  <a:pt x="714" y="121"/>
                  <a:pt x="714" y="121"/>
                  <a:pt x="714" y="121"/>
                </a:cubicBezTo>
                <a:cubicBezTo>
                  <a:pt x="749" y="98"/>
                  <a:pt x="791" y="83"/>
                  <a:pt x="837" y="83"/>
                </a:cubicBezTo>
                <a:cubicBezTo>
                  <a:pt x="837" y="83"/>
                  <a:pt x="837" y="83"/>
                  <a:pt x="837" y="83"/>
                </a:cubicBezTo>
                <a:cubicBezTo>
                  <a:pt x="960" y="83"/>
                  <a:pt x="1059" y="183"/>
                  <a:pt x="1059" y="306"/>
                </a:cubicBezTo>
                <a:cubicBezTo>
                  <a:pt x="1059" y="306"/>
                  <a:pt x="1059" y="306"/>
                  <a:pt x="1059" y="306"/>
                </a:cubicBezTo>
                <a:cubicBezTo>
                  <a:pt x="1059" y="345"/>
                  <a:pt x="1048" y="382"/>
                  <a:pt x="1030" y="414"/>
                </a:cubicBezTo>
                <a:cubicBezTo>
                  <a:pt x="1030" y="414"/>
                  <a:pt x="1030" y="414"/>
                  <a:pt x="1030" y="414"/>
                </a:cubicBezTo>
                <a:cubicBezTo>
                  <a:pt x="1059" y="442"/>
                  <a:pt x="1078" y="480"/>
                  <a:pt x="1078" y="523"/>
                </a:cubicBezTo>
                <a:cubicBezTo>
                  <a:pt x="1078" y="523"/>
                  <a:pt x="1078" y="523"/>
                  <a:pt x="1078" y="523"/>
                </a:cubicBezTo>
                <a:cubicBezTo>
                  <a:pt x="1078" y="554"/>
                  <a:pt x="1065" y="589"/>
                  <a:pt x="1041" y="616"/>
                </a:cubicBezTo>
                <a:cubicBezTo>
                  <a:pt x="1041" y="616"/>
                  <a:pt x="1041" y="616"/>
                  <a:pt x="1041" y="616"/>
                </a:cubicBezTo>
                <a:cubicBezTo>
                  <a:pt x="1018" y="644"/>
                  <a:pt x="983" y="664"/>
                  <a:pt x="940" y="664"/>
                </a:cubicBezTo>
                <a:cubicBezTo>
                  <a:pt x="940" y="664"/>
                  <a:pt x="940" y="664"/>
                  <a:pt x="94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56" y="664"/>
                  <a:pt x="852" y="661"/>
                  <a:pt x="852" y="656"/>
                </a:cubicBezTo>
                <a:close/>
              </a:path>
            </a:pathLst>
          </a:custGeom>
          <a:solidFill>
            <a:schemeClr val="tx2">
              <a:lumMod val="50000"/>
              <a:lumOff val="50000"/>
            </a:schemeClr>
          </a:solidFill>
          <a:ln w="9525">
            <a:solidFill>
              <a:schemeClr val="tx2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cxnSp>
        <p:nvCxnSpPr>
          <p:cNvPr id="11" name="Straight Arrow Connector 10"/>
          <p:cNvCxnSpPr>
            <a:endCxn id="60" idx="2"/>
          </p:cNvCxnSpPr>
          <p:nvPr/>
        </p:nvCxnSpPr>
        <p:spPr bwMode="auto">
          <a:xfrm flipV="1">
            <a:off x="4366676" y="4194639"/>
            <a:ext cx="700818" cy="32143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2" name="Straight Arrow Connector 11"/>
          <p:cNvCxnSpPr>
            <a:stCxn id="36" idx="0"/>
          </p:cNvCxnSpPr>
          <p:nvPr/>
        </p:nvCxnSpPr>
        <p:spPr bwMode="auto">
          <a:xfrm flipH="1" flipV="1">
            <a:off x="1648602" y="4146422"/>
            <a:ext cx="1368963" cy="37211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3" name="Straight Arrow Connector 12"/>
          <p:cNvCxnSpPr>
            <a:stCxn id="6" idx="0"/>
            <a:endCxn id="54" idx="2"/>
          </p:cNvCxnSpPr>
          <p:nvPr/>
        </p:nvCxnSpPr>
        <p:spPr bwMode="auto">
          <a:xfrm flipV="1">
            <a:off x="611443" y="4144256"/>
            <a:ext cx="868173" cy="38390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4" name="Straight Arrow Connector 13"/>
          <p:cNvCxnSpPr>
            <a:endCxn id="60" idx="2"/>
          </p:cNvCxnSpPr>
          <p:nvPr/>
        </p:nvCxnSpPr>
        <p:spPr bwMode="auto">
          <a:xfrm flipH="1" flipV="1">
            <a:off x="5067494" y="4194639"/>
            <a:ext cx="569015" cy="35340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1424912" y="3168536"/>
            <a:ext cx="776540" cy="26539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flipH="1" flipV="1">
            <a:off x="3047306" y="3066689"/>
            <a:ext cx="1903464" cy="37078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 flipH="1">
            <a:off x="3842199" y="2886469"/>
            <a:ext cx="18836" cy="66337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3888506" y="2754301"/>
            <a:ext cx="1450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ACTN i/f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 bwMode="auto">
          <a:xfrm>
            <a:off x="610367" y="5225325"/>
            <a:ext cx="0" cy="4039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3059832" y="5237997"/>
            <a:ext cx="0" cy="3701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Freeform 13"/>
          <p:cNvSpPr>
            <a:spLocks noChangeAspect="1"/>
          </p:cNvSpPr>
          <p:nvPr/>
        </p:nvSpPr>
        <p:spPr bwMode="auto">
          <a:xfrm>
            <a:off x="36508" y="5608127"/>
            <a:ext cx="1593812" cy="547636"/>
          </a:xfrm>
          <a:custGeom>
            <a:avLst/>
            <a:gdLst>
              <a:gd name="T0" fmla="*/ 2147483647 w 1078"/>
              <a:gd name="T1" fmla="*/ 2147483647 h 664"/>
              <a:gd name="T2" fmla="*/ 2147483647 w 1078"/>
              <a:gd name="T3" fmla="*/ 2147483647 h 664"/>
              <a:gd name="T4" fmla="*/ 2147483647 w 1078"/>
              <a:gd name="T5" fmla="*/ 2147483647 h 664"/>
              <a:gd name="T6" fmla="*/ 2147483647 w 1078"/>
              <a:gd name="T7" fmla="*/ 2147483647 h 664"/>
              <a:gd name="T8" fmla="*/ 2147483647 w 1078"/>
              <a:gd name="T9" fmla="*/ 2147483647 h 664"/>
              <a:gd name="T10" fmla="*/ 2147483647 w 1078"/>
              <a:gd name="T11" fmla="*/ 2147483647 h 664"/>
              <a:gd name="T12" fmla="*/ 2147483647 w 1078"/>
              <a:gd name="T13" fmla="*/ 2147483647 h 664"/>
              <a:gd name="T14" fmla="*/ 2147483647 w 1078"/>
              <a:gd name="T15" fmla="*/ 2147483647 h 664"/>
              <a:gd name="T16" fmla="*/ 2147483647 w 1078"/>
              <a:gd name="T17" fmla="*/ 2147483647 h 664"/>
              <a:gd name="T18" fmla="*/ 2147483647 w 1078"/>
              <a:gd name="T19" fmla="*/ 2147483647 h 664"/>
              <a:gd name="T20" fmla="*/ 2147483647 w 1078"/>
              <a:gd name="T21" fmla="*/ 2147483647 h 664"/>
              <a:gd name="T22" fmla="*/ 2147483647 w 1078"/>
              <a:gd name="T23" fmla="*/ 2147483647 h 664"/>
              <a:gd name="T24" fmla="*/ 2147483647 w 1078"/>
              <a:gd name="T25" fmla="*/ 2147483647 h 664"/>
              <a:gd name="T26" fmla="*/ 2147483647 w 1078"/>
              <a:gd name="T27" fmla="*/ 2147483647 h 664"/>
              <a:gd name="T28" fmla="*/ 2147483647 w 1078"/>
              <a:gd name="T29" fmla="*/ 2147483647 h 664"/>
              <a:gd name="T30" fmla="*/ 2147483647 w 1078"/>
              <a:gd name="T31" fmla="*/ 2147483647 h 664"/>
              <a:gd name="T32" fmla="*/ 2147483647 w 1078"/>
              <a:gd name="T33" fmla="*/ 2147483647 h 664"/>
              <a:gd name="T34" fmla="*/ 2147483647 w 1078"/>
              <a:gd name="T35" fmla="*/ 2147483647 h 664"/>
              <a:gd name="T36" fmla="*/ 2147483647 w 1078"/>
              <a:gd name="T37" fmla="*/ 2147483647 h 664"/>
              <a:gd name="T38" fmla="*/ 2147483647 w 1078"/>
              <a:gd name="T39" fmla="*/ 2147483647 h 664"/>
              <a:gd name="T40" fmla="*/ 2147483647 w 1078"/>
              <a:gd name="T41" fmla="*/ 2147483647 h 664"/>
              <a:gd name="T42" fmla="*/ 0 w 1078"/>
              <a:gd name="T43" fmla="*/ 2147483647 h 664"/>
              <a:gd name="T44" fmla="*/ 2147483647 w 1078"/>
              <a:gd name="T45" fmla="*/ 2147483647 h 664"/>
              <a:gd name="T46" fmla="*/ 2147483647 w 1078"/>
              <a:gd name="T47" fmla="*/ 0 h 664"/>
              <a:gd name="T48" fmla="*/ 2147483647 w 1078"/>
              <a:gd name="T49" fmla="*/ 2147483647 h 664"/>
              <a:gd name="T50" fmla="*/ 2147483647 w 1078"/>
              <a:gd name="T51" fmla="*/ 2147483647 h 664"/>
              <a:gd name="T52" fmla="*/ 2147483647 w 1078"/>
              <a:gd name="T53" fmla="*/ 2147483647 h 664"/>
              <a:gd name="T54" fmla="*/ 2147483647 w 1078"/>
              <a:gd name="T55" fmla="*/ 2147483647 h 664"/>
              <a:gd name="T56" fmla="*/ 2147483647 w 1078"/>
              <a:gd name="T57" fmla="*/ 2147483647 h 664"/>
              <a:gd name="T58" fmla="*/ 2147483647 w 1078"/>
              <a:gd name="T59" fmla="*/ 2147483647 h 664"/>
              <a:gd name="T60" fmla="*/ 2147483647 w 1078"/>
              <a:gd name="T61" fmla="*/ 2147483647 h 664"/>
              <a:gd name="T62" fmla="*/ 2147483647 w 1078"/>
              <a:gd name="T63" fmla="*/ 2147483647 h 66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078"/>
              <a:gd name="T97" fmla="*/ 0 h 664"/>
              <a:gd name="T98" fmla="*/ 1078 w 1078"/>
              <a:gd name="T99" fmla="*/ 664 h 66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078" h="664">
                <a:moveTo>
                  <a:pt x="852" y="656"/>
                </a:moveTo>
                <a:cubicBezTo>
                  <a:pt x="852" y="652"/>
                  <a:pt x="856" y="648"/>
                  <a:pt x="860" y="648"/>
                </a:cubicBezTo>
                <a:cubicBezTo>
                  <a:pt x="860" y="648"/>
                  <a:pt x="860" y="648"/>
                  <a:pt x="860" y="648"/>
                </a:cubicBezTo>
                <a:cubicBezTo>
                  <a:pt x="940" y="648"/>
                  <a:pt x="940" y="648"/>
                  <a:pt x="940" y="648"/>
                </a:cubicBezTo>
                <a:cubicBezTo>
                  <a:pt x="978" y="648"/>
                  <a:pt x="1008" y="630"/>
                  <a:pt x="1029" y="606"/>
                </a:cubicBezTo>
                <a:cubicBezTo>
                  <a:pt x="1029" y="606"/>
                  <a:pt x="1029" y="606"/>
                  <a:pt x="1029" y="606"/>
                </a:cubicBezTo>
                <a:cubicBezTo>
                  <a:pt x="1050" y="581"/>
                  <a:pt x="1062" y="549"/>
                  <a:pt x="1062" y="523"/>
                </a:cubicBezTo>
                <a:cubicBezTo>
                  <a:pt x="1062" y="523"/>
                  <a:pt x="1062" y="523"/>
                  <a:pt x="1062" y="523"/>
                </a:cubicBezTo>
                <a:cubicBezTo>
                  <a:pt x="1062" y="482"/>
                  <a:pt x="1043" y="447"/>
                  <a:pt x="1015" y="421"/>
                </a:cubicBezTo>
                <a:cubicBezTo>
                  <a:pt x="1015" y="421"/>
                  <a:pt x="1015" y="421"/>
                  <a:pt x="1015" y="421"/>
                </a:cubicBezTo>
                <a:cubicBezTo>
                  <a:pt x="1012" y="419"/>
                  <a:pt x="1012" y="415"/>
                  <a:pt x="1014" y="411"/>
                </a:cubicBezTo>
                <a:cubicBezTo>
                  <a:pt x="1014" y="411"/>
                  <a:pt x="1014" y="411"/>
                  <a:pt x="1014" y="411"/>
                </a:cubicBezTo>
                <a:cubicBezTo>
                  <a:pt x="1032" y="380"/>
                  <a:pt x="1043" y="345"/>
                  <a:pt x="1043" y="306"/>
                </a:cubicBezTo>
                <a:cubicBezTo>
                  <a:pt x="1043" y="306"/>
                  <a:pt x="1043" y="306"/>
                  <a:pt x="1043" y="306"/>
                </a:cubicBezTo>
                <a:cubicBezTo>
                  <a:pt x="1043" y="249"/>
                  <a:pt x="1020" y="197"/>
                  <a:pt x="983" y="160"/>
                </a:cubicBezTo>
                <a:cubicBezTo>
                  <a:pt x="983" y="160"/>
                  <a:pt x="983" y="160"/>
                  <a:pt x="983" y="160"/>
                </a:cubicBezTo>
                <a:cubicBezTo>
                  <a:pt x="945" y="123"/>
                  <a:pt x="894" y="99"/>
                  <a:pt x="837" y="99"/>
                </a:cubicBezTo>
                <a:cubicBezTo>
                  <a:pt x="837" y="99"/>
                  <a:pt x="837" y="99"/>
                  <a:pt x="837" y="99"/>
                </a:cubicBezTo>
                <a:cubicBezTo>
                  <a:pt x="792" y="99"/>
                  <a:pt x="751" y="114"/>
                  <a:pt x="717" y="138"/>
                </a:cubicBezTo>
                <a:cubicBezTo>
                  <a:pt x="717" y="138"/>
                  <a:pt x="717" y="138"/>
                  <a:pt x="717" y="138"/>
                </a:cubicBezTo>
                <a:cubicBezTo>
                  <a:pt x="713" y="141"/>
                  <a:pt x="708" y="140"/>
                  <a:pt x="706" y="137"/>
                </a:cubicBezTo>
                <a:cubicBezTo>
                  <a:pt x="706" y="137"/>
                  <a:pt x="706" y="137"/>
                  <a:pt x="706" y="137"/>
                </a:cubicBezTo>
                <a:cubicBezTo>
                  <a:pt x="652" y="64"/>
                  <a:pt x="565" y="16"/>
                  <a:pt x="468" y="16"/>
                </a:cubicBezTo>
                <a:cubicBezTo>
                  <a:pt x="468" y="16"/>
                  <a:pt x="468" y="16"/>
                  <a:pt x="468" y="16"/>
                </a:cubicBezTo>
                <a:cubicBezTo>
                  <a:pt x="314" y="16"/>
                  <a:pt x="188" y="133"/>
                  <a:pt x="173" y="283"/>
                </a:cubicBezTo>
                <a:cubicBezTo>
                  <a:pt x="173" y="283"/>
                  <a:pt x="173" y="283"/>
                  <a:pt x="173" y="283"/>
                </a:cubicBezTo>
                <a:cubicBezTo>
                  <a:pt x="173" y="287"/>
                  <a:pt x="170" y="290"/>
                  <a:pt x="167" y="290"/>
                </a:cubicBezTo>
                <a:cubicBezTo>
                  <a:pt x="167" y="290"/>
                  <a:pt x="167" y="290"/>
                  <a:pt x="167" y="290"/>
                </a:cubicBezTo>
                <a:cubicBezTo>
                  <a:pt x="80" y="308"/>
                  <a:pt x="16" y="384"/>
                  <a:pt x="16" y="475"/>
                </a:cubicBezTo>
                <a:cubicBezTo>
                  <a:pt x="16" y="475"/>
                  <a:pt x="16" y="475"/>
                  <a:pt x="16" y="475"/>
                </a:cubicBezTo>
                <a:cubicBezTo>
                  <a:pt x="16" y="514"/>
                  <a:pt x="31" y="558"/>
                  <a:pt x="57" y="591"/>
                </a:cubicBezTo>
                <a:cubicBezTo>
                  <a:pt x="57" y="591"/>
                  <a:pt x="57" y="591"/>
                  <a:pt x="57" y="591"/>
                </a:cubicBezTo>
                <a:cubicBezTo>
                  <a:pt x="84" y="625"/>
                  <a:pt x="120" y="648"/>
                  <a:pt x="162" y="648"/>
                </a:cubicBezTo>
                <a:cubicBezTo>
                  <a:pt x="162" y="648"/>
                  <a:pt x="162" y="648"/>
                  <a:pt x="162" y="648"/>
                </a:cubicBezTo>
                <a:cubicBezTo>
                  <a:pt x="827" y="648"/>
                  <a:pt x="827" y="648"/>
                  <a:pt x="827" y="648"/>
                </a:cubicBezTo>
                <a:cubicBezTo>
                  <a:pt x="831" y="648"/>
                  <a:pt x="835" y="652"/>
                  <a:pt x="835" y="656"/>
                </a:cubicBezTo>
                <a:cubicBezTo>
                  <a:pt x="835" y="656"/>
                  <a:pt x="835" y="656"/>
                  <a:pt x="835" y="656"/>
                </a:cubicBezTo>
                <a:cubicBezTo>
                  <a:pt x="835" y="661"/>
                  <a:pt x="831" y="664"/>
                  <a:pt x="827" y="664"/>
                </a:cubicBezTo>
                <a:cubicBezTo>
                  <a:pt x="827" y="664"/>
                  <a:pt x="827" y="664"/>
                  <a:pt x="827" y="664"/>
                </a:cubicBezTo>
                <a:cubicBezTo>
                  <a:pt x="162" y="664"/>
                  <a:pt x="162" y="664"/>
                  <a:pt x="162" y="664"/>
                </a:cubicBezTo>
                <a:cubicBezTo>
                  <a:pt x="114" y="664"/>
                  <a:pt x="73" y="638"/>
                  <a:pt x="45" y="601"/>
                </a:cubicBezTo>
                <a:cubicBezTo>
                  <a:pt x="45" y="601"/>
                  <a:pt x="45" y="601"/>
                  <a:pt x="45" y="601"/>
                </a:cubicBezTo>
                <a:cubicBezTo>
                  <a:pt x="16" y="565"/>
                  <a:pt x="0" y="518"/>
                  <a:pt x="0" y="475"/>
                </a:cubicBezTo>
                <a:cubicBezTo>
                  <a:pt x="0" y="475"/>
                  <a:pt x="0" y="475"/>
                  <a:pt x="0" y="475"/>
                </a:cubicBezTo>
                <a:cubicBezTo>
                  <a:pt x="0" y="378"/>
                  <a:pt x="67" y="297"/>
                  <a:pt x="158" y="276"/>
                </a:cubicBezTo>
                <a:cubicBezTo>
                  <a:pt x="158" y="276"/>
                  <a:pt x="158" y="276"/>
                  <a:pt x="158" y="276"/>
                </a:cubicBezTo>
                <a:cubicBezTo>
                  <a:pt x="176" y="121"/>
                  <a:pt x="308" y="0"/>
                  <a:pt x="468" y="0"/>
                </a:cubicBezTo>
                <a:cubicBezTo>
                  <a:pt x="468" y="0"/>
                  <a:pt x="468" y="0"/>
                  <a:pt x="468" y="0"/>
                </a:cubicBezTo>
                <a:cubicBezTo>
                  <a:pt x="568" y="0"/>
                  <a:pt x="657" y="48"/>
                  <a:pt x="714" y="121"/>
                </a:cubicBezTo>
                <a:cubicBezTo>
                  <a:pt x="714" y="121"/>
                  <a:pt x="714" y="121"/>
                  <a:pt x="714" y="121"/>
                </a:cubicBezTo>
                <a:cubicBezTo>
                  <a:pt x="749" y="98"/>
                  <a:pt x="791" y="83"/>
                  <a:pt x="837" y="83"/>
                </a:cubicBezTo>
                <a:cubicBezTo>
                  <a:pt x="837" y="83"/>
                  <a:pt x="837" y="83"/>
                  <a:pt x="837" y="83"/>
                </a:cubicBezTo>
                <a:cubicBezTo>
                  <a:pt x="960" y="83"/>
                  <a:pt x="1059" y="183"/>
                  <a:pt x="1059" y="306"/>
                </a:cubicBezTo>
                <a:cubicBezTo>
                  <a:pt x="1059" y="306"/>
                  <a:pt x="1059" y="306"/>
                  <a:pt x="1059" y="306"/>
                </a:cubicBezTo>
                <a:cubicBezTo>
                  <a:pt x="1059" y="345"/>
                  <a:pt x="1048" y="382"/>
                  <a:pt x="1030" y="414"/>
                </a:cubicBezTo>
                <a:cubicBezTo>
                  <a:pt x="1030" y="414"/>
                  <a:pt x="1030" y="414"/>
                  <a:pt x="1030" y="414"/>
                </a:cubicBezTo>
                <a:cubicBezTo>
                  <a:pt x="1059" y="442"/>
                  <a:pt x="1078" y="480"/>
                  <a:pt x="1078" y="523"/>
                </a:cubicBezTo>
                <a:cubicBezTo>
                  <a:pt x="1078" y="523"/>
                  <a:pt x="1078" y="523"/>
                  <a:pt x="1078" y="523"/>
                </a:cubicBezTo>
                <a:cubicBezTo>
                  <a:pt x="1078" y="554"/>
                  <a:pt x="1065" y="589"/>
                  <a:pt x="1041" y="616"/>
                </a:cubicBezTo>
                <a:cubicBezTo>
                  <a:pt x="1041" y="616"/>
                  <a:pt x="1041" y="616"/>
                  <a:pt x="1041" y="616"/>
                </a:cubicBezTo>
                <a:cubicBezTo>
                  <a:pt x="1018" y="644"/>
                  <a:pt x="983" y="664"/>
                  <a:pt x="940" y="664"/>
                </a:cubicBezTo>
                <a:cubicBezTo>
                  <a:pt x="940" y="664"/>
                  <a:pt x="940" y="664"/>
                  <a:pt x="94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56" y="664"/>
                  <a:pt x="852" y="661"/>
                  <a:pt x="852" y="656"/>
                </a:cubicBezTo>
                <a:close/>
              </a:path>
            </a:pathLst>
          </a:custGeom>
          <a:solidFill>
            <a:schemeClr val="tx2">
              <a:lumMod val="50000"/>
              <a:lumOff val="50000"/>
            </a:schemeClr>
          </a:solidFill>
          <a:ln w="9525">
            <a:solidFill>
              <a:schemeClr val="tx2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3" name="Freeform 13"/>
          <p:cNvSpPr>
            <a:spLocks noChangeAspect="1"/>
          </p:cNvSpPr>
          <p:nvPr/>
        </p:nvSpPr>
        <p:spPr bwMode="auto">
          <a:xfrm>
            <a:off x="1158755" y="6227395"/>
            <a:ext cx="1593812" cy="547636"/>
          </a:xfrm>
          <a:custGeom>
            <a:avLst/>
            <a:gdLst>
              <a:gd name="T0" fmla="*/ 2147483647 w 1078"/>
              <a:gd name="T1" fmla="*/ 2147483647 h 664"/>
              <a:gd name="T2" fmla="*/ 2147483647 w 1078"/>
              <a:gd name="T3" fmla="*/ 2147483647 h 664"/>
              <a:gd name="T4" fmla="*/ 2147483647 w 1078"/>
              <a:gd name="T5" fmla="*/ 2147483647 h 664"/>
              <a:gd name="T6" fmla="*/ 2147483647 w 1078"/>
              <a:gd name="T7" fmla="*/ 2147483647 h 664"/>
              <a:gd name="T8" fmla="*/ 2147483647 w 1078"/>
              <a:gd name="T9" fmla="*/ 2147483647 h 664"/>
              <a:gd name="T10" fmla="*/ 2147483647 w 1078"/>
              <a:gd name="T11" fmla="*/ 2147483647 h 664"/>
              <a:gd name="T12" fmla="*/ 2147483647 w 1078"/>
              <a:gd name="T13" fmla="*/ 2147483647 h 664"/>
              <a:gd name="T14" fmla="*/ 2147483647 w 1078"/>
              <a:gd name="T15" fmla="*/ 2147483647 h 664"/>
              <a:gd name="T16" fmla="*/ 2147483647 w 1078"/>
              <a:gd name="T17" fmla="*/ 2147483647 h 664"/>
              <a:gd name="T18" fmla="*/ 2147483647 w 1078"/>
              <a:gd name="T19" fmla="*/ 2147483647 h 664"/>
              <a:gd name="T20" fmla="*/ 2147483647 w 1078"/>
              <a:gd name="T21" fmla="*/ 2147483647 h 664"/>
              <a:gd name="T22" fmla="*/ 2147483647 w 1078"/>
              <a:gd name="T23" fmla="*/ 2147483647 h 664"/>
              <a:gd name="T24" fmla="*/ 2147483647 w 1078"/>
              <a:gd name="T25" fmla="*/ 2147483647 h 664"/>
              <a:gd name="T26" fmla="*/ 2147483647 w 1078"/>
              <a:gd name="T27" fmla="*/ 2147483647 h 664"/>
              <a:gd name="T28" fmla="*/ 2147483647 w 1078"/>
              <a:gd name="T29" fmla="*/ 2147483647 h 664"/>
              <a:gd name="T30" fmla="*/ 2147483647 w 1078"/>
              <a:gd name="T31" fmla="*/ 2147483647 h 664"/>
              <a:gd name="T32" fmla="*/ 2147483647 w 1078"/>
              <a:gd name="T33" fmla="*/ 2147483647 h 664"/>
              <a:gd name="T34" fmla="*/ 2147483647 w 1078"/>
              <a:gd name="T35" fmla="*/ 2147483647 h 664"/>
              <a:gd name="T36" fmla="*/ 2147483647 w 1078"/>
              <a:gd name="T37" fmla="*/ 2147483647 h 664"/>
              <a:gd name="T38" fmla="*/ 2147483647 w 1078"/>
              <a:gd name="T39" fmla="*/ 2147483647 h 664"/>
              <a:gd name="T40" fmla="*/ 2147483647 w 1078"/>
              <a:gd name="T41" fmla="*/ 2147483647 h 664"/>
              <a:gd name="T42" fmla="*/ 0 w 1078"/>
              <a:gd name="T43" fmla="*/ 2147483647 h 664"/>
              <a:gd name="T44" fmla="*/ 2147483647 w 1078"/>
              <a:gd name="T45" fmla="*/ 2147483647 h 664"/>
              <a:gd name="T46" fmla="*/ 2147483647 w 1078"/>
              <a:gd name="T47" fmla="*/ 0 h 664"/>
              <a:gd name="T48" fmla="*/ 2147483647 w 1078"/>
              <a:gd name="T49" fmla="*/ 2147483647 h 664"/>
              <a:gd name="T50" fmla="*/ 2147483647 w 1078"/>
              <a:gd name="T51" fmla="*/ 2147483647 h 664"/>
              <a:gd name="T52" fmla="*/ 2147483647 w 1078"/>
              <a:gd name="T53" fmla="*/ 2147483647 h 664"/>
              <a:gd name="T54" fmla="*/ 2147483647 w 1078"/>
              <a:gd name="T55" fmla="*/ 2147483647 h 664"/>
              <a:gd name="T56" fmla="*/ 2147483647 w 1078"/>
              <a:gd name="T57" fmla="*/ 2147483647 h 664"/>
              <a:gd name="T58" fmla="*/ 2147483647 w 1078"/>
              <a:gd name="T59" fmla="*/ 2147483647 h 664"/>
              <a:gd name="T60" fmla="*/ 2147483647 w 1078"/>
              <a:gd name="T61" fmla="*/ 2147483647 h 664"/>
              <a:gd name="T62" fmla="*/ 2147483647 w 1078"/>
              <a:gd name="T63" fmla="*/ 2147483647 h 66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078"/>
              <a:gd name="T97" fmla="*/ 0 h 664"/>
              <a:gd name="T98" fmla="*/ 1078 w 1078"/>
              <a:gd name="T99" fmla="*/ 664 h 66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078" h="664">
                <a:moveTo>
                  <a:pt x="852" y="656"/>
                </a:moveTo>
                <a:cubicBezTo>
                  <a:pt x="852" y="652"/>
                  <a:pt x="856" y="648"/>
                  <a:pt x="860" y="648"/>
                </a:cubicBezTo>
                <a:cubicBezTo>
                  <a:pt x="860" y="648"/>
                  <a:pt x="860" y="648"/>
                  <a:pt x="860" y="648"/>
                </a:cubicBezTo>
                <a:cubicBezTo>
                  <a:pt x="940" y="648"/>
                  <a:pt x="940" y="648"/>
                  <a:pt x="940" y="648"/>
                </a:cubicBezTo>
                <a:cubicBezTo>
                  <a:pt x="978" y="648"/>
                  <a:pt x="1008" y="630"/>
                  <a:pt x="1029" y="606"/>
                </a:cubicBezTo>
                <a:cubicBezTo>
                  <a:pt x="1029" y="606"/>
                  <a:pt x="1029" y="606"/>
                  <a:pt x="1029" y="606"/>
                </a:cubicBezTo>
                <a:cubicBezTo>
                  <a:pt x="1050" y="581"/>
                  <a:pt x="1062" y="549"/>
                  <a:pt x="1062" y="523"/>
                </a:cubicBezTo>
                <a:cubicBezTo>
                  <a:pt x="1062" y="523"/>
                  <a:pt x="1062" y="523"/>
                  <a:pt x="1062" y="523"/>
                </a:cubicBezTo>
                <a:cubicBezTo>
                  <a:pt x="1062" y="482"/>
                  <a:pt x="1043" y="447"/>
                  <a:pt x="1015" y="421"/>
                </a:cubicBezTo>
                <a:cubicBezTo>
                  <a:pt x="1015" y="421"/>
                  <a:pt x="1015" y="421"/>
                  <a:pt x="1015" y="421"/>
                </a:cubicBezTo>
                <a:cubicBezTo>
                  <a:pt x="1012" y="419"/>
                  <a:pt x="1012" y="415"/>
                  <a:pt x="1014" y="411"/>
                </a:cubicBezTo>
                <a:cubicBezTo>
                  <a:pt x="1014" y="411"/>
                  <a:pt x="1014" y="411"/>
                  <a:pt x="1014" y="411"/>
                </a:cubicBezTo>
                <a:cubicBezTo>
                  <a:pt x="1032" y="380"/>
                  <a:pt x="1043" y="345"/>
                  <a:pt x="1043" y="306"/>
                </a:cubicBezTo>
                <a:cubicBezTo>
                  <a:pt x="1043" y="306"/>
                  <a:pt x="1043" y="306"/>
                  <a:pt x="1043" y="306"/>
                </a:cubicBezTo>
                <a:cubicBezTo>
                  <a:pt x="1043" y="249"/>
                  <a:pt x="1020" y="197"/>
                  <a:pt x="983" y="160"/>
                </a:cubicBezTo>
                <a:cubicBezTo>
                  <a:pt x="983" y="160"/>
                  <a:pt x="983" y="160"/>
                  <a:pt x="983" y="160"/>
                </a:cubicBezTo>
                <a:cubicBezTo>
                  <a:pt x="945" y="123"/>
                  <a:pt x="894" y="99"/>
                  <a:pt x="837" y="99"/>
                </a:cubicBezTo>
                <a:cubicBezTo>
                  <a:pt x="837" y="99"/>
                  <a:pt x="837" y="99"/>
                  <a:pt x="837" y="99"/>
                </a:cubicBezTo>
                <a:cubicBezTo>
                  <a:pt x="792" y="99"/>
                  <a:pt x="751" y="114"/>
                  <a:pt x="717" y="138"/>
                </a:cubicBezTo>
                <a:cubicBezTo>
                  <a:pt x="717" y="138"/>
                  <a:pt x="717" y="138"/>
                  <a:pt x="717" y="138"/>
                </a:cubicBezTo>
                <a:cubicBezTo>
                  <a:pt x="713" y="141"/>
                  <a:pt x="708" y="140"/>
                  <a:pt x="706" y="137"/>
                </a:cubicBezTo>
                <a:cubicBezTo>
                  <a:pt x="706" y="137"/>
                  <a:pt x="706" y="137"/>
                  <a:pt x="706" y="137"/>
                </a:cubicBezTo>
                <a:cubicBezTo>
                  <a:pt x="652" y="64"/>
                  <a:pt x="565" y="16"/>
                  <a:pt x="468" y="16"/>
                </a:cubicBezTo>
                <a:cubicBezTo>
                  <a:pt x="468" y="16"/>
                  <a:pt x="468" y="16"/>
                  <a:pt x="468" y="16"/>
                </a:cubicBezTo>
                <a:cubicBezTo>
                  <a:pt x="314" y="16"/>
                  <a:pt x="188" y="133"/>
                  <a:pt x="173" y="283"/>
                </a:cubicBezTo>
                <a:cubicBezTo>
                  <a:pt x="173" y="283"/>
                  <a:pt x="173" y="283"/>
                  <a:pt x="173" y="283"/>
                </a:cubicBezTo>
                <a:cubicBezTo>
                  <a:pt x="173" y="287"/>
                  <a:pt x="170" y="290"/>
                  <a:pt x="167" y="290"/>
                </a:cubicBezTo>
                <a:cubicBezTo>
                  <a:pt x="167" y="290"/>
                  <a:pt x="167" y="290"/>
                  <a:pt x="167" y="290"/>
                </a:cubicBezTo>
                <a:cubicBezTo>
                  <a:pt x="80" y="308"/>
                  <a:pt x="16" y="384"/>
                  <a:pt x="16" y="475"/>
                </a:cubicBezTo>
                <a:cubicBezTo>
                  <a:pt x="16" y="475"/>
                  <a:pt x="16" y="475"/>
                  <a:pt x="16" y="475"/>
                </a:cubicBezTo>
                <a:cubicBezTo>
                  <a:pt x="16" y="514"/>
                  <a:pt x="31" y="558"/>
                  <a:pt x="57" y="591"/>
                </a:cubicBezTo>
                <a:cubicBezTo>
                  <a:pt x="57" y="591"/>
                  <a:pt x="57" y="591"/>
                  <a:pt x="57" y="591"/>
                </a:cubicBezTo>
                <a:cubicBezTo>
                  <a:pt x="84" y="625"/>
                  <a:pt x="120" y="648"/>
                  <a:pt x="162" y="648"/>
                </a:cubicBezTo>
                <a:cubicBezTo>
                  <a:pt x="162" y="648"/>
                  <a:pt x="162" y="648"/>
                  <a:pt x="162" y="648"/>
                </a:cubicBezTo>
                <a:cubicBezTo>
                  <a:pt x="827" y="648"/>
                  <a:pt x="827" y="648"/>
                  <a:pt x="827" y="648"/>
                </a:cubicBezTo>
                <a:cubicBezTo>
                  <a:pt x="831" y="648"/>
                  <a:pt x="835" y="652"/>
                  <a:pt x="835" y="656"/>
                </a:cubicBezTo>
                <a:cubicBezTo>
                  <a:pt x="835" y="656"/>
                  <a:pt x="835" y="656"/>
                  <a:pt x="835" y="656"/>
                </a:cubicBezTo>
                <a:cubicBezTo>
                  <a:pt x="835" y="661"/>
                  <a:pt x="831" y="664"/>
                  <a:pt x="827" y="664"/>
                </a:cubicBezTo>
                <a:cubicBezTo>
                  <a:pt x="827" y="664"/>
                  <a:pt x="827" y="664"/>
                  <a:pt x="827" y="664"/>
                </a:cubicBezTo>
                <a:cubicBezTo>
                  <a:pt x="162" y="664"/>
                  <a:pt x="162" y="664"/>
                  <a:pt x="162" y="664"/>
                </a:cubicBezTo>
                <a:cubicBezTo>
                  <a:pt x="114" y="664"/>
                  <a:pt x="73" y="638"/>
                  <a:pt x="45" y="601"/>
                </a:cubicBezTo>
                <a:cubicBezTo>
                  <a:pt x="45" y="601"/>
                  <a:pt x="45" y="601"/>
                  <a:pt x="45" y="601"/>
                </a:cubicBezTo>
                <a:cubicBezTo>
                  <a:pt x="16" y="565"/>
                  <a:pt x="0" y="518"/>
                  <a:pt x="0" y="475"/>
                </a:cubicBezTo>
                <a:cubicBezTo>
                  <a:pt x="0" y="475"/>
                  <a:pt x="0" y="475"/>
                  <a:pt x="0" y="475"/>
                </a:cubicBezTo>
                <a:cubicBezTo>
                  <a:pt x="0" y="378"/>
                  <a:pt x="67" y="297"/>
                  <a:pt x="158" y="276"/>
                </a:cubicBezTo>
                <a:cubicBezTo>
                  <a:pt x="158" y="276"/>
                  <a:pt x="158" y="276"/>
                  <a:pt x="158" y="276"/>
                </a:cubicBezTo>
                <a:cubicBezTo>
                  <a:pt x="176" y="121"/>
                  <a:pt x="308" y="0"/>
                  <a:pt x="468" y="0"/>
                </a:cubicBezTo>
                <a:cubicBezTo>
                  <a:pt x="468" y="0"/>
                  <a:pt x="468" y="0"/>
                  <a:pt x="468" y="0"/>
                </a:cubicBezTo>
                <a:cubicBezTo>
                  <a:pt x="568" y="0"/>
                  <a:pt x="657" y="48"/>
                  <a:pt x="714" y="121"/>
                </a:cubicBezTo>
                <a:cubicBezTo>
                  <a:pt x="714" y="121"/>
                  <a:pt x="714" y="121"/>
                  <a:pt x="714" y="121"/>
                </a:cubicBezTo>
                <a:cubicBezTo>
                  <a:pt x="749" y="98"/>
                  <a:pt x="791" y="83"/>
                  <a:pt x="837" y="83"/>
                </a:cubicBezTo>
                <a:cubicBezTo>
                  <a:pt x="837" y="83"/>
                  <a:pt x="837" y="83"/>
                  <a:pt x="837" y="83"/>
                </a:cubicBezTo>
                <a:cubicBezTo>
                  <a:pt x="960" y="83"/>
                  <a:pt x="1059" y="183"/>
                  <a:pt x="1059" y="306"/>
                </a:cubicBezTo>
                <a:cubicBezTo>
                  <a:pt x="1059" y="306"/>
                  <a:pt x="1059" y="306"/>
                  <a:pt x="1059" y="306"/>
                </a:cubicBezTo>
                <a:cubicBezTo>
                  <a:pt x="1059" y="345"/>
                  <a:pt x="1048" y="382"/>
                  <a:pt x="1030" y="414"/>
                </a:cubicBezTo>
                <a:cubicBezTo>
                  <a:pt x="1030" y="414"/>
                  <a:pt x="1030" y="414"/>
                  <a:pt x="1030" y="414"/>
                </a:cubicBezTo>
                <a:cubicBezTo>
                  <a:pt x="1059" y="442"/>
                  <a:pt x="1078" y="480"/>
                  <a:pt x="1078" y="523"/>
                </a:cubicBezTo>
                <a:cubicBezTo>
                  <a:pt x="1078" y="523"/>
                  <a:pt x="1078" y="523"/>
                  <a:pt x="1078" y="523"/>
                </a:cubicBezTo>
                <a:cubicBezTo>
                  <a:pt x="1078" y="554"/>
                  <a:pt x="1065" y="589"/>
                  <a:pt x="1041" y="616"/>
                </a:cubicBezTo>
                <a:cubicBezTo>
                  <a:pt x="1041" y="616"/>
                  <a:pt x="1041" y="616"/>
                  <a:pt x="1041" y="616"/>
                </a:cubicBezTo>
                <a:cubicBezTo>
                  <a:pt x="1018" y="644"/>
                  <a:pt x="983" y="664"/>
                  <a:pt x="940" y="664"/>
                </a:cubicBezTo>
                <a:cubicBezTo>
                  <a:pt x="940" y="664"/>
                  <a:pt x="940" y="664"/>
                  <a:pt x="94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56" y="664"/>
                  <a:pt x="852" y="661"/>
                  <a:pt x="852" y="656"/>
                </a:cubicBezTo>
                <a:close/>
              </a:path>
            </a:pathLst>
          </a:custGeom>
          <a:solidFill>
            <a:schemeClr val="tx2">
              <a:lumMod val="50000"/>
              <a:lumOff val="50000"/>
            </a:schemeClr>
          </a:solidFill>
          <a:ln w="9525">
            <a:solidFill>
              <a:schemeClr val="tx2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4" name="Freeform 13"/>
          <p:cNvSpPr>
            <a:spLocks noChangeAspect="1"/>
          </p:cNvSpPr>
          <p:nvPr/>
        </p:nvSpPr>
        <p:spPr bwMode="auto">
          <a:xfrm>
            <a:off x="3569770" y="6058502"/>
            <a:ext cx="1593812" cy="547635"/>
          </a:xfrm>
          <a:custGeom>
            <a:avLst/>
            <a:gdLst>
              <a:gd name="T0" fmla="*/ 2147483647 w 1078"/>
              <a:gd name="T1" fmla="*/ 2147483647 h 664"/>
              <a:gd name="T2" fmla="*/ 2147483647 w 1078"/>
              <a:gd name="T3" fmla="*/ 2147483647 h 664"/>
              <a:gd name="T4" fmla="*/ 2147483647 w 1078"/>
              <a:gd name="T5" fmla="*/ 2147483647 h 664"/>
              <a:gd name="T6" fmla="*/ 2147483647 w 1078"/>
              <a:gd name="T7" fmla="*/ 2147483647 h 664"/>
              <a:gd name="T8" fmla="*/ 2147483647 w 1078"/>
              <a:gd name="T9" fmla="*/ 2147483647 h 664"/>
              <a:gd name="T10" fmla="*/ 2147483647 w 1078"/>
              <a:gd name="T11" fmla="*/ 2147483647 h 664"/>
              <a:gd name="T12" fmla="*/ 2147483647 w 1078"/>
              <a:gd name="T13" fmla="*/ 2147483647 h 664"/>
              <a:gd name="T14" fmla="*/ 2147483647 w 1078"/>
              <a:gd name="T15" fmla="*/ 2147483647 h 664"/>
              <a:gd name="T16" fmla="*/ 2147483647 w 1078"/>
              <a:gd name="T17" fmla="*/ 2147483647 h 664"/>
              <a:gd name="T18" fmla="*/ 2147483647 w 1078"/>
              <a:gd name="T19" fmla="*/ 2147483647 h 664"/>
              <a:gd name="T20" fmla="*/ 2147483647 w 1078"/>
              <a:gd name="T21" fmla="*/ 2147483647 h 664"/>
              <a:gd name="T22" fmla="*/ 2147483647 w 1078"/>
              <a:gd name="T23" fmla="*/ 2147483647 h 664"/>
              <a:gd name="T24" fmla="*/ 2147483647 w 1078"/>
              <a:gd name="T25" fmla="*/ 2147483647 h 664"/>
              <a:gd name="T26" fmla="*/ 2147483647 w 1078"/>
              <a:gd name="T27" fmla="*/ 2147483647 h 664"/>
              <a:gd name="T28" fmla="*/ 2147483647 w 1078"/>
              <a:gd name="T29" fmla="*/ 2147483647 h 664"/>
              <a:gd name="T30" fmla="*/ 2147483647 w 1078"/>
              <a:gd name="T31" fmla="*/ 2147483647 h 664"/>
              <a:gd name="T32" fmla="*/ 2147483647 w 1078"/>
              <a:gd name="T33" fmla="*/ 2147483647 h 664"/>
              <a:gd name="T34" fmla="*/ 2147483647 w 1078"/>
              <a:gd name="T35" fmla="*/ 2147483647 h 664"/>
              <a:gd name="T36" fmla="*/ 2147483647 w 1078"/>
              <a:gd name="T37" fmla="*/ 2147483647 h 664"/>
              <a:gd name="T38" fmla="*/ 2147483647 w 1078"/>
              <a:gd name="T39" fmla="*/ 2147483647 h 664"/>
              <a:gd name="T40" fmla="*/ 2147483647 w 1078"/>
              <a:gd name="T41" fmla="*/ 2147483647 h 664"/>
              <a:gd name="T42" fmla="*/ 0 w 1078"/>
              <a:gd name="T43" fmla="*/ 2147483647 h 664"/>
              <a:gd name="T44" fmla="*/ 2147483647 w 1078"/>
              <a:gd name="T45" fmla="*/ 2147483647 h 664"/>
              <a:gd name="T46" fmla="*/ 2147483647 w 1078"/>
              <a:gd name="T47" fmla="*/ 0 h 664"/>
              <a:gd name="T48" fmla="*/ 2147483647 w 1078"/>
              <a:gd name="T49" fmla="*/ 2147483647 h 664"/>
              <a:gd name="T50" fmla="*/ 2147483647 w 1078"/>
              <a:gd name="T51" fmla="*/ 2147483647 h 664"/>
              <a:gd name="T52" fmla="*/ 2147483647 w 1078"/>
              <a:gd name="T53" fmla="*/ 2147483647 h 664"/>
              <a:gd name="T54" fmla="*/ 2147483647 w 1078"/>
              <a:gd name="T55" fmla="*/ 2147483647 h 664"/>
              <a:gd name="T56" fmla="*/ 2147483647 w 1078"/>
              <a:gd name="T57" fmla="*/ 2147483647 h 664"/>
              <a:gd name="T58" fmla="*/ 2147483647 w 1078"/>
              <a:gd name="T59" fmla="*/ 2147483647 h 664"/>
              <a:gd name="T60" fmla="*/ 2147483647 w 1078"/>
              <a:gd name="T61" fmla="*/ 2147483647 h 664"/>
              <a:gd name="T62" fmla="*/ 2147483647 w 1078"/>
              <a:gd name="T63" fmla="*/ 2147483647 h 66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078"/>
              <a:gd name="T97" fmla="*/ 0 h 664"/>
              <a:gd name="T98" fmla="*/ 1078 w 1078"/>
              <a:gd name="T99" fmla="*/ 664 h 66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078" h="664">
                <a:moveTo>
                  <a:pt x="852" y="656"/>
                </a:moveTo>
                <a:cubicBezTo>
                  <a:pt x="852" y="652"/>
                  <a:pt x="856" y="648"/>
                  <a:pt x="860" y="648"/>
                </a:cubicBezTo>
                <a:cubicBezTo>
                  <a:pt x="860" y="648"/>
                  <a:pt x="860" y="648"/>
                  <a:pt x="860" y="648"/>
                </a:cubicBezTo>
                <a:cubicBezTo>
                  <a:pt x="940" y="648"/>
                  <a:pt x="940" y="648"/>
                  <a:pt x="940" y="648"/>
                </a:cubicBezTo>
                <a:cubicBezTo>
                  <a:pt x="978" y="648"/>
                  <a:pt x="1008" y="630"/>
                  <a:pt x="1029" y="606"/>
                </a:cubicBezTo>
                <a:cubicBezTo>
                  <a:pt x="1029" y="606"/>
                  <a:pt x="1029" y="606"/>
                  <a:pt x="1029" y="606"/>
                </a:cubicBezTo>
                <a:cubicBezTo>
                  <a:pt x="1050" y="581"/>
                  <a:pt x="1062" y="549"/>
                  <a:pt x="1062" y="523"/>
                </a:cubicBezTo>
                <a:cubicBezTo>
                  <a:pt x="1062" y="523"/>
                  <a:pt x="1062" y="523"/>
                  <a:pt x="1062" y="523"/>
                </a:cubicBezTo>
                <a:cubicBezTo>
                  <a:pt x="1062" y="482"/>
                  <a:pt x="1043" y="447"/>
                  <a:pt x="1015" y="421"/>
                </a:cubicBezTo>
                <a:cubicBezTo>
                  <a:pt x="1015" y="421"/>
                  <a:pt x="1015" y="421"/>
                  <a:pt x="1015" y="421"/>
                </a:cubicBezTo>
                <a:cubicBezTo>
                  <a:pt x="1012" y="419"/>
                  <a:pt x="1012" y="415"/>
                  <a:pt x="1014" y="411"/>
                </a:cubicBezTo>
                <a:cubicBezTo>
                  <a:pt x="1014" y="411"/>
                  <a:pt x="1014" y="411"/>
                  <a:pt x="1014" y="411"/>
                </a:cubicBezTo>
                <a:cubicBezTo>
                  <a:pt x="1032" y="380"/>
                  <a:pt x="1043" y="345"/>
                  <a:pt x="1043" y="306"/>
                </a:cubicBezTo>
                <a:cubicBezTo>
                  <a:pt x="1043" y="306"/>
                  <a:pt x="1043" y="306"/>
                  <a:pt x="1043" y="306"/>
                </a:cubicBezTo>
                <a:cubicBezTo>
                  <a:pt x="1043" y="249"/>
                  <a:pt x="1020" y="197"/>
                  <a:pt x="983" y="160"/>
                </a:cubicBezTo>
                <a:cubicBezTo>
                  <a:pt x="983" y="160"/>
                  <a:pt x="983" y="160"/>
                  <a:pt x="983" y="160"/>
                </a:cubicBezTo>
                <a:cubicBezTo>
                  <a:pt x="945" y="123"/>
                  <a:pt x="894" y="99"/>
                  <a:pt x="837" y="99"/>
                </a:cubicBezTo>
                <a:cubicBezTo>
                  <a:pt x="837" y="99"/>
                  <a:pt x="837" y="99"/>
                  <a:pt x="837" y="99"/>
                </a:cubicBezTo>
                <a:cubicBezTo>
                  <a:pt x="792" y="99"/>
                  <a:pt x="751" y="114"/>
                  <a:pt x="717" y="138"/>
                </a:cubicBezTo>
                <a:cubicBezTo>
                  <a:pt x="717" y="138"/>
                  <a:pt x="717" y="138"/>
                  <a:pt x="717" y="138"/>
                </a:cubicBezTo>
                <a:cubicBezTo>
                  <a:pt x="713" y="141"/>
                  <a:pt x="708" y="140"/>
                  <a:pt x="706" y="137"/>
                </a:cubicBezTo>
                <a:cubicBezTo>
                  <a:pt x="706" y="137"/>
                  <a:pt x="706" y="137"/>
                  <a:pt x="706" y="137"/>
                </a:cubicBezTo>
                <a:cubicBezTo>
                  <a:pt x="652" y="64"/>
                  <a:pt x="565" y="16"/>
                  <a:pt x="468" y="16"/>
                </a:cubicBezTo>
                <a:cubicBezTo>
                  <a:pt x="468" y="16"/>
                  <a:pt x="468" y="16"/>
                  <a:pt x="468" y="16"/>
                </a:cubicBezTo>
                <a:cubicBezTo>
                  <a:pt x="314" y="16"/>
                  <a:pt x="188" y="133"/>
                  <a:pt x="173" y="283"/>
                </a:cubicBezTo>
                <a:cubicBezTo>
                  <a:pt x="173" y="283"/>
                  <a:pt x="173" y="283"/>
                  <a:pt x="173" y="283"/>
                </a:cubicBezTo>
                <a:cubicBezTo>
                  <a:pt x="173" y="287"/>
                  <a:pt x="170" y="290"/>
                  <a:pt x="167" y="290"/>
                </a:cubicBezTo>
                <a:cubicBezTo>
                  <a:pt x="167" y="290"/>
                  <a:pt x="167" y="290"/>
                  <a:pt x="167" y="290"/>
                </a:cubicBezTo>
                <a:cubicBezTo>
                  <a:pt x="80" y="308"/>
                  <a:pt x="16" y="384"/>
                  <a:pt x="16" y="475"/>
                </a:cubicBezTo>
                <a:cubicBezTo>
                  <a:pt x="16" y="475"/>
                  <a:pt x="16" y="475"/>
                  <a:pt x="16" y="475"/>
                </a:cubicBezTo>
                <a:cubicBezTo>
                  <a:pt x="16" y="514"/>
                  <a:pt x="31" y="558"/>
                  <a:pt x="57" y="591"/>
                </a:cubicBezTo>
                <a:cubicBezTo>
                  <a:pt x="57" y="591"/>
                  <a:pt x="57" y="591"/>
                  <a:pt x="57" y="591"/>
                </a:cubicBezTo>
                <a:cubicBezTo>
                  <a:pt x="84" y="625"/>
                  <a:pt x="120" y="648"/>
                  <a:pt x="162" y="648"/>
                </a:cubicBezTo>
                <a:cubicBezTo>
                  <a:pt x="162" y="648"/>
                  <a:pt x="162" y="648"/>
                  <a:pt x="162" y="648"/>
                </a:cubicBezTo>
                <a:cubicBezTo>
                  <a:pt x="827" y="648"/>
                  <a:pt x="827" y="648"/>
                  <a:pt x="827" y="648"/>
                </a:cubicBezTo>
                <a:cubicBezTo>
                  <a:pt x="831" y="648"/>
                  <a:pt x="835" y="652"/>
                  <a:pt x="835" y="656"/>
                </a:cubicBezTo>
                <a:cubicBezTo>
                  <a:pt x="835" y="656"/>
                  <a:pt x="835" y="656"/>
                  <a:pt x="835" y="656"/>
                </a:cubicBezTo>
                <a:cubicBezTo>
                  <a:pt x="835" y="661"/>
                  <a:pt x="831" y="664"/>
                  <a:pt x="827" y="664"/>
                </a:cubicBezTo>
                <a:cubicBezTo>
                  <a:pt x="827" y="664"/>
                  <a:pt x="827" y="664"/>
                  <a:pt x="827" y="664"/>
                </a:cubicBezTo>
                <a:cubicBezTo>
                  <a:pt x="162" y="664"/>
                  <a:pt x="162" y="664"/>
                  <a:pt x="162" y="664"/>
                </a:cubicBezTo>
                <a:cubicBezTo>
                  <a:pt x="114" y="664"/>
                  <a:pt x="73" y="638"/>
                  <a:pt x="45" y="601"/>
                </a:cubicBezTo>
                <a:cubicBezTo>
                  <a:pt x="45" y="601"/>
                  <a:pt x="45" y="601"/>
                  <a:pt x="45" y="601"/>
                </a:cubicBezTo>
                <a:cubicBezTo>
                  <a:pt x="16" y="565"/>
                  <a:pt x="0" y="518"/>
                  <a:pt x="0" y="475"/>
                </a:cubicBezTo>
                <a:cubicBezTo>
                  <a:pt x="0" y="475"/>
                  <a:pt x="0" y="475"/>
                  <a:pt x="0" y="475"/>
                </a:cubicBezTo>
                <a:cubicBezTo>
                  <a:pt x="0" y="378"/>
                  <a:pt x="67" y="297"/>
                  <a:pt x="158" y="276"/>
                </a:cubicBezTo>
                <a:cubicBezTo>
                  <a:pt x="158" y="276"/>
                  <a:pt x="158" y="276"/>
                  <a:pt x="158" y="276"/>
                </a:cubicBezTo>
                <a:cubicBezTo>
                  <a:pt x="176" y="121"/>
                  <a:pt x="308" y="0"/>
                  <a:pt x="468" y="0"/>
                </a:cubicBezTo>
                <a:cubicBezTo>
                  <a:pt x="468" y="0"/>
                  <a:pt x="468" y="0"/>
                  <a:pt x="468" y="0"/>
                </a:cubicBezTo>
                <a:cubicBezTo>
                  <a:pt x="568" y="0"/>
                  <a:pt x="657" y="48"/>
                  <a:pt x="714" y="121"/>
                </a:cubicBezTo>
                <a:cubicBezTo>
                  <a:pt x="714" y="121"/>
                  <a:pt x="714" y="121"/>
                  <a:pt x="714" y="121"/>
                </a:cubicBezTo>
                <a:cubicBezTo>
                  <a:pt x="749" y="98"/>
                  <a:pt x="791" y="83"/>
                  <a:pt x="837" y="83"/>
                </a:cubicBezTo>
                <a:cubicBezTo>
                  <a:pt x="837" y="83"/>
                  <a:pt x="837" y="83"/>
                  <a:pt x="837" y="83"/>
                </a:cubicBezTo>
                <a:cubicBezTo>
                  <a:pt x="960" y="83"/>
                  <a:pt x="1059" y="183"/>
                  <a:pt x="1059" y="306"/>
                </a:cubicBezTo>
                <a:cubicBezTo>
                  <a:pt x="1059" y="306"/>
                  <a:pt x="1059" y="306"/>
                  <a:pt x="1059" y="306"/>
                </a:cubicBezTo>
                <a:cubicBezTo>
                  <a:pt x="1059" y="345"/>
                  <a:pt x="1048" y="382"/>
                  <a:pt x="1030" y="414"/>
                </a:cubicBezTo>
                <a:cubicBezTo>
                  <a:pt x="1030" y="414"/>
                  <a:pt x="1030" y="414"/>
                  <a:pt x="1030" y="414"/>
                </a:cubicBezTo>
                <a:cubicBezTo>
                  <a:pt x="1059" y="442"/>
                  <a:pt x="1078" y="480"/>
                  <a:pt x="1078" y="523"/>
                </a:cubicBezTo>
                <a:cubicBezTo>
                  <a:pt x="1078" y="523"/>
                  <a:pt x="1078" y="523"/>
                  <a:pt x="1078" y="523"/>
                </a:cubicBezTo>
                <a:cubicBezTo>
                  <a:pt x="1078" y="554"/>
                  <a:pt x="1065" y="589"/>
                  <a:pt x="1041" y="616"/>
                </a:cubicBezTo>
                <a:cubicBezTo>
                  <a:pt x="1041" y="616"/>
                  <a:pt x="1041" y="616"/>
                  <a:pt x="1041" y="616"/>
                </a:cubicBezTo>
                <a:cubicBezTo>
                  <a:pt x="1018" y="644"/>
                  <a:pt x="983" y="664"/>
                  <a:pt x="940" y="664"/>
                </a:cubicBezTo>
                <a:cubicBezTo>
                  <a:pt x="940" y="664"/>
                  <a:pt x="940" y="664"/>
                  <a:pt x="94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56" y="664"/>
                  <a:pt x="852" y="661"/>
                  <a:pt x="852" y="656"/>
                </a:cubicBezTo>
                <a:close/>
              </a:path>
            </a:pathLst>
          </a:custGeom>
          <a:solidFill>
            <a:schemeClr val="tx2">
              <a:lumMod val="50000"/>
              <a:lumOff val="50000"/>
            </a:schemeClr>
          </a:solidFill>
          <a:ln w="9525">
            <a:solidFill>
              <a:schemeClr val="tx2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grpSp>
        <p:nvGrpSpPr>
          <p:cNvPr id="26" name="Group 105"/>
          <p:cNvGrpSpPr>
            <a:grpSpLocks noChangeAspect="1"/>
          </p:cNvGrpSpPr>
          <p:nvPr/>
        </p:nvGrpSpPr>
        <p:grpSpPr bwMode="auto">
          <a:xfrm>
            <a:off x="1462695" y="4518539"/>
            <a:ext cx="779561" cy="715037"/>
            <a:chOff x="3510" y="1858"/>
            <a:chExt cx="363" cy="520"/>
          </a:xfrm>
        </p:grpSpPr>
        <p:sp>
          <p:nvSpPr>
            <p:cNvPr id="27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28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29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PNC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30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31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32" name="Group 105"/>
          <p:cNvGrpSpPr>
            <a:grpSpLocks noChangeAspect="1"/>
          </p:cNvGrpSpPr>
          <p:nvPr/>
        </p:nvGrpSpPr>
        <p:grpSpPr bwMode="auto">
          <a:xfrm>
            <a:off x="2627784" y="4518539"/>
            <a:ext cx="779561" cy="715037"/>
            <a:chOff x="3510" y="1858"/>
            <a:chExt cx="363" cy="520"/>
          </a:xfrm>
        </p:grpSpPr>
        <p:sp>
          <p:nvSpPr>
            <p:cNvPr id="33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34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35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PNC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36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37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38" name="Group 105"/>
          <p:cNvGrpSpPr>
            <a:grpSpLocks noChangeAspect="1"/>
          </p:cNvGrpSpPr>
          <p:nvPr/>
        </p:nvGrpSpPr>
        <p:grpSpPr bwMode="auto">
          <a:xfrm>
            <a:off x="3976896" y="4518539"/>
            <a:ext cx="779561" cy="715037"/>
            <a:chOff x="3510" y="1858"/>
            <a:chExt cx="363" cy="520"/>
          </a:xfrm>
        </p:grpSpPr>
        <p:sp>
          <p:nvSpPr>
            <p:cNvPr id="39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40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41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PNC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42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43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44" name="Group 105"/>
          <p:cNvGrpSpPr>
            <a:grpSpLocks noChangeAspect="1"/>
          </p:cNvGrpSpPr>
          <p:nvPr/>
        </p:nvGrpSpPr>
        <p:grpSpPr bwMode="auto">
          <a:xfrm>
            <a:off x="5242732" y="4518539"/>
            <a:ext cx="779561" cy="715037"/>
            <a:chOff x="3510" y="1858"/>
            <a:chExt cx="363" cy="520"/>
          </a:xfrm>
        </p:grpSpPr>
        <p:sp>
          <p:nvSpPr>
            <p:cNvPr id="45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46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47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PNC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48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49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cxnSp>
        <p:nvCxnSpPr>
          <p:cNvPr id="50" name="Straight Arrow Connector 49"/>
          <p:cNvCxnSpPr/>
          <p:nvPr/>
        </p:nvCxnSpPr>
        <p:spPr bwMode="auto">
          <a:xfrm>
            <a:off x="1842778" y="5237997"/>
            <a:ext cx="0" cy="9893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 flipH="1">
            <a:off x="4355109" y="5237997"/>
            <a:ext cx="12640" cy="82050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>
            <a:endCxn id="54" idx="2"/>
          </p:cNvCxnSpPr>
          <p:nvPr/>
        </p:nvCxnSpPr>
        <p:spPr bwMode="auto">
          <a:xfrm flipH="1" flipV="1">
            <a:off x="1479616" y="4144256"/>
            <a:ext cx="419905" cy="33093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grpSp>
        <p:nvGrpSpPr>
          <p:cNvPr id="53" name="Group 105"/>
          <p:cNvGrpSpPr>
            <a:grpSpLocks noChangeAspect="1"/>
          </p:cNvGrpSpPr>
          <p:nvPr/>
        </p:nvGrpSpPr>
        <p:grpSpPr bwMode="auto">
          <a:xfrm>
            <a:off x="1088761" y="3437469"/>
            <a:ext cx="779561" cy="715037"/>
            <a:chOff x="3510" y="1858"/>
            <a:chExt cx="363" cy="520"/>
          </a:xfrm>
        </p:grpSpPr>
        <p:sp>
          <p:nvSpPr>
            <p:cNvPr id="54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55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56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MDSC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57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58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59" name="Group 105"/>
          <p:cNvGrpSpPr>
            <a:grpSpLocks noChangeAspect="1"/>
          </p:cNvGrpSpPr>
          <p:nvPr/>
        </p:nvGrpSpPr>
        <p:grpSpPr bwMode="auto">
          <a:xfrm>
            <a:off x="4676639" y="3487852"/>
            <a:ext cx="779561" cy="715037"/>
            <a:chOff x="3510" y="1858"/>
            <a:chExt cx="363" cy="520"/>
          </a:xfrm>
        </p:grpSpPr>
        <p:sp>
          <p:nvSpPr>
            <p:cNvPr id="60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61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62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MDSC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63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64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65" name="Group 105"/>
          <p:cNvGrpSpPr>
            <a:grpSpLocks noChangeAspect="1"/>
          </p:cNvGrpSpPr>
          <p:nvPr/>
        </p:nvGrpSpPr>
        <p:grpSpPr bwMode="auto">
          <a:xfrm>
            <a:off x="2267744" y="2610571"/>
            <a:ext cx="779561" cy="715037"/>
            <a:chOff x="3510" y="1858"/>
            <a:chExt cx="363" cy="520"/>
          </a:xfrm>
        </p:grpSpPr>
        <p:sp>
          <p:nvSpPr>
            <p:cNvPr id="66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67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68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MDSC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69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70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71" name="Group 105"/>
          <p:cNvGrpSpPr>
            <a:grpSpLocks noChangeAspect="1"/>
          </p:cNvGrpSpPr>
          <p:nvPr/>
        </p:nvGrpSpPr>
        <p:grpSpPr bwMode="auto">
          <a:xfrm>
            <a:off x="467544" y="1556792"/>
            <a:ext cx="779561" cy="715037"/>
            <a:chOff x="3510" y="1858"/>
            <a:chExt cx="363" cy="520"/>
          </a:xfrm>
        </p:grpSpPr>
        <p:sp>
          <p:nvSpPr>
            <p:cNvPr id="72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73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74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CNC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75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76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cxnSp>
        <p:nvCxnSpPr>
          <p:cNvPr id="77" name="Straight Arrow Connector 76"/>
          <p:cNvCxnSpPr/>
          <p:nvPr/>
        </p:nvCxnSpPr>
        <p:spPr bwMode="auto">
          <a:xfrm flipH="1">
            <a:off x="3030048" y="2271829"/>
            <a:ext cx="1186686" cy="34583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78" name="Straight Arrow Connector 77"/>
          <p:cNvCxnSpPr/>
          <p:nvPr/>
        </p:nvCxnSpPr>
        <p:spPr bwMode="auto">
          <a:xfrm>
            <a:off x="2639192" y="2263579"/>
            <a:ext cx="1660" cy="34445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79" name="Straight Arrow Connector 78"/>
          <p:cNvCxnSpPr/>
          <p:nvPr/>
        </p:nvCxnSpPr>
        <p:spPr bwMode="auto">
          <a:xfrm>
            <a:off x="1047041" y="2355186"/>
            <a:ext cx="1237805" cy="26247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grpSp>
        <p:nvGrpSpPr>
          <p:cNvPr id="80" name="Group 105"/>
          <p:cNvGrpSpPr>
            <a:grpSpLocks noChangeAspect="1"/>
          </p:cNvGrpSpPr>
          <p:nvPr/>
        </p:nvGrpSpPr>
        <p:grpSpPr bwMode="auto">
          <a:xfrm>
            <a:off x="2242684" y="1556792"/>
            <a:ext cx="779561" cy="715037"/>
            <a:chOff x="3510" y="1858"/>
            <a:chExt cx="363" cy="520"/>
          </a:xfrm>
        </p:grpSpPr>
        <p:sp>
          <p:nvSpPr>
            <p:cNvPr id="81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82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83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CNC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84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85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86" name="Group 105"/>
          <p:cNvGrpSpPr>
            <a:grpSpLocks noChangeAspect="1"/>
          </p:cNvGrpSpPr>
          <p:nvPr/>
        </p:nvGrpSpPr>
        <p:grpSpPr bwMode="auto">
          <a:xfrm>
            <a:off x="4212013" y="1556792"/>
            <a:ext cx="779561" cy="715037"/>
            <a:chOff x="3510" y="1858"/>
            <a:chExt cx="363" cy="520"/>
          </a:xfrm>
        </p:grpSpPr>
        <p:sp>
          <p:nvSpPr>
            <p:cNvPr id="87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88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89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CNC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90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91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sp>
        <p:nvSpPr>
          <p:cNvPr id="198" name="Freeform 13"/>
          <p:cNvSpPr>
            <a:spLocks noChangeAspect="1"/>
          </p:cNvSpPr>
          <p:nvPr/>
        </p:nvSpPr>
        <p:spPr bwMode="auto">
          <a:xfrm>
            <a:off x="5066420" y="5608127"/>
            <a:ext cx="1593812" cy="547636"/>
          </a:xfrm>
          <a:custGeom>
            <a:avLst/>
            <a:gdLst>
              <a:gd name="T0" fmla="*/ 2147483647 w 1078"/>
              <a:gd name="T1" fmla="*/ 2147483647 h 664"/>
              <a:gd name="T2" fmla="*/ 2147483647 w 1078"/>
              <a:gd name="T3" fmla="*/ 2147483647 h 664"/>
              <a:gd name="T4" fmla="*/ 2147483647 w 1078"/>
              <a:gd name="T5" fmla="*/ 2147483647 h 664"/>
              <a:gd name="T6" fmla="*/ 2147483647 w 1078"/>
              <a:gd name="T7" fmla="*/ 2147483647 h 664"/>
              <a:gd name="T8" fmla="*/ 2147483647 w 1078"/>
              <a:gd name="T9" fmla="*/ 2147483647 h 664"/>
              <a:gd name="T10" fmla="*/ 2147483647 w 1078"/>
              <a:gd name="T11" fmla="*/ 2147483647 h 664"/>
              <a:gd name="T12" fmla="*/ 2147483647 w 1078"/>
              <a:gd name="T13" fmla="*/ 2147483647 h 664"/>
              <a:gd name="T14" fmla="*/ 2147483647 w 1078"/>
              <a:gd name="T15" fmla="*/ 2147483647 h 664"/>
              <a:gd name="T16" fmla="*/ 2147483647 w 1078"/>
              <a:gd name="T17" fmla="*/ 2147483647 h 664"/>
              <a:gd name="T18" fmla="*/ 2147483647 w 1078"/>
              <a:gd name="T19" fmla="*/ 2147483647 h 664"/>
              <a:gd name="T20" fmla="*/ 2147483647 w 1078"/>
              <a:gd name="T21" fmla="*/ 2147483647 h 664"/>
              <a:gd name="T22" fmla="*/ 2147483647 w 1078"/>
              <a:gd name="T23" fmla="*/ 2147483647 h 664"/>
              <a:gd name="T24" fmla="*/ 2147483647 w 1078"/>
              <a:gd name="T25" fmla="*/ 2147483647 h 664"/>
              <a:gd name="T26" fmla="*/ 2147483647 w 1078"/>
              <a:gd name="T27" fmla="*/ 2147483647 h 664"/>
              <a:gd name="T28" fmla="*/ 2147483647 w 1078"/>
              <a:gd name="T29" fmla="*/ 2147483647 h 664"/>
              <a:gd name="T30" fmla="*/ 2147483647 w 1078"/>
              <a:gd name="T31" fmla="*/ 2147483647 h 664"/>
              <a:gd name="T32" fmla="*/ 2147483647 w 1078"/>
              <a:gd name="T33" fmla="*/ 2147483647 h 664"/>
              <a:gd name="T34" fmla="*/ 2147483647 w 1078"/>
              <a:gd name="T35" fmla="*/ 2147483647 h 664"/>
              <a:gd name="T36" fmla="*/ 2147483647 w 1078"/>
              <a:gd name="T37" fmla="*/ 2147483647 h 664"/>
              <a:gd name="T38" fmla="*/ 2147483647 w 1078"/>
              <a:gd name="T39" fmla="*/ 2147483647 h 664"/>
              <a:gd name="T40" fmla="*/ 2147483647 w 1078"/>
              <a:gd name="T41" fmla="*/ 2147483647 h 664"/>
              <a:gd name="T42" fmla="*/ 0 w 1078"/>
              <a:gd name="T43" fmla="*/ 2147483647 h 664"/>
              <a:gd name="T44" fmla="*/ 2147483647 w 1078"/>
              <a:gd name="T45" fmla="*/ 2147483647 h 664"/>
              <a:gd name="T46" fmla="*/ 2147483647 w 1078"/>
              <a:gd name="T47" fmla="*/ 0 h 664"/>
              <a:gd name="T48" fmla="*/ 2147483647 w 1078"/>
              <a:gd name="T49" fmla="*/ 2147483647 h 664"/>
              <a:gd name="T50" fmla="*/ 2147483647 w 1078"/>
              <a:gd name="T51" fmla="*/ 2147483647 h 664"/>
              <a:gd name="T52" fmla="*/ 2147483647 w 1078"/>
              <a:gd name="T53" fmla="*/ 2147483647 h 664"/>
              <a:gd name="T54" fmla="*/ 2147483647 w 1078"/>
              <a:gd name="T55" fmla="*/ 2147483647 h 664"/>
              <a:gd name="T56" fmla="*/ 2147483647 w 1078"/>
              <a:gd name="T57" fmla="*/ 2147483647 h 664"/>
              <a:gd name="T58" fmla="*/ 2147483647 w 1078"/>
              <a:gd name="T59" fmla="*/ 2147483647 h 664"/>
              <a:gd name="T60" fmla="*/ 2147483647 w 1078"/>
              <a:gd name="T61" fmla="*/ 2147483647 h 664"/>
              <a:gd name="T62" fmla="*/ 2147483647 w 1078"/>
              <a:gd name="T63" fmla="*/ 2147483647 h 66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078"/>
              <a:gd name="T97" fmla="*/ 0 h 664"/>
              <a:gd name="T98" fmla="*/ 1078 w 1078"/>
              <a:gd name="T99" fmla="*/ 664 h 66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078" h="664">
                <a:moveTo>
                  <a:pt x="852" y="656"/>
                </a:moveTo>
                <a:cubicBezTo>
                  <a:pt x="852" y="652"/>
                  <a:pt x="856" y="648"/>
                  <a:pt x="860" y="648"/>
                </a:cubicBezTo>
                <a:cubicBezTo>
                  <a:pt x="860" y="648"/>
                  <a:pt x="860" y="648"/>
                  <a:pt x="860" y="648"/>
                </a:cubicBezTo>
                <a:cubicBezTo>
                  <a:pt x="940" y="648"/>
                  <a:pt x="940" y="648"/>
                  <a:pt x="940" y="648"/>
                </a:cubicBezTo>
                <a:cubicBezTo>
                  <a:pt x="978" y="648"/>
                  <a:pt x="1008" y="630"/>
                  <a:pt x="1029" y="606"/>
                </a:cubicBezTo>
                <a:cubicBezTo>
                  <a:pt x="1029" y="606"/>
                  <a:pt x="1029" y="606"/>
                  <a:pt x="1029" y="606"/>
                </a:cubicBezTo>
                <a:cubicBezTo>
                  <a:pt x="1050" y="581"/>
                  <a:pt x="1062" y="549"/>
                  <a:pt x="1062" y="523"/>
                </a:cubicBezTo>
                <a:cubicBezTo>
                  <a:pt x="1062" y="523"/>
                  <a:pt x="1062" y="523"/>
                  <a:pt x="1062" y="523"/>
                </a:cubicBezTo>
                <a:cubicBezTo>
                  <a:pt x="1062" y="482"/>
                  <a:pt x="1043" y="447"/>
                  <a:pt x="1015" y="421"/>
                </a:cubicBezTo>
                <a:cubicBezTo>
                  <a:pt x="1015" y="421"/>
                  <a:pt x="1015" y="421"/>
                  <a:pt x="1015" y="421"/>
                </a:cubicBezTo>
                <a:cubicBezTo>
                  <a:pt x="1012" y="419"/>
                  <a:pt x="1012" y="415"/>
                  <a:pt x="1014" y="411"/>
                </a:cubicBezTo>
                <a:cubicBezTo>
                  <a:pt x="1014" y="411"/>
                  <a:pt x="1014" y="411"/>
                  <a:pt x="1014" y="411"/>
                </a:cubicBezTo>
                <a:cubicBezTo>
                  <a:pt x="1032" y="380"/>
                  <a:pt x="1043" y="345"/>
                  <a:pt x="1043" y="306"/>
                </a:cubicBezTo>
                <a:cubicBezTo>
                  <a:pt x="1043" y="306"/>
                  <a:pt x="1043" y="306"/>
                  <a:pt x="1043" y="306"/>
                </a:cubicBezTo>
                <a:cubicBezTo>
                  <a:pt x="1043" y="249"/>
                  <a:pt x="1020" y="197"/>
                  <a:pt x="983" y="160"/>
                </a:cubicBezTo>
                <a:cubicBezTo>
                  <a:pt x="983" y="160"/>
                  <a:pt x="983" y="160"/>
                  <a:pt x="983" y="160"/>
                </a:cubicBezTo>
                <a:cubicBezTo>
                  <a:pt x="945" y="123"/>
                  <a:pt x="894" y="99"/>
                  <a:pt x="837" y="99"/>
                </a:cubicBezTo>
                <a:cubicBezTo>
                  <a:pt x="837" y="99"/>
                  <a:pt x="837" y="99"/>
                  <a:pt x="837" y="99"/>
                </a:cubicBezTo>
                <a:cubicBezTo>
                  <a:pt x="792" y="99"/>
                  <a:pt x="751" y="114"/>
                  <a:pt x="717" y="138"/>
                </a:cubicBezTo>
                <a:cubicBezTo>
                  <a:pt x="717" y="138"/>
                  <a:pt x="717" y="138"/>
                  <a:pt x="717" y="138"/>
                </a:cubicBezTo>
                <a:cubicBezTo>
                  <a:pt x="713" y="141"/>
                  <a:pt x="708" y="140"/>
                  <a:pt x="706" y="137"/>
                </a:cubicBezTo>
                <a:cubicBezTo>
                  <a:pt x="706" y="137"/>
                  <a:pt x="706" y="137"/>
                  <a:pt x="706" y="137"/>
                </a:cubicBezTo>
                <a:cubicBezTo>
                  <a:pt x="652" y="64"/>
                  <a:pt x="565" y="16"/>
                  <a:pt x="468" y="16"/>
                </a:cubicBezTo>
                <a:cubicBezTo>
                  <a:pt x="468" y="16"/>
                  <a:pt x="468" y="16"/>
                  <a:pt x="468" y="16"/>
                </a:cubicBezTo>
                <a:cubicBezTo>
                  <a:pt x="314" y="16"/>
                  <a:pt x="188" y="133"/>
                  <a:pt x="173" y="283"/>
                </a:cubicBezTo>
                <a:cubicBezTo>
                  <a:pt x="173" y="283"/>
                  <a:pt x="173" y="283"/>
                  <a:pt x="173" y="283"/>
                </a:cubicBezTo>
                <a:cubicBezTo>
                  <a:pt x="173" y="287"/>
                  <a:pt x="170" y="290"/>
                  <a:pt x="167" y="290"/>
                </a:cubicBezTo>
                <a:cubicBezTo>
                  <a:pt x="167" y="290"/>
                  <a:pt x="167" y="290"/>
                  <a:pt x="167" y="290"/>
                </a:cubicBezTo>
                <a:cubicBezTo>
                  <a:pt x="80" y="308"/>
                  <a:pt x="16" y="384"/>
                  <a:pt x="16" y="475"/>
                </a:cubicBezTo>
                <a:cubicBezTo>
                  <a:pt x="16" y="475"/>
                  <a:pt x="16" y="475"/>
                  <a:pt x="16" y="475"/>
                </a:cubicBezTo>
                <a:cubicBezTo>
                  <a:pt x="16" y="514"/>
                  <a:pt x="31" y="558"/>
                  <a:pt x="57" y="591"/>
                </a:cubicBezTo>
                <a:cubicBezTo>
                  <a:pt x="57" y="591"/>
                  <a:pt x="57" y="591"/>
                  <a:pt x="57" y="591"/>
                </a:cubicBezTo>
                <a:cubicBezTo>
                  <a:pt x="84" y="625"/>
                  <a:pt x="120" y="648"/>
                  <a:pt x="162" y="648"/>
                </a:cubicBezTo>
                <a:cubicBezTo>
                  <a:pt x="162" y="648"/>
                  <a:pt x="162" y="648"/>
                  <a:pt x="162" y="648"/>
                </a:cubicBezTo>
                <a:cubicBezTo>
                  <a:pt x="827" y="648"/>
                  <a:pt x="827" y="648"/>
                  <a:pt x="827" y="648"/>
                </a:cubicBezTo>
                <a:cubicBezTo>
                  <a:pt x="831" y="648"/>
                  <a:pt x="835" y="652"/>
                  <a:pt x="835" y="656"/>
                </a:cubicBezTo>
                <a:cubicBezTo>
                  <a:pt x="835" y="656"/>
                  <a:pt x="835" y="656"/>
                  <a:pt x="835" y="656"/>
                </a:cubicBezTo>
                <a:cubicBezTo>
                  <a:pt x="835" y="661"/>
                  <a:pt x="831" y="664"/>
                  <a:pt x="827" y="664"/>
                </a:cubicBezTo>
                <a:cubicBezTo>
                  <a:pt x="827" y="664"/>
                  <a:pt x="827" y="664"/>
                  <a:pt x="827" y="664"/>
                </a:cubicBezTo>
                <a:cubicBezTo>
                  <a:pt x="162" y="664"/>
                  <a:pt x="162" y="664"/>
                  <a:pt x="162" y="664"/>
                </a:cubicBezTo>
                <a:cubicBezTo>
                  <a:pt x="114" y="664"/>
                  <a:pt x="73" y="638"/>
                  <a:pt x="45" y="601"/>
                </a:cubicBezTo>
                <a:cubicBezTo>
                  <a:pt x="45" y="601"/>
                  <a:pt x="45" y="601"/>
                  <a:pt x="45" y="601"/>
                </a:cubicBezTo>
                <a:cubicBezTo>
                  <a:pt x="16" y="565"/>
                  <a:pt x="0" y="518"/>
                  <a:pt x="0" y="475"/>
                </a:cubicBezTo>
                <a:cubicBezTo>
                  <a:pt x="0" y="475"/>
                  <a:pt x="0" y="475"/>
                  <a:pt x="0" y="475"/>
                </a:cubicBezTo>
                <a:cubicBezTo>
                  <a:pt x="0" y="378"/>
                  <a:pt x="67" y="297"/>
                  <a:pt x="158" y="276"/>
                </a:cubicBezTo>
                <a:cubicBezTo>
                  <a:pt x="158" y="276"/>
                  <a:pt x="158" y="276"/>
                  <a:pt x="158" y="276"/>
                </a:cubicBezTo>
                <a:cubicBezTo>
                  <a:pt x="176" y="121"/>
                  <a:pt x="308" y="0"/>
                  <a:pt x="468" y="0"/>
                </a:cubicBezTo>
                <a:cubicBezTo>
                  <a:pt x="468" y="0"/>
                  <a:pt x="468" y="0"/>
                  <a:pt x="468" y="0"/>
                </a:cubicBezTo>
                <a:cubicBezTo>
                  <a:pt x="568" y="0"/>
                  <a:pt x="657" y="48"/>
                  <a:pt x="714" y="121"/>
                </a:cubicBezTo>
                <a:cubicBezTo>
                  <a:pt x="714" y="121"/>
                  <a:pt x="714" y="121"/>
                  <a:pt x="714" y="121"/>
                </a:cubicBezTo>
                <a:cubicBezTo>
                  <a:pt x="749" y="98"/>
                  <a:pt x="791" y="83"/>
                  <a:pt x="837" y="83"/>
                </a:cubicBezTo>
                <a:cubicBezTo>
                  <a:pt x="837" y="83"/>
                  <a:pt x="837" y="83"/>
                  <a:pt x="837" y="83"/>
                </a:cubicBezTo>
                <a:cubicBezTo>
                  <a:pt x="960" y="83"/>
                  <a:pt x="1059" y="183"/>
                  <a:pt x="1059" y="306"/>
                </a:cubicBezTo>
                <a:cubicBezTo>
                  <a:pt x="1059" y="306"/>
                  <a:pt x="1059" y="306"/>
                  <a:pt x="1059" y="306"/>
                </a:cubicBezTo>
                <a:cubicBezTo>
                  <a:pt x="1059" y="345"/>
                  <a:pt x="1048" y="382"/>
                  <a:pt x="1030" y="414"/>
                </a:cubicBezTo>
                <a:cubicBezTo>
                  <a:pt x="1030" y="414"/>
                  <a:pt x="1030" y="414"/>
                  <a:pt x="1030" y="414"/>
                </a:cubicBezTo>
                <a:cubicBezTo>
                  <a:pt x="1059" y="442"/>
                  <a:pt x="1078" y="480"/>
                  <a:pt x="1078" y="523"/>
                </a:cubicBezTo>
                <a:cubicBezTo>
                  <a:pt x="1078" y="523"/>
                  <a:pt x="1078" y="523"/>
                  <a:pt x="1078" y="523"/>
                </a:cubicBezTo>
                <a:cubicBezTo>
                  <a:pt x="1078" y="554"/>
                  <a:pt x="1065" y="589"/>
                  <a:pt x="1041" y="616"/>
                </a:cubicBezTo>
                <a:cubicBezTo>
                  <a:pt x="1041" y="616"/>
                  <a:pt x="1041" y="616"/>
                  <a:pt x="1041" y="616"/>
                </a:cubicBezTo>
                <a:cubicBezTo>
                  <a:pt x="1018" y="644"/>
                  <a:pt x="983" y="664"/>
                  <a:pt x="940" y="664"/>
                </a:cubicBezTo>
                <a:cubicBezTo>
                  <a:pt x="940" y="664"/>
                  <a:pt x="940" y="664"/>
                  <a:pt x="94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56" y="664"/>
                  <a:pt x="852" y="661"/>
                  <a:pt x="852" y="656"/>
                </a:cubicBezTo>
                <a:close/>
              </a:path>
            </a:pathLst>
          </a:custGeom>
          <a:solidFill>
            <a:schemeClr val="tx2">
              <a:lumMod val="50000"/>
              <a:lumOff val="50000"/>
            </a:schemeClr>
          </a:solidFill>
          <a:ln w="9525">
            <a:solidFill>
              <a:schemeClr val="tx2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cxnSp>
        <p:nvCxnSpPr>
          <p:cNvPr id="199" name="Straight Arrow Connector 198"/>
          <p:cNvCxnSpPr/>
          <p:nvPr/>
        </p:nvCxnSpPr>
        <p:spPr bwMode="auto">
          <a:xfrm>
            <a:off x="5858508" y="5237997"/>
            <a:ext cx="0" cy="3701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3" name="TextBox 202"/>
          <p:cNvSpPr txBox="1"/>
          <p:nvPr/>
        </p:nvSpPr>
        <p:spPr bwMode="auto">
          <a:xfrm>
            <a:off x="5851736" y="1052736"/>
            <a:ext cx="3292264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b="1" dirty="0">
                <a:latin typeface="Arial" charset="0"/>
                <a:cs typeface="Arial" charset="0"/>
              </a:rPr>
              <a:t>PNC (Physical Network Controller)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latin typeface="Arial" charset="0"/>
                <a:cs typeface="Arial" charset="0"/>
              </a:rPr>
              <a:t>Is </a:t>
            </a:r>
            <a:r>
              <a:rPr lang="en-US" sz="1400" dirty="0">
                <a:latin typeface="Arial" charset="0"/>
                <a:cs typeface="Arial" charset="0"/>
              </a:rPr>
              <a:t>a domain control/management entity (e.g., GMPLS CP, PCE, OF controller, NMS/EMS)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Arial" charset="0"/>
                <a:cs typeface="Arial" charset="0"/>
              </a:rPr>
              <a:t>It sits at the bottom of the hierarchy of controllers and directly speaks to the nodes.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Arial" charset="0"/>
                <a:cs typeface="Arial" charset="0"/>
              </a:rPr>
              <a:t>It is responsible for domain-specific network control operations such as configuring network elements, provisioning, monitoring, protection and recovery of the networks in charge.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Arial" charset="0"/>
                <a:cs typeface="Arial" charset="0"/>
              </a:rPr>
              <a:t>It provides the MDSC with an abstract view of its domain topology and services</a:t>
            </a:r>
          </a:p>
          <a:p>
            <a:pPr>
              <a:defRPr/>
            </a:pPr>
            <a:endParaRPr lang="en-US" sz="1400" dirty="0">
              <a:latin typeface="Arial" charset="0"/>
              <a:cs typeface="Arial" charset="0"/>
            </a:endParaRPr>
          </a:p>
        </p:txBody>
      </p:sp>
      <p:sp>
        <p:nvSpPr>
          <p:cNvPr id="204" name="Bent Arrow 203"/>
          <p:cNvSpPr/>
          <p:nvPr/>
        </p:nvSpPr>
        <p:spPr>
          <a:xfrm rot="12288472">
            <a:off x="6131759" y="4492776"/>
            <a:ext cx="976075" cy="879237"/>
          </a:xfrm>
          <a:prstGeom prst="bentArrow">
            <a:avLst>
              <a:gd name="adj1" fmla="val 12921"/>
              <a:gd name="adj2" fmla="val 20778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95" name="Straight Connector 94"/>
          <p:cNvCxnSpPr/>
          <p:nvPr/>
        </p:nvCxnSpPr>
        <p:spPr bwMode="auto">
          <a:xfrm flipH="1">
            <a:off x="3635896" y="2132856"/>
            <a:ext cx="18836" cy="66337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97"/>
          <p:cNvCxnSpPr/>
          <p:nvPr/>
        </p:nvCxnSpPr>
        <p:spPr bwMode="auto">
          <a:xfrm flipH="1">
            <a:off x="2339752" y="3933056"/>
            <a:ext cx="18836" cy="66337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374046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grpSp>
        <p:nvGrpSpPr>
          <p:cNvPr id="4" name="Group 105"/>
          <p:cNvGrpSpPr>
            <a:grpSpLocks noChangeAspect="1"/>
          </p:cNvGrpSpPr>
          <p:nvPr/>
        </p:nvGrpSpPr>
        <p:grpSpPr bwMode="auto">
          <a:xfrm>
            <a:off x="222736" y="4518539"/>
            <a:ext cx="779561" cy="715037"/>
            <a:chOff x="3510" y="1858"/>
            <a:chExt cx="363" cy="520"/>
          </a:xfrm>
        </p:grpSpPr>
        <p:sp>
          <p:nvSpPr>
            <p:cNvPr id="5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6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7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PNC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8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9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sp>
        <p:nvSpPr>
          <p:cNvPr id="10" name="Freeform 13"/>
          <p:cNvSpPr>
            <a:spLocks noChangeAspect="1"/>
          </p:cNvSpPr>
          <p:nvPr/>
        </p:nvSpPr>
        <p:spPr bwMode="auto">
          <a:xfrm>
            <a:off x="2267744" y="5608127"/>
            <a:ext cx="1593812" cy="547636"/>
          </a:xfrm>
          <a:custGeom>
            <a:avLst/>
            <a:gdLst>
              <a:gd name="T0" fmla="*/ 2147483647 w 1078"/>
              <a:gd name="T1" fmla="*/ 2147483647 h 664"/>
              <a:gd name="T2" fmla="*/ 2147483647 w 1078"/>
              <a:gd name="T3" fmla="*/ 2147483647 h 664"/>
              <a:gd name="T4" fmla="*/ 2147483647 w 1078"/>
              <a:gd name="T5" fmla="*/ 2147483647 h 664"/>
              <a:gd name="T6" fmla="*/ 2147483647 w 1078"/>
              <a:gd name="T7" fmla="*/ 2147483647 h 664"/>
              <a:gd name="T8" fmla="*/ 2147483647 w 1078"/>
              <a:gd name="T9" fmla="*/ 2147483647 h 664"/>
              <a:gd name="T10" fmla="*/ 2147483647 w 1078"/>
              <a:gd name="T11" fmla="*/ 2147483647 h 664"/>
              <a:gd name="T12" fmla="*/ 2147483647 w 1078"/>
              <a:gd name="T13" fmla="*/ 2147483647 h 664"/>
              <a:gd name="T14" fmla="*/ 2147483647 w 1078"/>
              <a:gd name="T15" fmla="*/ 2147483647 h 664"/>
              <a:gd name="T16" fmla="*/ 2147483647 w 1078"/>
              <a:gd name="T17" fmla="*/ 2147483647 h 664"/>
              <a:gd name="T18" fmla="*/ 2147483647 w 1078"/>
              <a:gd name="T19" fmla="*/ 2147483647 h 664"/>
              <a:gd name="T20" fmla="*/ 2147483647 w 1078"/>
              <a:gd name="T21" fmla="*/ 2147483647 h 664"/>
              <a:gd name="T22" fmla="*/ 2147483647 w 1078"/>
              <a:gd name="T23" fmla="*/ 2147483647 h 664"/>
              <a:gd name="T24" fmla="*/ 2147483647 w 1078"/>
              <a:gd name="T25" fmla="*/ 2147483647 h 664"/>
              <a:gd name="T26" fmla="*/ 2147483647 w 1078"/>
              <a:gd name="T27" fmla="*/ 2147483647 h 664"/>
              <a:gd name="T28" fmla="*/ 2147483647 w 1078"/>
              <a:gd name="T29" fmla="*/ 2147483647 h 664"/>
              <a:gd name="T30" fmla="*/ 2147483647 w 1078"/>
              <a:gd name="T31" fmla="*/ 2147483647 h 664"/>
              <a:gd name="T32" fmla="*/ 2147483647 w 1078"/>
              <a:gd name="T33" fmla="*/ 2147483647 h 664"/>
              <a:gd name="T34" fmla="*/ 2147483647 w 1078"/>
              <a:gd name="T35" fmla="*/ 2147483647 h 664"/>
              <a:gd name="T36" fmla="*/ 2147483647 w 1078"/>
              <a:gd name="T37" fmla="*/ 2147483647 h 664"/>
              <a:gd name="T38" fmla="*/ 2147483647 w 1078"/>
              <a:gd name="T39" fmla="*/ 2147483647 h 664"/>
              <a:gd name="T40" fmla="*/ 2147483647 w 1078"/>
              <a:gd name="T41" fmla="*/ 2147483647 h 664"/>
              <a:gd name="T42" fmla="*/ 0 w 1078"/>
              <a:gd name="T43" fmla="*/ 2147483647 h 664"/>
              <a:gd name="T44" fmla="*/ 2147483647 w 1078"/>
              <a:gd name="T45" fmla="*/ 2147483647 h 664"/>
              <a:gd name="T46" fmla="*/ 2147483647 w 1078"/>
              <a:gd name="T47" fmla="*/ 0 h 664"/>
              <a:gd name="T48" fmla="*/ 2147483647 w 1078"/>
              <a:gd name="T49" fmla="*/ 2147483647 h 664"/>
              <a:gd name="T50" fmla="*/ 2147483647 w 1078"/>
              <a:gd name="T51" fmla="*/ 2147483647 h 664"/>
              <a:gd name="T52" fmla="*/ 2147483647 w 1078"/>
              <a:gd name="T53" fmla="*/ 2147483647 h 664"/>
              <a:gd name="T54" fmla="*/ 2147483647 w 1078"/>
              <a:gd name="T55" fmla="*/ 2147483647 h 664"/>
              <a:gd name="T56" fmla="*/ 2147483647 w 1078"/>
              <a:gd name="T57" fmla="*/ 2147483647 h 664"/>
              <a:gd name="T58" fmla="*/ 2147483647 w 1078"/>
              <a:gd name="T59" fmla="*/ 2147483647 h 664"/>
              <a:gd name="T60" fmla="*/ 2147483647 w 1078"/>
              <a:gd name="T61" fmla="*/ 2147483647 h 664"/>
              <a:gd name="T62" fmla="*/ 2147483647 w 1078"/>
              <a:gd name="T63" fmla="*/ 2147483647 h 66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078"/>
              <a:gd name="T97" fmla="*/ 0 h 664"/>
              <a:gd name="T98" fmla="*/ 1078 w 1078"/>
              <a:gd name="T99" fmla="*/ 664 h 66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078" h="664">
                <a:moveTo>
                  <a:pt x="852" y="656"/>
                </a:moveTo>
                <a:cubicBezTo>
                  <a:pt x="852" y="652"/>
                  <a:pt x="856" y="648"/>
                  <a:pt x="860" y="648"/>
                </a:cubicBezTo>
                <a:cubicBezTo>
                  <a:pt x="860" y="648"/>
                  <a:pt x="860" y="648"/>
                  <a:pt x="860" y="648"/>
                </a:cubicBezTo>
                <a:cubicBezTo>
                  <a:pt x="940" y="648"/>
                  <a:pt x="940" y="648"/>
                  <a:pt x="940" y="648"/>
                </a:cubicBezTo>
                <a:cubicBezTo>
                  <a:pt x="978" y="648"/>
                  <a:pt x="1008" y="630"/>
                  <a:pt x="1029" y="606"/>
                </a:cubicBezTo>
                <a:cubicBezTo>
                  <a:pt x="1029" y="606"/>
                  <a:pt x="1029" y="606"/>
                  <a:pt x="1029" y="606"/>
                </a:cubicBezTo>
                <a:cubicBezTo>
                  <a:pt x="1050" y="581"/>
                  <a:pt x="1062" y="549"/>
                  <a:pt x="1062" y="523"/>
                </a:cubicBezTo>
                <a:cubicBezTo>
                  <a:pt x="1062" y="523"/>
                  <a:pt x="1062" y="523"/>
                  <a:pt x="1062" y="523"/>
                </a:cubicBezTo>
                <a:cubicBezTo>
                  <a:pt x="1062" y="482"/>
                  <a:pt x="1043" y="447"/>
                  <a:pt x="1015" y="421"/>
                </a:cubicBezTo>
                <a:cubicBezTo>
                  <a:pt x="1015" y="421"/>
                  <a:pt x="1015" y="421"/>
                  <a:pt x="1015" y="421"/>
                </a:cubicBezTo>
                <a:cubicBezTo>
                  <a:pt x="1012" y="419"/>
                  <a:pt x="1012" y="415"/>
                  <a:pt x="1014" y="411"/>
                </a:cubicBezTo>
                <a:cubicBezTo>
                  <a:pt x="1014" y="411"/>
                  <a:pt x="1014" y="411"/>
                  <a:pt x="1014" y="411"/>
                </a:cubicBezTo>
                <a:cubicBezTo>
                  <a:pt x="1032" y="380"/>
                  <a:pt x="1043" y="345"/>
                  <a:pt x="1043" y="306"/>
                </a:cubicBezTo>
                <a:cubicBezTo>
                  <a:pt x="1043" y="306"/>
                  <a:pt x="1043" y="306"/>
                  <a:pt x="1043" y="306"/>
                </a:cubicBezTo>
                <a:cubicBezTo>
                  <a:pt x="1043" y="249"/>
                  <a:pt x="1020" y="197"/>
                  <a:pt x="983" y="160"/>
                </a:cubicBezTo>
                <a:cubicBezTo>
                  <a:pt x="983" y="160"/>
                  <a:pt x="983" y="160"/>
                  <a:pt x="983" y="160"/>
                </a:cubicBezTo>
                <a:cubicBezTo>
                  <a:pt x="945" y="123"/>
                  <a:pt x="894" y="99"/>
                  <a:pt x="837" y="99"/>
                </a:cubicBezTo>
                <a:cubicBezTo>
                  <a:pt x="837" y="99"/>
                  <a:pt x="837" y="99"/>
                  <a:pt x="837" y="99"/>
                </a:cubicBezTo>
                <a:cubicBezTo>
                  <a:pt x="792" y="99"/>
                  <a:pt x="751" y="114"/>
                  <a:pt x="717" y="138"/>
                </a:cubicBezTo>
                <a:cubicBezTo>
                  <a:pt x="717" y="138"/>
                  <a:pt x="717" y="138"/>
                  <a:pt x="717" y="138"/>
                </a:cubicBezTo>
                <a:cubicBezTo>
                  <a:pt x="713" y="141"/>
                  <a:pt x="708" y="140"/>
                  <a:pt x="706" y="137"/>
                </a:cubicBezTo>
                <a:cubicBezTo>
                  <a:pt x="706" y="137"/>
                  <a:pt x="706" y="137"/>
                  <a:pt x="706" y="137"/>
                </a:cubicBezTo>
                <a:cubicBezTo>
                  <a:pt x="652" y="64"/>
                  <a:pt x="565" y="16"/>
                  <a:pt x="468" y="16"/>
                </a:cubicBezTo>
                <a:cubicBezTo>
                  <a:pt x="468" y="16"/>
                  <a:pt x="468" y="16"/>
                  <a:pt x="468" y="16"/>
                </a:cubicBezTo>
                <a:cubicBezTo>
                  <a:pt x="314" y="16"/>
                  <a:pt x="188" y="133"/>
                  <a:pt x="173" y="283"/>
                </a:cubicBezTo>
                <a:cubicBezTo>
                  <a:pt x="173" y="283"/>
                  <a:pt x="173" y="283"/>
                  <a:pt x="173" y="283"/>
                </a:cubicBezTo>
                <a:cubicBezTo>
                  <a:pt x="173" y="287"/>
                  <a:pt x="170" y="290"/>
                  <a:pt x="167" y="290"/>
                </a:cubicBezTo>
                <a:cubicBezTo>
                  <a:pt x="167" y="290"/>
                  <a:pt x="167" y="290"/>
                  <a:pt x="167" y="290"/>
                </a:cubicBezTo>
                <a:cubicBezTo>
                  <a:pt x="80" y="308"/>
                  <a:pt x="16" y="384"/>
                  <a:pt x="16" y="475"/>
                </a:cubicBezTo>
                <a:cubicBezTo>
                  <a:pt x="16" y="475"/>
                  <a:pt x="16" y="475"/>
                  <a:pt x="16" y="475"/>
                </a:cubicBezTo>
                <a:cubicBezTo>
                  <a:pt x="16" y="514"/>
                  <a:pt x="31" y="558"/>
                  <a:pt x="57" y="591"/>
                </a:cubicBezTo>
                <a:cubicBezTo>
                  <a:pt x="57" y="591"/>
                  <a:pt x="57" y="591"/>
                  <a:pt x="57" y="591"/>
                </a:cubicBezTo>
                <a:cubicBezTo>
                  <a:pt x="84" y="625"/>
                  <a:pt x="120" y="648"/>
                  <a:pt x="162" y="648"/>
                </a:cubicBezTo>
                <a:cubicBezTo>
                  <a:pt x="162" y="648"/>
                  <a:pt x="162" y="648"/>
                  <a:pt x="162" y="648"/>
                </a:cubicBezTo>
                <a:cubicBezTo>
                  <a:pt x="827" y="648"/>
                  <a:pt x="827" y="648"/>
                  <a:pt x="827" y="648"/>
                </a:cubicBezTo>
                <a:cubicBezTo>
                  <a:pt x="831" y="648"/>
                  <a:pt x="835" y="652"/>
                  <a:pt x="835" y="656"/>
                </a:cubicBezTo>
                <a:cubicBezTo>
                  <a:pt x="835" y="656"/>
                  <a:pt x="835" y="656"/>
                  <a:pt x="835" y="656"/>
                </a:cubicBezTo>
                <a:cubicBezTo>
                  <a:pt x="835" y="661"/>
                  <a:pt x="831" y="664"/>
                  <a:pt x="827" y="664"/>
                </a:cubicBezTo>
                <a:cubicBezTo>
                  <a:pt x="827" y="664"/>
                  <a:pt x="827" y="664"/>
                  <a:pt x="827" y="664"/>
                </a:cubicBezTo>
                <a:cubicBezTo>
                  <a:pt x="162" y="664"/>
                  <a:pt x="162" y="664"/>
                  <a:pt x="162" y="664"/>
                </a:cubicBezTo>
                <a:cubicBezTo>
                  <a:pt x="114" y="664"/>
                  <a:pt x="73" y="638"/>
                  <a:pt x="45" y="601"/>
                </a:cubicBezTo>
                <a:cubicBezTo>
                  <a:pt x="45" y="601"/>
                  <a:pt x="45" y="601"/>
                  <a:pt x="45" y="601"/>
                </a:cubicBezTo>
                <a:cubicBezTo>
                  <a:pt x="16" y="565"/>
                  <a:pt x="0" y="518"/>
                  <a:pt x="0" y="475"/>
                </a:cubicBezTo>
                <a:cubicBezTo>
                  <a:pt x="0" y="475"/>
                  <a:pt x="0" y="475"/>
                  <a:pt x="0" y="475"/>
                </a:cubicBezTo>
                <a:cubicBezTo>
                  <a:pt x="0" y="378"/>
                  <a:pt x="67" y="297"/>
                  <a:pt x="158" y="276"/>
                </a:cubicBezTo>
                <a:cubicBezTo>
                  <a:pt x="158" y="276"/>
                  <a:pt x="158" y="276"/>
                  <a:pt x="158" y="276"/>
                </a:cubicBezTo>
                <a:cubicBezTo>
                  <a:pt x="176" y="121"/>
                  <a:pt x="308" y="0"/>
                  <a:pt x="468" y="0"/>
                </a:cubicBezTo>
                <a:cubicBezTo>
                  <a:pt x="468" y="0"/>
                  <a:pt x="468" y="0"/>
                  <a:pt x="468" y="0"/>
                </a:cubicBezTo>
                <a:cubicBezTo>
                  <a:pt x="568" y="0"/>
                  <a:pt x="657" y="48"/>
                  <a:pt x="714" y="121"/>
                </a:cubicBezTo>
                <a:cubicBezTo>
                  <a:pt x="714" y="121"/>
                  <a:pt x="714" y="121"/>
                  <a:pt x="714" y="121"/>
                </a:cubicBezTo>
                <a:cubicBezTo>
                  <a:pt x="749" y="98"/>
                  <a:pt x="791" y="83"/>
                  <a:pt x="837" y="83"/>
                </a:cubicBezTo>
                <a:cubicBezTo>
                  <a:pt x="837" y="83"/>
                  <a:pt x="837" y="83"/>
                  <a:pt x="837" y="83"/>
                </a:cubicBezTo>
                <a:cubicBezTo>
                  <a:pt x="960" y="83"/>
                  <a:pt x="1059" y="183"/>
                  <a:pt x="1059" y="306"/>
                </a:cubicBezTo>
                <a:cubicBezTo>
                  <a:pt x="1059" y="306"/>
                  <a:pt x="1059" y="306"/>
                  <a:pt x="1059" y="306"/>
                </a:cubicBezTo>
                <a:cubicBezTo>
                  <a:pt x="1059" y="345"/>
                  <a:pt x="1048" y="382"/>
                  <a:pt x="1030" y="414"/>
                </a:cubicBezTo>
                <a:cubicBezTo>
                  <a:pt x="1030" y="414"/>
                  <a:pt x="1030" y="414"/>
                  <a:pt x="1030" y="414"/>
                </a:cubicBezTo>
                <a:cubicBezTo>
                  <a:pt x="1059" y="442"/>
                  <a:pt x="1078" y="480"/>
                  <a:pt x="1078" y="523"/>
                </a:cubicBezTo>
                <a:cubicBezTo>
                  <a:pt x="1078" y="523"/>
                  <a:pt x="1078" y="523"/>
                  <a:pt x="1078" y="523"/>
                </a:cubicBezTo>
                <a:cubicBezTo>
                  <a:pt x="1078" y="554"/>
                  <a:pt x="1065" y="589"/>
                  <a:pt x="1041" y="616"/>
                </a:cubicBezTo>
                <a:cubicBezTo>
                  <a:pt x="1041" y="616"/>
                  <a:pt x="1041" y="616"/>
                  <a:pt x="1041" y="616"/>
                </a:cubicBezTo>
                <a:cubicBezTo>
                  <a:pt x="1018" y="644"/>
                  <a:pt x="983" y="664"/>
                  <a:pt x="940" y="664"/>
                </a:cubicBezTo>
                <a:cubicBezTo>
                  <a:pt x="940" y="664"/>
                  <a:pt x="940" y="664"/>
                  <a:pt x="94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56" y="664"/>
                  <a:pt x="852" y="661"/>
                  <a:pt x="852" y="656"/>
                </a:cubicBezTo>
                <a:close/>
              </a:path>
            </a:pathLst>
          </a:custGeom>
          <a:solidFill>
            <a:schemeClr val="tx2">
              <a:lumMod val="50000"/>
              <a:lumOff val="50000"/>
            </a:schemeClr>
          </a:solidFill>
          <a:ln w="9525">
            <a:solidFill>
              <a:schemeClr val="tx2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cxnSp>
        <p:nvCxnSpPr>
          <p:cNvPr id="11" name="Straight Arrow Connector 10"/>
          <p:cNvCxnSpPr>
            <a:endCxn id="60" idx="2"/>
          </p:cNvCxnSpPr>
          <p:nvPr/>
        </p:nvCxnSpPr>
        <p:spPr bwMode="auto">
          <a:xfrm flipV="1">
            <a:off x="4366676" y="4194639"/>
            <a:ext cx="700818" cy="32143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2" name="Straight Arrow Connector 11"/>
          <p:cNvCxnSpPr>
            <a:stCxn id="36" idx="0"/>
          </p:cNvCxnSpPr>
          <p:nvPr/>
        </p:nvCxnSpPr>
        <p:spPr bwMode="auto">
          <a:xfrm flipH="1" flipV="1">
            <a:off x="1648602" y="4146422"/>
            <a:ext cx="1368963" cy="37211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3" name="Straight Arrow Connector 12"/>
          <p:cNvCxnSpPr>
            <a:stCxn id="6" idx="0"/>
            <a:endCxn id="54" idx="2"/>
          </p:cNvCxnSpPr>
          <p:nvPr/>
        </p:nvCxnSpPr>
        <p:spPr bwMode="auto">
          <a:xfrm flipV="1">
            <a:off x="611443" y="4144256"/>
            <a:ext cx="868173" cy="38390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4" name="Straight Arrow Connector 13"/>
          <p:cNvCxnSpPr>
            <a:endCxn id="60" idx="2"/>
          </p:cNvCxnSpPr>
          <p:nvPr/>
        </p:nvCxnSpPr>
        <p:spPr bwMode="auto">
          <a:xfrm flipH="1" flipV="1">
            <a:off x="5067494" y="4194639"/>
            <a:ext cx="569015" cy="35340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1424912" y="3168536"/>
            <a:ext cx="776540" cy="26539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flipH="1" flipV="1">
            <a:off x="3047306" y="3066689"/>
            <a:ext cx="1903464" cy="37078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610367" y="5225325"/>
            <a:ext cx="0" cy="4039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3059832" y="5237997"/>
            <a:ext cx="0" cy="3701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Freeform 13"/>
          <p:cNvSpPr>
            <a:spLocks noChangeAspect="1"/>
          </p:cNvSpPr>
          <p:nvPr/>
        </p:nvSpPr>
        <p:spPr bwMode="auto">
          <a:xfrm>
            <a:off x="36508" y="5608127"/>
            <a:ext cx="1593812" cy="547636"/>
          </a:xfrm>
          <a:custGeom>
            <a:avLst/>
            <a:gdLst>
              <a:gd name="T0" fmla="*/ 2147483647 w 1078"/>
              <a:gd name="T1" fmla="*/ 2147483647 h 664"/>
              <a:gd name="T2" fmla="*/ 2147483647 w 1078"/>
              <a:gd name="T3" fmla="*/ 2147483647 h 664"/>
              <a:gd name="T4" fmla="*/ 2147483647 w 1078"/>
              <a:gd name="T5" fmla="*/ 2147483647 h 664"/>
              <a:gd name="T6" fmla="*/ 2147483647 w 1078"/>
              <a:gd name="T7" fmla="*/ 2147483647 h 664"/>
              <a:gd name="T8" fmla="*/ 2147483647 w 1078"/>
              <a:gd name="T9" fmla="*/ 2147483647 h 664"/>
              <a:gd name="T10" fmla="*/ 2147483647 w 1078"/>
              <a:gd name="T11" fmla="*/ 2147483647 h 664"/>
              <a:gd name="T12" fmla="*/ 2147483647 w 1078"/>
              <a:gd name="T13" fmla="*/ 2147483647 h 664"/>
              <a:gd name="T14" fmla="*/ 2147483647 w 1078"/>
              <a:gd name="T15" fmla="*/ 2147483647 h 664"/>
              <a:gd name="T16" fmla="*/ 2147483647 w 1078"/>
              <a:gd name="T17" fmla="*/ 2147483647 h 664"/>
              <a:gd name="T18" fmla="*/ 2147483647 w 1078"/>
              <a:gd name="T19" fmla="*/ 2147483647 h 664"/>
              <a:gd name="T20" fmla="*/ 2147483647 w 1078"/>
              <a:gd name="T21" fmla="*/ 2147483647 h 664"/>
              <a:gd name="T22" fmla="*/ 2147483647 w 1078"/>
              <a:gd name="T23" fmla="*/ 2147483647 h 664"/>
              <a:gd name="T24" fmla="*/ 2147483647 w 1078"/>
              <a:gd name="T25" fmla="*/ 2147483647 h 664"/>
              <a:gd name="T26" fmla="*/ 2147483647 w 1078"/>
              <a:gd name="T27" fmla="*/ 2147483647 h 664"/>
              <a:gd name="T28" fmla="*/ 2147483647 w 1078"/>
              <a:gd name="T29" fmla="*/ 2147483647 h 664"/>
              <a:gd name="T30" fmla="*/ 2147483647 w 1078"/>
              <a:gd name="T31" fmla="*/ 2147483647 h 664"/>
              <a:gd name="T32" fmla="*/ 2147483647 w 1078"/>
              <a:gd name="T33" fmla="*/ 2147483647 h 664"/>
              <a:gd name="T34" fmla="*/ 2147483647 w 1078"/>
              <a:gd name="T35" fmla="*/ 2147483647 h 664"/>
              <a:gd name="T36" fmla="*/ 2147483647 w 1078"/>
              <a:gd name="T37" fmla="*/ 2147483647 h 664"/>
              <a:gd name="T38" fmla="*/ 2147483647 w 1078"/>
              <a:gd name="T39" fmla="*/ 2147483647 h 664"/>
              <a:gd name="T40" fmla="*/ 2147483647 w 1078"/>
              <a:gd name="T41" fmla="*/ 2147483647 h 664"/>
              <a:gd name="T42" fmla="*/ 0 w 1078"/>
              <a:gd name="T43" fmla="*/ 2147483647 h 664"/>
              <a:gd name="T44" fmla="*/ 2147483647 w 1078"/>
              <a:gd name="T45" fmla="*/ 2147483647 h 664"/>
              <a:gd name="T46" fmla="*/ 2147483647 w 1078"/>
              <a:gd name="T47" fmla="*/ 0 h 664"/>
              <a:gd name="T48" fmla="*/ 2147483647 w 1078"/>
              <a:gd name="T49" fmla="*/ 2147483647 h 664"/>
              <a:gd name="T50" fmla="*/ 2147483647 w 1078"/>
              <a:gd name="T51" fmla="*/ 2147483647 h 664"/>
              <a:gd name="T52" fmla="*/ 2147483647 w 1078"/>
              <a:gd name="T53" fmla="*/ 2147483647 h 664"/>
              <a:gd name="T54" fmla="*/ 2147483647 w 1078"/>
              <a:gd name="T55" fmla="*/ 2147483647 h 664"/>
              <a:gd name="T56" fmla="*/ 2147483647 w 1078"/>
              <a:gd name="T57" fmla="*/ 2147483647 h 664"/>
              <a:gd name="T58" fmla="*/ 2147483647 w 1078"/>
              <a:gd name="T59" fmla="*/ 2147483647 h 664"/>
              <a:gd name="T60" fmla="*/ 2147483647 w 1078"/>
              <a:gd name="T61" fmla="*/ 2147483647 h 664"/>
              <a:gd name="T62" fmla="*/ 2147483647 w 1078"/>
              <a:gd name="T63" fmla="*/ 2147483647 h 66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078"/>
              <a:gd name="T97" fmla="*/ 0 h 664"/>
              <a:gd name="T98" fmla="*/ 1078 w 1078"/>
              <a:gd name="T99" fmla="*/ 664 h 66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078" h="664">
                <a:moveTo>
                  <a:pt x="852" y="656"/>
                </a:moveTo>
                <a:cubicBezTo>
                  <a:pt x="852" y="652"/>
                  <a:pt x="856" y="648"/>
                  <a:pt x="860" y="648"/>
                </a:cubicBezTo>
                <a:cubicBezTo>
                  <a:pt x="860" y="648"/>
                  <a:pt x="860" y="648"/>
                  <a:pt x="860" y="648"/>
                </a:cubicBezTo>
                <a:cubicBezTo>
                  <a:pt x="940" y="648"/>
                  <a:pt x="940" y="648"/>
                  <a:pt x="940" y="648"/>
                </a:cubicBezTo>
                <a:cubicBezTo>
                  <a:pt x="978" y="648"/>
                  <a:pt x="1008" y="630"/>
                  <a:pt x="1029" y="606"/>
                </a:cubicBezTo>
                <a:cubicBezTo>
                  <a:pt x="1029" y="606"/>
                  <a:pt x="1029" y="606"/>
                  <a:pt x="1029" y="606"/>
                </a:cubicBezTo>
                <a:cubicBezTo>
                  <a:pt x="1050" y="581"/>
                  <a:pt x="1062" y="549"/>
                  <a:pt x="1062" y="523"/>
                </a:cubicBezTo>
                <a:cubicBezTo>
                  <a:pt x="1062" y="523"/>
                  <a:pt x="1062" y="523"/>
                  <a:pt x="1062" y="523"/>
                </a:cubicBezTo>
                <a:cubicBezTo>
                  <a:pt x="1062" y="482"/>
                  <a:pt x="1043" y="447"/>
                  <a:pt x="1015" y="421"/>
                </a:cubicBezTo>
                <a:cubicBezTo>
                  <a:pt x="1015" y="421"/>
                  <a:pt x="1015" y="421"/>
                  <a:pt x="1015" y="421"/>
                </a:cubicBezTo>
                <a:cubicBezTo>
                  <a:pt x="1012" y="419"/>
                  <a:pt x="1012" y="415"/>
                  <a:pt x="1014" y="411"/>
                </a:cubicBezTo>
                <a:cubicBezTo>
                  <a:pt x="1014" y="411"/>
                  <a:pt x="1014" y="411"/>
                  <a:pt x="1014" y="411"/>
                </a:cubicBezTo>
                <a:cubicBezTo>
                  <a:pt x="1032" y="380"/>
                  <a:pt x="1043" y="345"/>
                  <a:pt x="1043" y="306"/>
                </a:cubicBezTo>
                <a:cubicBezTo>
                  <a:pt x="1043" y="306"/>
                  <a:pt x="1043" y="306"/>
                  <a:pt x="1043" y="306"/>
                </a:cubicBezTo>
                <a:cubicBezTo>
                  <a:pt x="1043" y="249"/>
                  <a:pt x="1020" y="197"/>
                  <a:pt x="983" y="160"/>
                </a:cubicBezTo>
                <a:cubicBezTo>
                  <a:pt x="983" y="160"/>
                  <a:pt x="983" y="160"/>
                  <a:pt x="983" y="160"/>
                </a:cubicBezTo>
                <a:cubicBezTo>
                  <a:pt x="945" y="123"/>
                  <a:pt x="894" y="99"/>
                  <a:pt x="837" y="99"/>
                </a:cubicBezTo>
                <a:cubicBezTo>
                  <a:pt x="837" y="99"/>
                  <a:pt x="837" y="99"/>
                  <a:pt x="837" y="99"/>
                </a:cubicBezTo>
                <a:cubicBezTo>
                  <a:pt x="792" y="99"/>
                  <a:pt x="751" y="114"/>
                  <a:pt x="717" y="138"/>
                </a:cubicBezTo>
                <a:cubicBezTo>
                  <a:pt x="717" y="138"/>
                  <a:pt x="717" y="138"/>
                  <a:pt x="717" y="138"/>
                </a:cubicBezTo>
                <a:cubicBezTo>
                  <a:pt x="713" y="141"/>
                  <a:pt x="708" y="140"/>
                  <a:pt x="706" y="137"/>
                </a:cubicBezTo>
                <a:cubicBezTo>
                  <a:pt x="706" y="137"/>
                  <a:pt x="706" y="137"/>
                  <a:pt x="706" y="137"/>
                </a:cubicBezTo>
                <a:cubicBezTo>
                  <a:pt x="652" y="64"/>
                  <a:pt x="565" y="16"/>
                  <a:pt x="468" y="16"/>
                </a:cubicBezTo>
                <a:cubicBezTo>
                  <a:pt x="468" y="16"/>
                  <a:pt x="468" y="16"/>
                  <a:pt x="468" y="16"/>
                </a:cubicBezTo>
                <a:cubicBezTo>
                  <a:pt x="314" y="16"/>
                  <a:pt x="188" y="133"/>
                  <a:pt x="173" y="283"/>
                </a:cubicBezTo>
                <a:cubicBezTo>
                  <a:pt x="173" y="283"/>
                  <a:pt x="173" y="283"/>
                  <a:pt x="173" y="283"/>
                </a:cubicBezTo>
                <a:cubicBezTo>
                  <a:pt x="173" y="287"/>
                  <a:pt x="170" y="290"/>
                  <a:pt x="167" y="290"/>
                </a:cubicBezTo>
                <a:cubicBezTo>
                  <a:pt x="167" y="290"/>
                  <a:pt x="167" y="290"/>
                  <a:pt x="167" y="290"/>
                </a:cubicBezTo>
                <a:cubicBezTo>
                  <a:pt x="80" y="308"/>
                  <a:pt x="16" y="384"/>
                  <a:pt x="16" y="475"/>
                </a:cubicBezTo>
                <a:cubicBezTo>
                  <a:pt x="16" y="475"/>
                  <a:pt x="16" y="475"/>
                  <a:pt x="16" y="475"/>
                </a:cubicBezTo>
                <a:cubicBezTo>
                  <a:pt x="16" y="514"/>
                  <a:pt x="31" y="558"/>
                  <a:pt x="57" y="591"/>
                </a:cubicBezTo>
                <a:cubicBezTo>
                  <a:pt x="57" y="591"/>
                  <a:pt x="57" y="591"/>
                  <a:pt x="57" y="591"/>
                </a:cubicBezTo>
                <a:cubicBezTo>
                  <a:pt x="84" y="625"/>
                  <a:pt x="120" y="648"/>
                  <a:pt x="162" y="648"/>
                </a:cubicBezTo>
                <a:cubicBezTo>
                  <a:pt x="162" y="648"/>
                  <a:pt x="162" y="648"/>
                  <a:pt x="162" y="648"/>
                </a:cubicBezTo>
                <a:cubicBezTo>
                  <a:pt x="827" y="648"/>
                  <a:pt x="827" y="648"/>
                  <a:pt x="827" y="648"/>
                </a:cubicBezTo>
                <a:cubicBezTo>
                  <a:pt x="831" y="648"/>
                  <a:pt x="835" y="652"/>
                  <a:pt x="835" y="656"/>
                </a:cubicBezTo>
                <a:cubicBezTo>
                  <a:pt x="835" y="656"/>
                  <a:pt x="835" y="656"/>
                  <a:pt x="835" y="656"/>
                </a:cubicBezTo>
                <a:cubicBezTo>
                  <a:pt x="835" y="661"/>
                  <a:pt x="831" y="664"/>
                  <a:pt x="827" y="664"/>
                </a:cubicBezTo>
                <a:cubicBezTo>
                  <a:pt x="827" y="664"/>
                  <a:pt x="827" y="664"/>
                  <a:pt x="827" y="664"/>
                </a:cubicBezTo>
                <a:cubicBezTo>
                  <a:pt x="162" y="664"/>
                  <a:pt x="162" y="664"/>
                  <a:pt x="162" y="664"/>
                </a:cubicBezTo>
                <a:cubicBezTo>
                  <a:pt x="114" y="664"/>
                  <a:pt x="73" y="638"/>
                  <a:pt x="45" y="601"/>
                </a:cubicBezTo>
                <a:cubicBezTo>
                  <a:pt x="45" y="601"/>
                  <a:pt x="45" y="601"/>
                  <a:pt x="45" y="601"/>
                </a:cubicBezTo>
                <a:cubicBezTo>
                  <a:pt x="16" y="565"/>
                  <a:pt x="0" y="518"/>
                  <a:pt x="0" y="475"/>
                </a:cubicBezTo>
                <a:cubicBezTo>
                  <a:pt x="0" y="475"/>
                  <a:pt x="0" y="475"/>
                  <a:pt x="0" y="475"/>
                </a:cubicBezTo>
                <a:cubicBezTo>
                  <a:pt x="0" y="378"/>
                  <a:pt x="67" y="297"/>
                  <a:pt x="158" y="276"/>
                </a:cubicBezTo>
                <a:cubicBezTo>
                  <a:pt x="158" y="276"/>
                  <a:pt x="158" y="276"/>
                  <a:pt x="158" y="276"/>
                </a:cubicBezTo>
                <a:cubicBezTo>
                  <a:pt x="176" y="121"/>
                  <a:pt x="308" y="0"/>
                  <a:pt x="468" y="0"/>
                </a:cubicBezTo>
                <a:cubicBezTo>
                  <a:pt x="468" y="0"/>
                  <a:pt x="468" y="0"/>
                  <a:pt x="468" y="0"/>
                </a:cubicBezTo>
                <a:cubicBezTo>
                  <a:pt x="568" y="0"/>
                  <a:pt x="657" y="48"/>
                  <a:pt x="714" y="121"/>
                </a:cubicBezTo>
                <a:cubicBezTo>
                  <a:pt x="714" y="121"/>
                  <a:pt x="714" y="121"/>
                  <a:pt x="714" y="121"/>
                </a:cubicBezTo>
                <a:cubicBezTo>
                  <a:pt x="749" y="98"/>
                  <a:pt x="791" y="83"/>
                  <a:pt x="837" y="83"/>
                </a:cubicBezTo>
                <a:cubicBezTo>
                  <a:pt x="837" y="83"/>
                  <a:pt x="837" y="83"/>
                  <a:pt x="837" y="83"/>
                </a:cubicBezTo>
                <a:cubicBezTo>
                  <a:pt x="960" y="83"/>
                  <a:pt x="1059" y="183"/>
                  <a:pt x="1059" y="306"/>
                </a:cubicBezTo>
                <a:cubicBezTo>
                  <a:pt x="1059" y="306"/>
                  <a:pt x="1059" y="306"/>
                  <a:pt x="1059" y="306"/>
                </a:cubicBezTo>
                <a:cubicBezTo>
                  <a:pt x="1059" y="345"/>
                  <a:pt x="1048" y="382"/>
                  <a:pt x="1030" y="414"/>
                </a:cubicBezTo>
                <a:cubicBezTo>
                  <a:pt x="1030" y="414"/>
                  <a:pt x="1030" y="414"/>
                  <a:pt x="1030" y="414"/>
                </a:cubicBezTo>
                <a:cubicBezTo>
                  <a:pt x="1059" y="442"/>
                  <a:pt x="1078" y="480"/>
                  <a:pt x="1078" y="523"/>
                </a:cubicBezTo>
                <a:cubicBezTo>
                  <a:pt x="1078" y="523"/>
                  <a:pt x="1078" y="523"/>
                  <a:pt x="1078" y="523"/>
                </a:cubicBezTo>
                <a:cubicBezTo>
                  <a:pt x="1078" y="554"/>
                  <a:pt x="1065" y="589"/>
                  <a:pt x="1041" y="616"/>
                </a:cubicBezTo>
                <a:cubicBezTo>
                  <a:pt x="1041" y="616"/>
                  <a:pt x="1041" y="616"/>
                  <a:pt x="1041" y="616"/>
                </a:cubicBezTo>
                <a:cubicBezTo>
                  <a:pt x="1018" y="644"/>
                  <a:pt x="983" y="664"/>
                  <a:pt x="940" y="664"/>
                </a:cubicBezTo>
                <a:cubicBezTo>
                  <a:pt x="940" y="664"/>
                  <a:pt x="940" y="664"/>
                  <a:pt x="94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56" y="664"/>
                  <a:pt x="852" y="661"/>
                  <a:pt x="852" y="656"/>
                </a:cubicBezTo>
                <a:close/>
              </a:path>
            </a:pathLst>
          </a:custGeom>
          <a:solidFill>
            <a:schemeClr val="tx2">
              <a:lumMod val="50000"/>
              <a:lumOff val="50000"/>
            </a:schemeClr>
          </a:solidFill>
          <a:ln w="9525">
            <a:solidFill>
              <a:schemeClr val="tx2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3" name="Freeform 13"/>
          <p:cNvSpPr>
            <a:spLocks noChangeAspect="1"/>
          </p:cNvSpPr>
          <p:nvPr/>
        </p:nvSpPr>
        <p:spPr bwMode="auto">
          <a:xfrm>
            <a:off x="1158755" y="6227395"/>
            <a:ext cx="1593812" cy="547636"/>
          </a:xfrm>
          <a:custGeom>
            <a:avLst/>
            <a:gdLst>
              <a:gd name="T0" fmla="*/ 2147483647 w 1078"/>
              <a:gd name="T1" fmla="*/ 2147483647 h 664"/>
              <a:gd name="T2" fmla="*/ 2147483647 w 1078"/>
              <a:gd name="T3" fmla="*/ 2147483647 h 664"/>
              <a:gd name="T4" fmla="*/ 2147483647 w 1078"/>
              <a:gd name="T5" fmla="*/ 2147483647 h 664"/>
              <a:gd name="T6" fmla="*/ 2147483647 w 1078"/>
              <a:gd name="T7" fmla="*/ 2147483647 h 664"/>
              <a:gd name="T8" fmla="*/ 2147483647 w 1078"/>
              <a:gd name="T9" fmla="*/ 2147483647 h 664"/>
              <a:gd name="T10" fmla="*/ 2147483647 w 1078"/>
              <a:gd name="T11" fmla="*/ 2147483647 h 664"/>
              <a:gd name="T12" fmla="*/ 2147483647 w 1078"/>
              <a:gd name="T13" fmla="*/ 2147483647 h 664"/>
              <a:gd name="T14" fmla="*/ 2147483647 w 1078"/>
              <a:gd name="T15" fmla="*/ 2147483647 h 664"/>
              <a:gd name="T16" fmla="*/ 2147483647 w 1078"/>
              <a:gd name="T17" fmla="*/ 2147483647 h 664"/>
              <a:gd name="T18" fmla="*/ 2147483647 w 1078"/>
              <a:gd name="T19" fmla="*/ 2147483647 h 664"/>
              <a:gd name="T20" fmla="*/ 2147483647 w 1078"/>
              <a:gd name="T21" fmla="*/ 2147483647 h 664"/>
              <a:gd name="T22" fmla="*/ 2147483647 w 1078"/>
              <a:gd name="T23" fmla="*/ 2147483647 h 664"/>
              <a:gd name="T24" fmla="*/ 2147483647 w 1078"/>
              <a:gd name="T25" fmla="*/ 2147483647 h 664"/>
              <a:gd name="T26" fmla="*/ 2147483647 w 1078"/>
              <a:gd name="T27" fmla="*/ 2147483647 h 664"/>
              <a:gd name="T28" fmla="*/ 2147483647 w 1078"/>
              <a:gd name="T29" fmla="*/ 2147483647 h 664"/>
              <a:gd name="T30" fmla="*/ 2147483647 w 1078"/>
              <a:gd name="T31" fmla="*/ 2147483647 h 664"/>
              <a:gd name="T32" fmla="*/ 2147483647 w 1078"/>
              <a:gd name="T33" fmla="*/ 2147483647 h 664"/>
              <a:gd name="T34" fmla="*/ 2147483647 w 1078"/>
              <a:gd name="T35" fmla="*/ 2147483647 h 664"/>
              <a:gd name="T36" fmla="*/ 2147483647 w 1078"/>
              <a:gd name="T37" fmla="*/ 2147483647 h 664"/>
              <a:gd name="T38" fmla="*/ 2147483647 w 1078"/>
              <a:gd name="T39" fmla="*/ 2147483647 h 664"/>
              <a:gd name="T40" fmla="*/ 2147483647 w 1078"/>
              <a:gd name="T41" fmla="*/ 2147483647 h 664"/>
              <a:gd name="T42" fmla="*/ 0 w 1078"/>
              <a:gd name="T43" fmla="*/ 2147483647 h 664"/>
              <a:gd name="T44" fmla="*/ 2147483647 w 1078"/>
              <a:gd name="T45" fmla="*/ 2147483647 h 664"/>
              <a:gd name="T46" fmla="*/ 2147483647 w 1078"/>
              <a:gd name="T47" fmla="*/ 0 h 664"/>
              <a:gd name="T48" fmla="*/ 2147483647 w 1078"/>
              <a:gd name="T49" fmla="*/ 2147483647 h 664"/>
              <a:gd name="T50" fmla="*/ 2147483647 w 1078"/>
              <a:gd name="T51" fmla="*/ 2147483647 h 664"/>
              <a:gd name="T52" fmla="*/ 2147483647 w 1078"/>
              <a:gd name="T53" fmla="*/ 2147483647 h 664"/>
              <a:gd name="T54" fmla="*/ 2147483647 w 1078"/>
              <a:gd name="T55" fmla="*/ 2147483647 h 664"/>
              <a:gd name="T56" fmla="*/ 2147483647 w 1078"/>
              <a:gd name="T57" fmla="*/ 2147483647 h 664"/>
              <a:gd name="T58" fmla="*/ 2147483647 w 1078"/>
              <a:gd name="T59" fmla="*/ 2147483647 h 664"/>
              <a:gd name="T60" fmla="*/ 2147483647 w 1078"/>
              <a:gd name="T61" fmla="*/ 2147483647 h 664"/>
              <a:gd name="T62" fmla="*/ 2147483647 w 1078"/>
              <a:gd name="T63" fmla="*/ 2147483647 h 66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078"/>
              <a:gd name="T97" fmla="*/ 0 h 664"/>
              <a:gd name="T98" fmla="*/ 1078 w 1078"/>
              <a:gd name="T99" fmla="*/ 664 h 66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078" h="664">
                <a:moveTo>
                  <a:pt x="852" y="656"/>
                </a:moveTo>
                <a:cubicBezTo>
                  <a:pt x="852" y="652"/>
                  <a:pt x="856" y="648"/>
                  <a:pt x="860" y="648"/>
                </a:cubicBezTo>
                <a:cubicBezTo>
                  <a:pt x="860" y="648"/>
                  <a:pt x="860" y="648"/>
                  <a:pt x="860" y="648"/>
                </a:cubicBezTo>
                <a:cubicBezTo>
                  <a:pt x="940" y="648"/>
                  <a:pt x="940" y="648"/>
                  <a:pt x="940" y="648"/>
                </a:cubicBezTo>
                <a:cubicBezTo>
                  <a:pt x="978" y="648"/>
                  <a:pt x="1008" y="630"/>
                  <a:pt x="1029" y="606"/>
                </a:cubicBezTo>
                <a:cubicBezTo>
                  <a:pt x="1029" y="606"/>
                  <a:pt x="1029" y="606"/>
                  <a:pt x="1029" y="606"/>
                </a:cubicBezTo>
                <a:cubicBezTo>
                  <a:pt x="1050" y="581"/>
                  <a:pt x="1062" y="549"/>
                  <a:pt x="1062" y="523"/>
                </a:cubicBezTo>
                <a:cubicBezTo>
                  <a:pt x="1062" y="523"/>
                  <a:pt x="1062" y="523"/>
                  <a:pt x="1062" y="523"/>
                </a:cubicBezTo>
                <a:cubicBezTo>
                  <a:pt x="1062" y="482"/>
                  <a:pt x="1043" y="447"/>
                  <a:pt x="1015" y="421"/>
                </a:cubicBezTo>
                <a:cubicBezTo>
                  <a:pt x="1015" y="421"/>
                  <a:pt x="1015" y="421"/>
                  <a:pt x="1015" y="421"/>
                </a:cubicBezTo>
                <a:cubicBezTo>
                  <a:pt x="1012" y="419"/>
                  <a:pt x="1012" y="415"/>
                  <a:pt x="1014" y="411"/>
                </a:cubicBezTo>
                <a:cubicBezTo>
                  <a:pt x="1014" y="411"/>
                  <a:pt x="1014" y="411"/>
                  <a:pt x="1014" y="411"/>
                </a:cubicBezTo>
                <a:cubicBezTo>
                  <a:pt x="1032" y="380"/>
                  <a:pt x="1043" y="345"/>
                  <a:pt x="1043" y="306"/>
                </a:cubicBezTo>
                <a:cubicBezTo>
                  <a:pt x="1043" y="306"/>
                  <a:pt x="1043" y="306"/>
                  <a:pt x="1043" y="306"/>
                </a:cubicBezTo>
                <a:cubicBezTo>
                  <a:pt x="1043" y="249"/>
                  <a:pt x="1020" y="197"/>
                  <a:pt x="983" y="160"/>
                </a:cubicBezTo>
                <a:cubicBezTo>
                  <a:pt x="983" y="160"/>
                  <a:pt x="983" y="160"/>
                  <a:pt x="983" y="160"/>
                </a:cubicBezTo>
                <a:cubicBezTo>
                  <a:pt x="945" y="123"/>
                  <a:pt x="894" y="99"/>
                  <a:pt x="837" y="99"/>
                </a:cubicBezTo>
                <a:cubicBezTo>
                  <a:pt x="837" y="99"/>
                  <a:pt x="837" y="99"/>
                  <a:pt x="837" y="99"/>
                </a:cubicBezTo>
                <a:cubicBezTo>
                  <a:pt x="792" y="99"/>
                  <a:pt x="751" y="114"/>
                  <a:pt x="717" y="138"/>
                </a:cubicBezTo>
                <a:cubicBezTo>
                  <a:pt x="717" y="138"/>
                  <a:pt x="717" y="138"/>
                  <a:pt x="717" y="138"/>
                </a:cubicBezTo>
                <a:cubicBezTo>
                  <a:pt x="713" y="141"/>
                  <a:pt x="708" y="140"/>
                  <a:pt x="706" y="137"/>
                </a:cubicBezTo>
                <a:cubicBezTo>
                  <a:pt x="706" y="137"/>
                  <a:pt x="706" y="137"/>
                  <a:pt x="706" y="137"/>
                </a:cubicBezTo>
                <a:cubicBezTo>
                  <a:pt x="652" y="64"/>
                  <a:pt x="565" y="16"/>
                  <a:pt x="468" y="16"/>
                </a:cubicBezTo>
                <a:cubicBezTo>
                  <a:pt x="468" y="16"/>
                  <a:pt x="468" y="16"/>
                  <a:pt x="468" y="16"/>
                </a:cubicBezTo>
                <a:cubicBezTo>
                  <a:pt x="314" y="16"/>
                  <a:pt x="188" y="133"/>
                  <a:pt x="173" y="283"/>
                </a:cubicBezTo>
                <a:cubicBezTo>
                  <a:pt x="173" y="283"/>
                  <a:pt x="173" y="283"/>
                  <a:pt x="173" y="283"/>
                </a:cubicBezTo>
                <a:cubicBezTo>
                  <a:pt x="173" y="287"/>
                  <a:pt x="170" y="290"/>
                  <a:pt x="167" y="290"/>
                </a:cubicBezTo>
                <a:cubicBezTo>
                  <a:pt x="167" y="290"/>
                  <a:pt x="167" y="290"/>
                  <a:pt x="167" y="290"/>
                </a:cubicBezTo>
                <a:cubicBezTo>
                  <a:pt x="80" y="308"/>
                  <a:pt x="16" y="384"/>
                  <a:pt x="16" y="475"/>
                </a:cubicBezTo>
                <a:cubicBezTo>
                  <a:pt x="16" y="475"/>
                  <a:pt x="16" y="475"/>
                  <a:pt x="16" y="475"/>
                </a:cubicBezTo>
                <a:cubicBezTo>
                  <a:pt x="16" y="514"/>
                  <a:pt x="31" y="558"/>
                  <a:pt x="57" y="591"/>
                </a:cubicBezTo>
                <a:cubicBezTo>
                  <a:pt x="57" y="591"/>
                  <a:pt x="57" y="591"/>
                  <a:pt x="57" y="591"/>
                </a:cubicBezTo>
                <a:cubicBezTo>
                  <a:pt x="84" y="625"/>
                  <a:pt x="120" y="648"/>
                  <a:pt x="162" y="648"/>
                </a:cubicBezTo>
                <a:cubicBezTo>
                  <a:pt x="162" y="648"/>
                  <a:pt x="162" y="648"/>
                  <a:pt x="162" y="648"/>
                </a:cubicBezTo>
                <a:cubicBezTo>
                  <a:pt x="827" y="648"/>
                  <a:pt x="827" y="648"/>
                  <a:pt x="827" y="648"/>
                </a:cubicBezTo>
                <a:cubicBezTo>
                  <a:pt x="831" y="648"/>
                  <a:pt x="835" y="652"/>
                  <a:pt x="835" y="656"/>
                </a:cubicBezTo>
                <a:cubicBezTo>
                  <a:pt x="835" y="656"/>
                  <a:pt x="835" y="656"/>
                  <a:pt x="835" y="656"/>
                </a:cubicBezTo>
                <a:cubicBezTo>
                  <a:pt x="835" y="661"/>
                  <a:pt x="831" y="664"/>
                  <a:pt x="827" y="664"/>
                </a:cubicBezTo>
                <a:cubicBezTo>
                  <a:pt x="827" y="664"/>
                  <a:pt x="827" y="664"/>
                  <a:pt x="827" y="664"/>
                </a:cubicBezTo>
                <a:cubicBezTo>
                  <a:pt x="162" y="664"/>
                  <a:pt x="162" y="664"/>
                  <a:pt x="162" y="664"/>
                </a:cubicBezTo>
                <a:cubicBezTo>
                  <a:pt x="114" y="664"/>
                  <a:pt x="73" y="638"/>
                  <a:pt x="45" y="601"/>
                </a:cubicBezTo>
                <a:cubicBezTo>
                  <a:pt x="45" y="601"/>
                  <a:pt x="45" y="601"/>
                  <a:pt x="45" y="601"/>
                </a:cubicBezTo>
                <a:cubicBezTo>
                  <a:pt x="16" y="565"/>
                  <a:pt x="0" y="518"/>
                  <a:pt x="0" y="475"/>
                </a:cubicBezTo>
                <a:cubicBezTo>
                  <a:pt x="0" y="475"/>
                  <a:pt x="0" y="475"/>
                  <a:pt x="0" y="475"/>
                </a:cubicBezTo>
                <a:cubicBezTo>
                  <a:pt x="0" y="378"/>
                  <a:pt x="67" y="297"/>
                  <a:pt x="158" y="276"/>
                </a:cubicBezTo>
                <a:cubicBezTo>
                  <a:pt x="158" y="276"/>
                  <a:pt x="158" y="276"/>
                  <a:pt x="158" y="276"/>
                </a:cubicBezTo>
                <a:cubicBezTo>
                  <a:pt x="176" y="121"/>
                  <a:pt x="308" y="0"/>
                  <a:pt x="468" y="0"/>
                </a:cubicBezTo>
                <a:cubicBezTo>
                  <a:pt x="468" y="0"/>
                  <a:pt x="468" y="0"/>
                  <a:pt x="468" y="0"/>
                </a:cubicBezTo>
                <a:cubicBezTo>
                  <a:pt x="568" y="0"/>
                  <a:pt x="657" y="48"/>
                  <a:pt x="714" y="121"/>
                </a:cubicBezTo>
                <a:cubicBezTo>
                  <a:pt x="714" y="121"/>
                  <a:pt x="714" y="121"/>
                  <a:pt x="714" y="121"/>
                </a:cubicBezTo>
                <a:cubicBezTo>
                  <a:pt x="749" y="98"/>
                  <a:pt x="791" y="83"/>
                  <a:pt x="837" y="83"/>
                </a:cubicBezTo>
                <a:cubicBezTo>
                  <a:pt x="837" y="83"/>
                  <a:pt x="837" y="83"/>
                  <a:pt x="837" y="83"/>
                </a:cubicBezTo>
                <a:cubicBezTo>
                  <a:pt x="960" y="83"/>
                  <a:pt x="1059" y="183"/>
                  <a:pt x="1059" y="306"/>
                </a:cubicBezTo>
                <a:cubicBezTo>
                  <a:pt x="1059" y="306"/>
                  <a:pt x="1059" y="306"/>
                  <a:pt x="1059" y="306"/>
                </a:cubicBezTo>
                <a:cubicBezTo>
                  <a:pt x="1059" y="345"/>
                  <a:pt x="1048" y="382"/>
                  <a:pt x="1030" y="414"/>
                </a:cubicBezTo>
                <a:cubicBezTo>
                  <a:pt x="1030" y="414"/>
                  <a:pt x="1030" y="414"/>
                  <a:pt x="1030" y="414"/>
                </a:cubicBezTo>
                <a:cubicBezTo>
                  <a:pt x="1059" y="442"/>
                  <a:pt x="1078" y="480"/>
                  <a:pt x="1078" y="523"/>
                </a:cubicBezTo>
                <a:cubicBezTo>
                  <a:pt x="1078" y="523"/>
                  <a:pt x="1078" y="523"/>
                  <a:pt x="1078" y="523"/>
                </a:cubicBezTo>
                <a:cubicBezTo>
                  <a:pt x="1078" y="554"/>
                  <a:pt x="1065" y="589"/>
                  <a:pt x="1041" y="616"/>
                </a:cubicBezTo>
                <a:cubicBezTo>
                  <a:pt x="1041" y="616"/>
                  <a:pt x="1041" y="616"/>
                  <a:pt x="1041" y="616"/>
                </a:cubicBezTo>
                <a:cubicBezTo>
                  <a:pt x="1018" y="644"/>
                  <a:pt x="983" y="664"/>
                  <a:pt x="940" y="664"/>
                </a:cubicBezTo>
                <a:cubicBezTo>
                  <a:pt x="940" y="664"/>
                  <a:pt x="940" y="664"/>
                  <a:pt x="94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56" y="664"/>
                  <a:pt x="852" y="661"/>
                  <a:pt x="852" y="656"/>
                </a:cubicBezTo>
                <a:close/>
              </a:path>
            </a:pathLst>
          </a:custGeom>
          <a:solidFill>
            <a:schemeClr val="tx2">
              <a:lumMod val="50000"/>
              <a:lumOff val="50000"/>
            </a:schemeClr>
          </a:solidFill>
          <a:ln w="9525">
            <a:solidFill>
              <a:schemeClr val="tx2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4" name="Freeform 13"/>
          <p:cNvSpPr>
            <a:spLocks noChangeAspect="1"/>
          </p:cNvSpPr>
          <p:nvPr/>
        </p:nvSpPr>
        <p:spPr bwMode="auto">
          <a:xfrm>
            <a:off x="3569770" y="6058502"/>
            <a:ext cx="1593812" cy="547635"/>
          </a:xfrm>
          <a:custGeom>
            <a:avLst/>
            <a:gdLst>
              <a:gd name="T0" fmla="*/ 2147483647 w 1078"/>
              <a:gd name="T1" fmla="*/ 2147483647 h 664"/>
              <a:gd name="T2" fmla="*/ 2147483647 w 1078"/>
              <a:gd name="T3" fmla="*/ 2147483647 h 664"/>
              <a:gd name="T4" fmla="*/ 2147483647 w 1078"/>
              <a:gd name="T5" fmla="*/ 2147483647 h 664"/>
              <a:gd name="T6" fmla="*/ 2147483647 w 1078"/>
              <a:gd name="T7" fmla="*/ 2147483647 h 664"/>
              <a:gd name="T8" fmla="*/ 2147483647 w 1078"/>
              <a:gd name="T9" fmla="*/ 2147483647 h 664"/>
              <a:gd name="T10" fmla="*/ 2147483647 w 1078"/>
              <a:gd name="T11" fmla="*/ 2147483647 h 664"/>
              <a:gd name="T12" fmla="*/ 2147483647 w 1078"/>
              <a:gd name="T13" fmla="*/ 2147483647 h 664"/>
              <a:gd name="T14" fmla="*/ 2147483647 w 1078"/>
              <a:gd name="T15" fmla="*/ 2147483647 h 664"/>
              <a:gd name="T16" fmla="*/ 2147483647 w 1078"/>
              <a:gd name="T17" fmla="*/ 2147483647 h 664"/>
              <a:gd name="T18" fmla="*/ 2147483647 w 1078"/>
              <a:gd name="T19" fmla="*/ 2147483647 h 664"/>
              <a:gd name="T20" fmla="*/ 2147483647 w 1078"/>
              <a:gd name="T21" fmla="*/ 2147483647 h 664"/>
              <a:gd name="T22" fmla="*/ 2147483647 w 1078"/>
              <a:gd name="T23" fmla="*/ 2147483647 h 664"/>
              <a:gd name="T24" fmla="*/ 2147483647 w 1078"/>
              <a:gd name="T25" fmla="*/ 2147483647 h 664"/>
              <a:gd name="T26" fmla="*/ 2147483647 w 1078"/>
              <a:gd name="T27" fmla="*/ 2147483647 h 664"/>
              <a:gd name="T28" fmla="*/ 2147483647 w 1078"/>
              <a:gd name="T29" fmla="*/ 2147483647 h 664"/>
              <a:gd name="T30" fmla="*/ 2147483647 w 1078"/>
              <a:gd name="T31" fmla="*/ 2147483647 h 664"/>
              <a:gd name="T32" fmla="*/ 2147483647 w 1078"/>
              <a:gd name="T33" fmla="*/ 2147483647 h 664"/>
              <a:gd name="T34" fmla="*/ 2147483647 w 1078"/>
              <a:gd name="T35" fmla="*/ 2147483647 h 664"/>
              <a:gd name="T36" fmla="*/ 2147483647 w 1078"/>
              <a:gd name="T37" fmla="*/ 2147483647 h 664"/>
              <a:gd name="T38" fmla="*/ 2147483647 w 1078"/>
              <a:gd name="T39" fmla="*/ 2147483647 h 664"/>
              <a:gd name="T40" fmla="*/ 2147483647 w 1078"/>
              <a:gd name="T41" fmla="*/ 2147483647 h 664"/>
              <a:gd name="T42" fmla="*/ 0 w 1078"/>
              <a:gd name="T43" fmla="*/ 2147483647 h 664"/>
              <a:gd name="T44" fmla="*/ 2147483647 w 1078"/>
              <a:gd name="T45" fmla="*/ 2147483647 h 664"/>
              <a:gd name="T46" fmla="*/ 2147483647 w 1078"/>
              <a:gd name="T47" fmla="*/ 0 h 664"/>
              <a:gd name="T48" fmla="*/ 2147483647 w 1078"/>
              <a:gd name="T49" fmla="*/ 2147483647 h 664"/>
              <a:gd name="T50" fmla="*/ 2147483647 w 1078"/>
              <a:gd name="T51" fmla="*/ 2147483647 h 664"/>
              <a:gd name="T52" fmla="*/ 2147483647 w 1078"/>
              <a:gd name="T53" fmla="*/ 2147483647 h 664"/>
              <a:gd name="T54" fmla="*/ 2147483647 w 1078"/>
              <a:gd name="T55" fmla="*/ 2147483647 h 664"/>
              <a:gd name="T56" fmla="*/ 2147483647 w 1078"/>
              <a:gd name="T57" fmla="*/ 2147483647 h 664"/>
              <a:gd name="T58" fmla="*/ 2147483647 w 1078"/>
              <a:gd name="T59" fmla="*/ 2147483647 h 664"/>
              <a:gd name="T60" fmla="*/ 2147483647 w 1078"/>
              <a:gd name="T61" fmla="*/ 2147483647 h 664"/>
              <a:gd name="T62" fmla="*/ 2147483647 w 1078"/>
              <a:gd name="T63" fmla="*/ 2147483647 h 66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078"/>
              <a:gd name="T97" fmla="*/ 0 h 664"/>
              <a:gd name="T98" fmla="*/ 1078 w 1078"/>
              <a:gd name="T99" fmla="*/ 664 h 66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078" h="664">
                <a:moveTo>
                  <a:pt x="852" y="656"/>
                </a:moveTo>
                <a:cubicBezTo>
                  <a:pt x="852" y="652"/>
                  <a:pt x="856" y="648"/>
                  <a:pt x="860" y="648"/>
                </a:cubicBezTo>
                <a:cubicBezTo>
                  <a:pt x="860" y="648"/>
                  <a:pt x="860" y="648"/>
                  <a:pt x="860" y="648"/>
                </a:cubicBezTo>
                <a:cubicBezTo>
                  <a:pt x="940" y="648"/>
                  <a:pt x="940" y="648"/>
                  <a:pt x="940" y="648"/>
                </a:cubicBezTo>
                <a:cubicBezTo>
                  <a:pt x="978" y="648"/>
                  <a:pt x="1008" y="630"/>
                  <a:pt x="1029" y="606"/>
                </a:cubicBezTo>
                <a:cubicBezTo>
                  <a:pt x="1029" y="606"/>
                  <a:pt x="1029" y="606"/>
                  <a:pt x="1029" y="606"/>
                </a:cubicBezTo>
                <a:cubicBezTo>
                  <a:pt x="1050" y="581"/>
                  <a:pt x="1062" y="549"/>
                  <a:pt x="1062" y="523"/>
                </a:cubicBezTo>
                <a:cubicBezTo>
                  <a:pt x="1062" y="523"/>
                  <a:pt x="1062" y="523"/>
                  <a:pt x="1062" y="523"/>
                </a:cubicBezTo>
                <a:cubicBezTo>
                  <a:pt x="1062" y="482"/>
                  <a:pt x="1043" y="447"/>
                  <a:pt x="1015" y="421"/>
                </a:cubicBezTo>
                <a:cubicBezTo>
                  <a:pt x="1015" y="421"/>
                  <a:pt x="1015" y="421"/>
                  <a:pt x="1015" y="421"/>
                </a:cubicBezTo>
                <a:cubicBezTo>
                  <a:pt x="1012" y="419"/>
                  <a:pt x="1012" y="415"/>
                  <a:pt x="1014" y="411"/>
                </a:cubicBezTo>
                <a:cubicBezTo>
                  <a:pt x="1014" y="411"/>
                  <a:pt x="1014" y="411"/>
                  <a:pt x="1014" y="411"/>
                </a:cubicBezTo>
                <a:cubicBezTo>
                  <a:pt x="1032" y="380"/>
                  <a:pt x="1043" y="345"/>
                  <a:pt x="1043" y="306"/>
                </a:cubicBezTo>
                <a:cubicBezTo>
                  <a:pt x="1043" y="306"/>
                  <a:pt x="1043" y="306"/>
                  <a:pt x="1043" y="306"/>
                </a:cubicBezTo>
                <a:cubicBezTo>
                  <a:pt x="1043" y="249"/>
                  <a:pt x="1020" y="197"/>
                  <a:pt x="983" y="160"/>
                </a:cubicBezTo>
                <a:cubicBezTo>
                  <a:pt x="983" y="160"/>
                  <a:pt x="983" y="160"/>
                  <a:pt x="983" y="160"/>
                </a:cubicBezTo>
                <a:cubicBezTo>
                  <a:pt x="945" y="123"/>
                  <a:pt x="894" y="99"/>
                  <a:pt x="837" y="99"/>
                </a:cubicBezTo>
                <a:cubicBezTo>
                  <a:pt x="837" y="99"/>
                  <a:pt x="837" y="99"/>
                  <a:pt x="837" y="99"/>
                </a:cubicBezTo>
                <a:cubicBezTo>
                  <a:pt x="792" y="99"/>
                  <a:pt x="751" y="114"/>
                  <a:pt x="717" y="138"/>
                </a:cubicBezTo>
                <a:cubicBezTo>
                  <a:pt x="717" y="138"/>
                  <a:pt x="717" y="138"/>
                  <a:pt x="717" y="138"/>
                </a:cubicBezTo>
                <a:cubicBezTo>
                  <a:pt x="713" y="141"/>
                  <a:pt x="708" y="140"/>
                  <a:pt x="706" y="137"/>
                </a:cubicBezTo>
                <a:cubicBezTo>
                  <a:pt x="706" y="137"/>
                  <a:pt x="706" y="137"/>
                  <a:pt x="706" y="137"/>
                </a:cubicBezTo>
                <a:cubicBezTo>
                  <a:pt x="652" y="64"/>
                  <a:pt x="565" y="16"/>
                  <a:pt x="468" y="16"/>
                </a:cubicBezTo>
                <a:cubicBezTo>
                  <a:pt x="468" y="16"/>
                  <a:pt x="468" y="16"/>
                  <a:pt x="468" y="16"/>
                </a:cubicBezTo>
                <a:cubicBezTo>
                  <a:pt x="314" y="16"/>
                  <a:pt x="188" y="133"/>
                  <a:pt x="173" y="283"/>
                </a:cubicBezTo>
                <a:cubicBezTo>
                  <a:pt x="173" y="283"/>
                  <a:pt x="173" y="283"/>
                  <a:pt x="173" y="283"/>
                </a:cubicBezTo>
                <a:cubicBezTo>
                  <a:pt x="173" y="287"/>
                  <a:pt x="170" y="290"/>
                  <a:pt x="167" y="290"/>
                </a:cubicBezTo>
                <a:cubicBezTo>
                  <a:pt x="167" y="290"/>
                  <a:pt x="167" y="290"/>
                  <a:pt x="167" y="290"/>
                </a:cubicBezTo>
                <a:cubicBezTo>
                  <a:pt x="80" y="308"/>
                  <a:pt x="16" y="384"/>
                  <a:pt x="16" y="475"/>
                </a:cubicBezTo>
                <a:cubicBezTo>
                  <a:pt x="16" y="475"/>
                  <a:pt x="16" y="475"/>
                  <a:pt x="16" y="475"/>
                </a:cubicBezTo>
                <a:cubicBezTo>
                  <a:pt x="16" y="514"/>
                  <a:pt x="31" y="558"/>
                  <a:pt x="57" y="591"/>
                </a:cubicBezTo>
                <a:cubicBezTo>
                  <a:pt x="57" y="591"/>
                  <a:pt x="57" y="591"/>
                  <a:pt x="57" y="591"/>
                </a:cubicBezTo>
                <a:cubicBezTo>
                  <a:pt x="84" y="625"/>
                  <a:pt x="120" y="648"/>
                  <a:pt x="162" y="648"/>
                </a:cubicBezTo>
                <a:cubicBezTo>
                  <a:pt x="162" y="648"/>
                  <a:pt x="162" y="648"/>
                  <a:pt x="162" y="648"/>
                </a:cubicBezTo>
                <a:cubicBezTo>
                  <a:pt x="827" y="648"/>
                  <a:pt x="827" y="648"/>
                  <a:pt x="827" y="648"/>
                </a:cubicBezTo>
                <a:cubicBezTo>
                  <a:pt x="831" y="648"/>
                  <a:pt x="835" y="652"/>
                  <a:pt x="835" y="656"/>
                </a:cubicBezTo>
                <a:cubicBezTo>
                  <a:pt x="835" y="656"/>
                  <a:pt x="835" y="656"/>
                  <a:pt x="835" y="656"/>
                </a:cubicBezTo>
                <a:cubicBezTo>
                  <a:pt x="835" y="661"/>
                  <a:pt x="831" y="664"/>
                  <a:pt x="827" y="664"/>
                </a:cubicBezTo>
                <a:cubicBezTo>
                  <a:pt x="827" y="664"/>
                  <a:pt x="827" y="664"/>
                  <a:pt x="827" y="664"/>
                </a:cubicBezTo>
                <a:cubicBezTo>
                  <a:pt x="162" y="664"/>
                  <a:pt x="162" y="664"/>
                  <a:pt x="162" y="664"/>
                </a:cubicBezTo>
                <a:cubicBezTo>
                  <a:pt x="114" y="664"/>
                  <a:pt x="73" y="638"/>
                  <a:pt x="45" y="601"/>
                </a:cubicBezTo>
                <a:cubicBezTo>
                  <a:pt x="45" y="601"/>
                  <a:pt x="45" y="601"/>
                  <a:pt x="45" y="601"/>
                </a:cubicBezTo>
                <a:cubicBezTo>
                  <a:pt x="16" y="565"/>
                  <a:pt x="0" y="518"/>
                  <a:pt x="0" y="475"/>
                </a:cubicBezTo>
                <a:cubicBezTo>
                  <a:pt x="0" y="475"/>
                  <a:pt x="0" y="475"/>
                  <a:pt x="0" y="475"/>
                </a:cubicBezTo>
                <a:cubicBezTo>
                  <a:pt x="0" y="378"/>
                  <a:pt x="67" y="297"/>
                  <a:pt x="158" y="276"/>
                </a:cubicBezTo>
                <a:cubicBezTo>
                  <a:pt x="158" y="276"/>
                  <a:pt x="158" y="276"/>
                  <a:pt x="158" y="276"/>
                </a:cubicBezTo>
                <a:cubicBezTo>
                  <a:pt x="176" y="121"/>
                  <a:pt x="308" y="0"/>
                  <a:pt x="468" y="0"/>
                </a:cubicBezTo>
                <a:cubicBezTo>
                  <a:pt x="468" y="0"/>
                  <a:pt x="468" y="0"/>
                  <a:pt x="468" y="0"/>
                </a:cubicBezTo>
                <a:cubicBezTo>
                  <a:pt x="568" y="0"/>
                  <a:pt x="657" y="48"/>
                  <a:pt x="714" y="121"/>
                </a:cubicBezTo>
                <a:cubicBezTo>
                  <a:pt x="714" y="121"/>
                  <a:pt x="714" y="121"/>
                  <a:pt x="714" y="121"/>
                </a:cubicBezTo>
                <a:cubicBezTo>
                  <a:pt x="749" y="98"/>
                  <a:pt x="791" y="83"/>
                  <a:pt x="837" y="83"/>
                </a:cubicBezTo>
                <a:cubicBezTo>
                  <a:pt x="837" y="83"/>
                  <a:pt x="837" y="83"/>
                  <a:pt x="837" y="83"/>
                </a:cubicBezTo>
                <a:cubicBezTo>
                  <a:pt x="960" y="83"/>
                  <a:pt x="1059" y="183"/>
                  <a:pt x="1059" y="306"/>
                </a:cubicBezTo>
                <a:cubicBezTo>
                  <a:pt x="1059" y="306"/>
                  <a:pt x="1059" y="306"/>
                  <a:pt x="1059" y="306"/>
                </a:cubicBezTo>
                <a:cubicBezTo>
                  <a:pt x="1059" y="345"/>
                  <a:pt x="1048" y="382"/>
                  <a:pt x="1030" y="414"/>
                </a:cubicBezTo>
                <a:cubicBezTo>
                  <a:pt x="1030" y="414"/>
                  <a:pt x="1030" y="414"/>
                  <a:pt x="1030" y="414"/>
                </a:cubicBezTo>
                <a:cubicBezTo>
                  <a:pt x="1059" y="442"/>
                  <a:pt x="1078" y="480"/>
                  <a:pt x="1078" y="523"/>
                </a:cubicBezTo>
                <a:cubicBezTo>
                  <a:pt x="1078" y="523"/>
                  <a:pt x="1078" y="523"/>
                  <a:pt x="1078" y="523"/>
                </a:cubicBezTo>
                <a:cubicBezTo>
                  <a:pt x="1078" y="554"/>
                  <a:pt x="1065" y="589"/>
                  <a:pt x="1041" y="616"/>
                </a:cubicBezTo>
                <a:cubicBezTo>
                  <a:pt x="1041" y="616"/>
                  <a:pt x="1041" y="616"/>
                  <a:pt x="1041" y="616"/>
                </a:cubicBezTo>
                <a:cubicBezTo>
                  <a:pt x="1018" y="644"/>
                  <a:pt x="983" y="664"/>
                  <a:pt x="940" y="664"/>
                </a:cubicBezTo>
                <a:cubicBezTo>
                  <a:pt x="940" y="664"/>
                  <a:pt x="940" y="664"/>
                  <a:pt x="94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56" y="664"/>
                  <a:pt x="852" y="661"/>
                  <a:pt x="852" y="656"/>
                </a:cubicBezTo>
                <a:close/>
              </a:path>
            </a:pathLst>
          </a:custGeom>
          <a:solidFill>
            <a:schemeClr val="tx2">
              <a:lumMod val="50000"/>
              <a:lumOff val="50000"/>
            </a:schemeClr>
          </a:solidFill>
          <a:ln w="9525">
            <a:solidFill>
              <a:schemeClr val="tx2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grpSp>
        <p:nvGrpSpPr>
          <p:cNvPr id="26" name="Group 105"/>
          <p:cNvGrpSpPr>
            <a:grpSpLocks noChangeAspect="1"/>
          </p:cNvGrpSpPr>
          <p:nvPr/>
        </p:nvGrpSpPr>
        <p:grpSpPr bwMode="auto">
          <a:xfrm>
            <a:off x="1462695" y="4518539"/>
            <a:ext cx="779561" cy="715037"/>
            <a:chOff x="3510" y="1858"/>
            <a:chExt cx="363" cy="520"/>
          </a:xfrm>
        </p:grpSpPr>
        <p:sp>
          <p:nvSpPr>
            <p:cNvPr id="27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28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29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PNC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30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31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32" name="Group 105"/>
          <p:cNvGrpSpPr>
            <a:grpSpLocks noChangeAspect="1"/>
          </p:cNvGrpSpPr>
          <p:nvPr/>
        </p:nvGrpSpPr>
        <p:grpSpPr bwMode="auto">
          <a:xfrm>
            <a:off x="2627784" y="4518539"/>
            <a:ext cx="779561" cy="715037"/>
            <a:chOff x="3510" y="1858"/>
            <a:chExt cx="363" cy="520"/>
          </a:xfrm>
        </p:grpSpPr>
        <p:sp>
          <p:nvSpPr>
            <p:cNvPr id="33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34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35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PNC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36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37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38" name="Group 105"/>
          <p:cNvGrpSpPr>
            <a:grpSpLocks noChangeAspect="1"/>
          </p:cNvGrpSpPr>
          <p:nvPr/>
        </p:nvGrpSpPr>
        <p:grpSpPr bwMode="auto">
          <a:xfrm>
            <a:off x="3976896" y="4518539"/>
            <a:ext cx="779561" cy="715037"/>
            <a:chOff x="3510" y="1858"/>
            <a:chExt cx="363" cy="520"/>
          </a:xfrm>
        </p:grpSpPr>
        <p:sp>
          <p:nvSpPr>
            <p:cNvPr id="39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40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41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PNC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42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43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44" name="Group 105"/>
          <p:cNvGrpSpPr>
            <a:grpSpLocks noChangeAspect="1"/>
          </p:cNvGrpSpPr>
          <p:nvPr/>
        </p:nvGrpSpPr>
        <p:grpSpPr bwMode="auto">
          <a:xfrm>
            <a:off x="5242732" y="4518539"/>
            <a:ext cx="779561" cy="715037"/>
            <a:chOff x="3510" y="1858"/>
            <a:chExt cx="363" cy="520"/>
          </a:xfrm>
        </p:grpSpPr>
        <p:sp>
          <p:nvSpPr>
            <p:cNvPr id="45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46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47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PNC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48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49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cxnSp>
        <p:nvCxnSpPr>
          <p:cNvPr id="50" name="Straight Arrow Connector 49"/>
          <p:cNvCxnSpPr/>
          <p:nvPr/>
        </p:nvCxnSpPr>
        <p:spPr bwMode="auto">
          <a:xfrm>
            <a:off x="1842778" y="5237997"/>
            <a:ext cx="0" cy="9893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 flipH="1">
            <a:off x="4355109" y="5237997"/>
            <a:ext cx="12640" cy="82050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>
            <a:endCxn id="54" idx="2"/>
          </p:cNvCxnSpPr>
          <p:nvPr/>
        </p:nvCxnSpPr>
        <p:spPr bwMode="auto">
          <a:xfrm flipH="1" flipV="1">
            <a:off x="1479616" y="4144256"/>
            <a:ext cx="419905" cy="33093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grpSp>
        <p:nvGrpSpPr>
          <p:cNvPr id="53" name="Group 105"/>
          <p:cNvGrpSpPr>
            <a:grpSpLocks noChangeAspect="1"/>
          </p:cNvGrpSpPr>
          <p:nvPr/>
        </p:nvGrpSpPr>
        <p:grpSpPr bwMode="auto">
          <a:xfrm>
            <a:off x="1088761" y="3437469"/>
            <a:ext cx="779561" cy="715037"/>
            <a:chOff x="3510" y="1858"/>
            <a:chExt cx="363" cy="520"/>
          </a:xfrm>
        </p:grpSpPr>
        <p:sp>
          <p:nvSpPr>
            <p:cNvPr id="54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55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56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MDSC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57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58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59" name="Group 105"/>
          <p:cNvGrpSpPr>
            <a:grpSpLocks noChangeAspect="1"/>
          </p:cNvGrpSpPr>
          <p:nvPr/>
        </p:nvGrpSpPr>
        <p:grpSpPr bwMode="auto">
          <a:xfrm>
            <a:off x="4676639" y="3487852"/>
            <a:ext cx="779561" cy="715037"/>
            <a:chOff x="3510" y="1858"/>
            <a:chExt cx="363" cy="520"/>
          </a:xfrm>
        </p:grpSpPr>
        <p:sp>
          <p:nvSpPr>
            <p:cNvPr id="60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61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62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MDSC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63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64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65" name="Group 105"/>
          <p:cNvGrpSpPr>
            <a:grpSpLocks noChangeAspect="1"/>
          </p:cNvGrpSpPr>
          <p:nvPr/>
        </p:nvGrpSpPr>
        <p:grpSpPr bwMode="auto">
          <a:xfrm>
            <a:off x="2267744" y="2610571"/>
            <a:ext cx="779561" cy="715037"/>
            <a:chOff x="3510" y="1858"/>
            <a:chExt cx="363" cy="520"/>
          </a:xfrm>
        </p:grpSpPr>
        <p:sp>
          <p:nvSpPr>
            <p:cNvPr id="66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67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68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MDSC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69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70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71" name="Group 105"/>
          <p:cNvGrpSpPr>
            <a:grpSpLocks noChangeAspect="1"/>
          </p:cNvGrpSpPr>
          <p:nvPr/>
        </p:nvGrpSpPr>
        <p:grpSpPr bwMode="auto">
          <a:xfrm>
            <a:off x="467544" y="1556792"/>
            <a:ext cx="779561" cy="715037"/>
            <a:chOff x="3510" y="1858"/>
            <a:chExt cx="363" cy="520"/>
          </a:xfrm>
        </p:grpSpPr>
        <p:sp>
          <p:nvSpPr>
            <p:cNvPr id="72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73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74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CNC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75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76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cxnSp>
        <p:nvCxnSpPr>
          <p:cNvPr id="77" name="Straight Arrow Connector 76"/>
          <p:cNvCxnSpPr/>
          <p:nvPr/>
        </p:nvCxnSpPr>
        <p:spPr bwMode="auto">
          <a:xfrm flipH="1">
            <a:off x="3030048" y="2271829"/>
            <a:ext cx="1186686" cy="34583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78" name="Straight Arrow Connector 77"/>
          <p:cNvCxnSpPr/>
          <p:nvPr/>
        </p:nvCxnSpPr>
        <p:spPr bwMode="auto">
          <a:xfrm>
            <a:off x="2639192" y="2263579"/>
            <a:ext cx="1660" cy="34445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79" name="Straight Arrow Connector 78"/>
          <p:cNvCxnSpPr/>
          <p:nvPr/>
        </p:nvCxnSpPr>
        <p:spPr bwMode="auto">
          <a:xfrm>
            <a:off x="1047041" y="2355186"/>
            <a:ext cx="1237805" cy="26247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grpSp>
        <p:nvGrpSpPr>
          <p:cNvPr id="80" name="Group 105"/>
          <p:cNvGrpSpPr>
            <a:grpSpLocks noChangeAspect="1"/>
          </p:cNvGrpSpPr>
          <p:nvPr/>
        </p:nvGrpSpPr>
        <p:grpSpPr bwMode="auto">
          <a:xfrm>
            <a:off x="2242684" y="1556792"/>
            <a:ext cx="779561" cy="715037"/>
            <a:chOff x="3510" y="1858"/>
            <a:chExt cx="363" cy="520"/>
          </a:xfrm>
        </p:grpSpPr>
        <p:sp>
          <p:nvSpPr>
            <p:cNvPr id="81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82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83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CNC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84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85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86" name="Group 105"/>
          <p:cNvGrpSpPr>
            <a:grpSpLocks noChangeAspect="1"/>
          </p:cNvGrpSpPr>
          <p:nvPr/>
        </p:nvGrpSpPr>
        <p:grpSpPr bwMode="auto">
          <a:xfrm>
            <a:off x="4212013" y="1556792"/>
            <a:ext cx="779561" cy="715037"/>
            <a:chOff x="3510" y="1858"/>
            <a:chExt cx="363" cy="520"/>
          </a:xfrm>
        </p:grpSpPr>
        <p:sp>
          <p:nvSpPr>
            <p:cNvPr id="87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88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89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CNC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90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91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sp>
        <p:nvSpPr>
          <p:cNvPr id="198" name="Freeform 13"/>
          <p:cNvSpPr>
            <a:spLocks noChangeAspect="1"/>
          </p:cNvSpPr>
          <p:nvPr/>
        </p:nvSpPr>
        <p:spPr bwMode="auto">
          <a:xfrm>
            <a:off x="5066420" y="5608127"/>
            <a:ext cx="1593812" cy="547636"/>
          </a:xfrm>
          <a:custGeom>
            <a:avLst/>
            <a:gdLst>
              <a:gd name="T0" fmla="*/ 2147483647 w 1078"/>
              <a:gd name="T1" fmla="*/ 2147483647 h 664"/>
              <a:gd name="T2" fmla="*/ 2147483647 w 1078"/>
              <a:gd name="T3" fmla="*/ 2147483647 h 664"/>
              <a:gd name="T4" fmla="*/ 2147483647 w 1078"/>
              <a:gd name="T5" fmla="*/ 2147483647 h 664"/>
              <a:gd name="T6" fmla="*/ 2147483647 w 1078"/>
              <a:gd name="T7" fmla="*/ 2147483647 h 664"/>
              <a:gd name="T8" fmla="*/ 2147483647 w 1078"/>
              <a:gd name="T9" fmla="*/ 2147483647 h 664"/>
              <a:gd name="T10" fmla="*/ 2147483647 w 1078"/>
              <a:gd name="T11" fmla="*/ 2147483647 h 664"/>
              <a:gd name="T12" fmla="*/ 2147483647 w 1078"/>
              <a:gd name="T13" fmla="*/ 2147483647 h 664"/>
              <a:gd name="T14" fmla="*/ 2147483647 w 1078"/>
              <a:gd name="T15" fmla="*/ 2147483647 h 664"/>
              <a:gd name="T16" fmla="*/ 2147483647 w 1078"/>
              <a:gd name="T17" fmla="*/ 2147483647 h 664"/>
              <a:gd name="T18" fmla="*/ 2147483647 w 1078"/>
              <a:gd name="T19" fmla="*/ 2147483647 h 664"/>
              <a:gd name="T20" fmla="*/ 2147483647 w 1078"/>
              <a:gd name="T21" fmla="*/ 2147483647 h 664"/>
              <a:gd name="T22" fmla="*/ 2147483647 w 1078"/>
              <a:gd name="T23" fmla="*/ 2147483647 h 664"/>
              <a:gd name="T24" fmla="*/ 2147483647 w 1078"/>
              <a:gd name="T25" fmla="*/ 2147483647 h 664"/>
              <a:gd name="T26" fmla="*/ 2147483647 w 1078"/>
              <a:gd name="T27" fmla="*/ 2147483647 h 664"/>
              <a:gd name="T28" fmla="*/ 2147483647 w 1078"/>
              <a:gd name="T29" fmla="*/ 2147483647 h 664"/>
              <a:gd name="T30" fmla="*/ 2147483647 w 1078"/>
              <a:gd name="T31" fmla="*/ 2147483647 h 664"/>
              <a:gd name="T32" fmla="*/ 2147483647 w 1078"/>
              <a:gd name="T33" fmla="*/ 2147483647 h 664"/>
              <a:gd name="T34" fmla="*/ 2147483647 w 1078"/>
              <a:gd name="T35" fmla="*/ 2147483647 h 664"/>
              <a:gd name="T36" fmla="*/ 2147483647 w 1078"/>
              <a:gd name="T37" fmla="*/ 2147483647 h 664"/>
              <a:gd name="T38" fmla="*/ 2147483647 w 1078"/>
              <a:gd name="T39" fmla="*/ 2147483647 h 664"/>
              <a:gd name="T40" fmla="*/ 2147483647 w 1078"/>
              <a:gd name="T41" fmla="*/ 2147483647 h 664"/>
              <a:gd name="T42" fmla="*/ 0 w 1078"/>
              <a:gd name="T43" fmla="*/ 2147483647 h 664"/>
              <a:gd name="T44" fmla="*/ 2147483647 w 1078"/>
              <a:gd name="T45" fmla="*/ 2147483647 h 664"/>
              <a:gd name="T46" fmla="*/ 2147483647 w 1078"/>
              <a:gd name="T47" fmla="*/ 0 h 664"/>
              <a:gd name="T48" fmla="*/ 2147483647 w 1078"/>
              <a:gd name="T49" fmla="*/ 2147483647 h 664"/>
              <a:gd name="T50" fmla="*/ 2147483647 w 1078"/>
              <a:gd name="T51" fmla="*/ 2147483647 h 664"/>
              <a:gd name="T52" fmla="*/ 2147483647 w 1078"/>
              <a:gd name="T53" fmla="*/ 2147483647 h 664"/>
              <a:gd name="T54" fmla="*/ 2147483647 w 1078"/>
              <a:gd name="T55" fmla="*/ 2147483647 h 664"/>
              <a:gd name="T56" fmla="*/ 2147483647 w 1078"/>
              <a:gd name="T57" fmla="*/ 2147483647 h 664"/>
              <a:gd name="T58" fmla="*/ 2147483647 w 1078"/>
              <a:gd name="T59" fmla="*/ 2147483647 h 664"/>
              <a:gd name="T60" fmla="*/ 2147483647 w 1078"/>
              <a:gd name="T61" fmla="*/ 2147483647 h 664"/>
              <a:gd name="T62" fmla="*/ 2147483647 w 1078"/>
              <a:gd name="T63" fmla="*/ 2147483647 h 66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078"/>
              <a:gd name="T97" fmla="*/ 0 h 664"/>
              <a:gd name="T98" fmla="*/ 1078 w 1078"/>
              <a:gd name="T99" fmla="*/ 664 h 66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078" h="664">
                <a:moveTo>
                  <a:pt x="852" y="656"/>
                </a:moveTo>
                <a:cubicBezTo>
                  <a:pt x="852" y="652"/>
                  <a:pt x="856" y="648"/>
                  <a:pt x="860" y="648"/>
                </a:cubicBezTo>
                <a:cubicBezTo>
                  <a:pt x="860" y="648"/>
                  <a:pt x="860" y="648"/>
                  <a:pt x="860" y="648"/>
                </a:cubicBezTo>
                <a:cubicBezTo>
                  <a:pt x="940" y="648"/>
                  <a:pt x="940" y="648"/>
                  <a:pt x="940" y="648"/>
                </a:cubicBezTo>
                <a:cubicBezTo>
                  <a:pt x="978" y="648"/>
                  <a:pt x="1008" y="630"/>
                  <a:pt x="1029" y="606"/>
                </a:cubicBezTo>
                <a:cubicBezTo>
                  <a:pt x="1029" y="606"/>
                  <a:pt x="1029" y="606"/>
                  <a:pt x="1029" y="606"/>
                </a:cubicBezTo>
                <a:cubicBezTo>
                  <a:pt x="1050" y="581"/>
                  <a:pt x="1062" y="549"/>
                  <a:pt x="1062" y="523"/>
                </a:cubicBezTo>
                <a:cubicBezTo>
                  <a:pt x="1062" y="523"/>
                  <a:pt x="1062" y="523"/>
                  <a:pt x="1062" y="523"/>
                </a:cubicBezTo>
                <a:cubicBezTo>
                  <a:pt x="1062" y="482"/>
                  <a:pt x="1043" y="447"/>
                  <a:pt x="1015" y="421"/>
                </a:cubicBezTo>
                <a:cubicBezTo>
                  <a:pt x="1015" y="421"/>
                  <a:pt x="1015" y="421"/>
                  <a:pt x="1015" y="421"/>
                </a:cubicBezTo>
                <a:cubicBezTo>
                  <a:pt x="1012" y="419"/>
                  <a:pt x="1012" y="415"/>
                  <a:pt x="1014" y="411"/>
                </a:cubicBezTo>
                <a:cubicBezTo>
                  <a:pt x="1014" y="411"/>
                  <a:pt x="1014" y="411"/>
                  <a:pt x="1014" y="411"/>
                </a:cubicBezTo>
                <a:cubicBezTo>
                  <a:pt x="1032" y="380"/>
                  <a:pt x="1043" y="345"/>
                  <a:pt x="1043" y="306"/>
                </a:cubicBezTo>
                <a:cubicBezTo>
                  <a:pt x="1043" y="306"/>
                  <a:pt x="1043" y="306"/>
                  <a:pt x="1043" y="306"/>
                </a:cubicBezTo>
                <a:cubicBezTo>
                  <a:pt x="1043" y="249"/>
                  <a:pt x="1020" y="197"/>
                  <a:pt x="983" y="160"/>
                </a:cubicBezTo>
                <a:cubicBezTo>
                  <a:pt x="983" y="160"/>
                  <a:pt x="983" y="160"/>
                  <a:pt x="983" y="160"/>
                </a:cubicBezTo>
                <a:cubicBezTo>
                  <a:pt x="945" y="123"/>
                  <a:pt x="894" y="99"/>
                  <a:pt x="837" y="99"/>
                </a:cubicBezTo>
                <a:cubicBezTo>
                  <a:pt x="837" y="99"/>
                  <a:pt x="837" y="99"/>
                  <a:pt x="837" y="99"/>
                </a:cubicBezTo>
                <a:cubicBezTo>
                  <a:pt x="792" y="99"/>
                  <a:pt x="751" y="114"/>
                  <a:pt x="717" y="138"/>
                </a:cubicBezTo>
                <a:cubicBezTo>
                  <a:pt x="717" y="138"/>
                  <a:pt x="717" y="138"/>
                  <a:pt x="717" y="138"/>
                </a:cubicBezTo>
                <a:cubicBezTo>
                  <a:pt x="713" y="141"/>
                  <a:pt x="708" y="140"/>
                  <a:pt x="706" y="137"/>
                </a:cubicBezTo>
                <a:cubicBezTo>
                  <a:pt x="706" y="137"/>
                  <a:pt x="706" y="137"/>
                  <a:pt x="706" y="137"/>
                </a:cubicBezTo>
                <a:cubicBezTo>
                  <a:pt x="652" y="64"/>
                  <a:pt x="565" y="16"/>
                  <a:pt x="468" y="16"/>
                </a:cubicBezTo>
                <a:cubicBezTo>
                  <a:pt x="468" y="16"/>
                  <a:pt x="468" y="16"/>
                  <a:pt x="468" y="16"/>
                </a:cubicBezTo>
                <a:cubicBezTo>
                  <a:pt x="314" y="16"/>
                  <a:pt x="188" y="133"/>
                  <a:pt x="173" y="283"/>
                </a:cubicBezTo>
                <a:cubicBezTo>
                  <a:pt x="173" y="283"/>
                  <a:pt x="173" y="283"/>
                  <a:pt x="173" y="283"/>
                </a:cubicBezTo>
                <a:cubicBezTo>
                  <a:pt x="173" y="287"/>
                  <a:pt x="170" y="290"/>
                  <a:pt x="167" y="290"/>
                </a:cubicBezTo>
                <a:cubicBezTo>
                  <a:pt x="167" y="290"/>
                  <a:pt x="167" y="290"/>
                  <a:pt x="167" y="290"/>
                </a:cubicBezTo>
                <a:cubicBezTo>
                  <a:pt x="80" y="308"/>
                  <a:pt x="16" y="384"/>
                  <a:pt x="16" y="475"/>
                </a:cubicBezTo>
                <a:cubicBezTo>
                  <a:pt x="16" y="475"/>
                  <a:pt x="16" y="475"/>
                  <a:pt x="16" y="475"/>
                </a:cubicBezTo>
                <a:cubicBezTo>
                  <a:pt x="16" y="514"/>
                  <a:pt x="31" y="558"/>
                  <a:pt x="57" y="591"/>
                </a:cubicBezTo>
                <a:cubicBezTo>
                  <a:pt x="57" y="591"/>
                  <a:pt x="57" y="591"/>
                  <a:pt x="57" y="591"/>
                </a:cubicBezTo>
                <a:cubicBezTo>
                  <a:pt x="84" y="625"/>
                  <a:pt x="120" y="648"/>
                  <a:pt x="162" y="648"/>
                </a:cubicBezTo>
                <a:cubicBezTo>
                  <a:pt x="162" y="648"/>
                  <a:pt x="162" y="648"/>
                  <a:pt x="162" y="648"/>
                </a:cubicBezTo>
                <a:cubicBezTo>
                  <a:pt x="827" y="648"/>
                  <a:pt x="827" y="648"/>
                  <a:pt x="827" y="648"/>
                </a:cubicBezTo>
                <a:cubicBezTo>
                  <a:pt x="831" y="648"/>
                  <a:pt x="835" y="652"/>
                  <a:pt x="835" y="656"/>
                </a:cubicBezTo>
                <a:cubicBezTo>
                  <a:pt x="835" y="656"/>
                  <a:pt x="835" y="656"/>
                  <a:pt x="835" y="656"/>
                </a:cubicBezTo>
                <a:cubicBezTo>
                  <a:pt x="835" y="661"/>
                  <a:pt x="831" y="664"/>
                  <a:pt x="827" y="664"/>
                </a:cubicBezTo>
                <a:cubicBezTo>
                  <a:pt x="827" y="664"/>
                  <a:pt x="827" y="664"/>
                  <a:pt x="827" y="664"/>
                </a:cubicBezTo>
                <a:cubicBezTo>
                  <a:pt x="162" y="664"/>
                  <a:pt x="162" y="664"/>
                  <a:pt x="162" y="664"/>
                </a:cubicBezTo>
                <a:cubicBezTo>
                  <a:pt x="114" y="664"/>
                  <a:pt x="73" y="638"/>
                  <a:pt x="45" y="601"/>
                </a:cubicBezTo>
                <a:cubicBezTo>
                  <a:pt x="45" y="601"/>
                  <a:pt x="45" y="601"/>
                  <a:pt x="45" y="601"/>
                </a:cubicBezTo>
                <a:cubicBezTo>
                  <a:pt x="16" y="565"/>
                  <a:pt x="0" y="518"/>
                  <a:pt x="0" y="475"/>
                </a:cubicBezTo>
                <a:cubicBezTo>
                  <a:pt x="0" y="475"/>
                  <a:pt x="0" y="475"/>
                  <a:pt x="0" y="475"/>
                </a:cubicBezTo>
                <a:cubicBezTo>
                  <a:pt x="0" y="378"/>
                  <a:pt x="67" y="297"/>
                  <a:pt x="158" y="276"/>
                </a:cubicBezTo>
                <a:cubicBezTo>
                  <a:pt x="158" y="276"/>
                  <a:pt x="158" y="276"/>
                  <a:pt x="158" y="276"/>
                </a:cubicBezTo>
                <a:cubicBezTo>
                  <a:pt x="176" y="121"/>
                  <a:pt x="308" y="0"/>
                  <a:pt x="468" y="0"/>
                </a:cubicBezTo>
                <a:cubicBezTo>
                  <a:pt x="468" y="0"/>
                  <a:pt x="468" y="0"/>
                  <a:pt x="468" y="0"/>
                </a:cubicBezTo>
                <a:cubicBezTo>
                  <a:pt x="568" y="0"/>
                  <a:pt x="657" y="48"/>
                  <a:pt x="714" y="121"/>
                </a:cubicBezTo>
                <a:cubicBezTo>
                  <a:pt x="714" y="121"/>
                  <a:pt x="714" y="121"/>
                  <a:pt x="714" y="121"/>
                </a:cubicBezTo>
                <a:cubicBezTo>
                  <a:pt x="749" y="98"/>
                  <a:pt x="791" y="83"/>
                  <a:pt x="837" y="83"/>
                </a:cubicBezTo>
                <a:cubicBezTo>
                  <a:pt x="837" y="83"/>
                  <a:pt x="837" y="83"/>
                  <a:pt x="837" y="83"/>
                </a:cubicBezTo>
                <a:cubicBezTo>
                  <a:pt x="960" y="83"/>
                  <a:pt x="1059" y="183"/>
                  <a:pt x="1059" y="306"/>
                </a:cubicBezTo>
                <a:cubicBezTo>
                  <a:pt x="1059" y="306"/>
                  <a:pt x="1059" y="306"/>
                  <a:pt x="1059" y="306"/>
                </a:cubicBezTo>
                <a:cubicBezTo>
                  <a:pt x="1059" y="345"/>
                  <a:pt x="1048" y="382"/>
                  <a:pt x="1030" y="414"/>
                </a:cubicBezTo>
                <a:cubicBezTo>
                  <a:pt x="1030" y="414"/>
                  <a:pt x="1030" y="414"/>
                  <a:pt x="1030" y="414"/>
                </a:cubicBezTo>
                <a:cubicBezTo>
                  <a:pt x="1059" y="442"/>
                  <a:pt x="1078" y="480"/>
                  <a:pt x="1078" y="523"/>
                </a:cubicBezTo>
                <a:cubicBezTo>
                  <a:pt x="1078" y="523"/>
                  <a:pt x="1078" y="523"/>
                  <a:pt x="1078" y="523"/>
                </a:cubicBezTo>
                <a:cubicBezTo>
                  <a:pt x="1078" y="554"/>
                  <a:pt x="1065" y="589"/>
                  <a:pt x="1041" y="616"/>
                </a:cubicBezTo>
                <a:cubicBezTo>
                  <a:pt x="1041" y="616"/>
                  <a:pt x="1041" y="616"/>
                  <a:pt x="1041" y="616"/>
                </a:cubicBezTo>
                <a:cubicBezTo>
                  <a:pt x="1018" y="644"/>
                  <a:pt x="983" y="664"/>
                  <a:pt x="940" y="664"/>
                </a:cubicBezTo>
                <a:cubicBezTo>
                  <a:pt x="940" y="664"/>
                  <a:pt x="940" y="664"/>
                  <a:pt x="94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56" y="664"/>
                  <a:pt x="852" y="661"/>
                  <a:pt x="852" y="656"/>
                </a:cubicBezTo>
                <a:close/>
              </a:path>
            </a:pathLst>
          </a:custGeom>
          <a:solidFill>
            <a:schemeClr val="tx2">
              <a:lumMod val="50000"/>
              <a:lumOff val="50000"/>
            </a:schemeClr>
          </a:solidFill>
          <a:ln w="9525">
            <a:solidFill>
              <a:schemeClr val="tx2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cxnSp>
        <p:nvCxnSpPr>
          <p:cNvPr id="199" name="Straight Arrow Connector 198"/>
          <p:cNvCxnSpPr/>
          <p:nvPr/>
        </p:nvCxnSpPr>
        <p:spPr bwMode="auto">
          <a:xfrm>
            <a:off x="5858508" y="5237997"/>
            <a:ext cx="0" cy="3701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4" name="Bent Arrow 203"/>
          <p:cNvSpPr/>
          <p:nvPr/>
        </p:nvSpPr>
        <p:spPr>
          <a:xfrm rot="6185292" flipV="1">
            <a:off x="5214259" y="2514737"/>
            <a:ext cx="976075" cy="879237"/>
          </a:xfrm>
          <a:prstGeom prst="bentArrow">
            <a:avLst>
              <a:gd name="adj1" fmla="val 12921"/>
              <a:gd name="adj2" fmla="val 20778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 bwMode="auto">
          <a:xfrm>
            <a:off x="6300192" y="1169119"/>
            <a:ext cx="265920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b="1" dirty="0">
                <a:latin typeface="Arial" charset="0"/>
                <a:cs typeface="Arial" charset="0"/>
              </a:rPr>
              <a:t>MDSC (Multi Domain Service Controller)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latin typeface="Arial" charset="0"/>
                <a:cs typeface="Arial" charset="0"/>
              </a:rPr>
              <a:t>Coordinator/orchestrator  </a:t>
            </a:r>
            <a:r>
              <a:rPr lang="en-US" sz="1400" dirty="0">
                <a:latin typeface="Arial" charset="0"/>
                <a:cs typeface="Arial" charset="0"/>
              </a:rPr>
              <a:t>responsible for supporting customers’  virtual networks creation, modification and deletion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Arial" charset="0"/>
                <a:cs typeface="Arial" charset="0"/>
              </a:rPr>
              <a:t>Allows for Multi-domain coordination/orchestration among PNCs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Arial" charset="0"/>
                <a:cs typeface="Arial" charset="0"/>
              </a:rPr>
              <a:t>Creates  end-to-end paths and services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Arial" charset="0"/>
                <a:cs typeface="Arial" charset="0"/>
              </a:rPr>
              <a:t>Allows for a hierarchy of MDSCs for administrative and scalability issues</a:t>
            </a:r>
            <a:r>
              <a:rPr lang="en-US" sz="1400" dirty="0" smtClean="0">
                <a:latin typeface="Arial" charset="0"/>
                <a:cs typeface="Arial" charset="0"/>
              </a:rPr>
              <a:t>.</a:t>
            </a:r>
            <a:br>
              <a:rPr lang="en-US" sz="1400" dirty="0" smtClean="0">
                <a:latin typeface="Arial" charset="0"/>
                <a:cs typeface="Arial" charset="0"/>
              </a:rPr>
            </a:br>
            <a:endParaRPr lang="en-US" sz="1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633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5"/>
          <p:cNvGrpSpPr>
            <a:grpSpLocks noChangeAspect="1"/>
          </p:cNvGrpSpPr>
          <p:nvPr/>
        </p:nvGrpSpPr>
        <p:grpSpPr bwMode="auto">
          <a:xfrm>
            <a:off x="222736" y="4518539"/>
            <a:ext cx="779561" cy="715037"/>
            <a:chOff x="3510" y="1858"/>
            <a:chExt cx="363" cy="520"/>
          </a:xfrm>
        </p:grpSpPr>
        <p:sp>
          <p:nvSpPr>
            <p:cNvPr id="5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6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7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PNC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8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9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sp>
        <p:nvSpPr>
          <p:cNvPr id="10" name="Freeform 13"/>
          <p:cNvSpPr>
            <a:spLocks noChangeAspect="1"/>
          </p:cNvSpPr>
          <p:nvPr/>
        </p:nvSpPr>
        <p:spPr bwMode="auto">
          <a:xfrm>
            <a:off x="2267744" y="5608127"/>
            <a:ext cx="1593812" cy="547636"/>
          </a:xfrm>
          <a:custGeom>
            <a:avLst/>
            <a:gdLst>
              <a:gd name="T0" fmla="*/ 2147483647 w 1078"/>
              <a:gd name="T1" fmla="*/ 2147483647 h 664"/>
              <a:gd name="T2" fmla="*/ 2147483647 w 1078"/>
              <a:gd name="T3" fmla="*/ 2147483647 h 664"/>
              <a:gd name="T4" fmla="*/ 2147483647 w 1078"/>
              <a:gd name="T5" fmla="*/ 2147483647 h 664"/>
              <a:gd name="T6" fmla="*/ 2147483647 w 1078"/>
              <a:gd name="T7" fmla="*/ 2147483647 h 664"/>
              <a:gd name="T8" fmla="*/ 2147483647 w 1078"/>
              <a:gd name="T9" fmla="*/ 2147483647 h 664"/>
              <a:gd name="T10" fmla="*/ 2147483647 w 1078"/>
              <a:gd name="T11" fmla="*/ 2147483647 h 664"/>
              <a:gd name="T12" fmla="*/ 2147483647 w 1078"/>
              <a:gd name="T13" fmla="*/ 2147483647 h 664"/>
              <a:gd name="T14" fmla="*/ 2147483647 w 1078"/>
              <a:gd name="T15" fmla="*/ 2147483647 h 664"/>
              <a:gd name="T16" fmla="*/ 2147483647 w 1078"/>
              <a:gd name="T17" fmla="*/ 2147483647 h 664"/>
              <a:gd name="T18" fmla="*/ 2147483647 w 1078"/>
              <a:gd name="T19" fmla="*/ 2147483647 h 664"/>
              <a:gd name="T20" fmla="*/ 2147483647 w 1078"/>
              <a:gd name="T21" fmla="*/ 2147483647 h 664"/>
              <a:gd name="T22" fmla="*/ 2147483647 w 1078"/>
              <a:gd name="T23" fmla="*/ 2147483647 h 664"/>
              <a:gd name="T24" fmla="*/ 2147483647 w 1078"/>
              <a:gd name="T25" fmla="*/ 2147483647 h 664"/>
              <a:gd name="T26" fmla="*/ 2147483647 w 1078"/>
              <a:gd name="T27" fmla="*/ 2147483647 h 664"/>
              <a:gd name="T28" fmla="*/ 2147483647 w 1078"/>
              <a:gd name="T29" fmla="*/ 2147483647 h 664"/>
              <a:gd name="T30" fmla="*/ 2147483647 w 1078"/>
              <a:gd name="T31" fmla="*/ 2147483647 h 664"/>
              <a:gd name="T32" fmla="*/ 2147483647 w 1078"/>
              <a:gd name="T33" fmla="*/ 2147483647 h 664"/>
              <a:gd name="T34" fmla="*/ 2147483647 w 1078"/>
              <a:gd name="T35" fmla="*/ 2147483647 h 664"/>
              <a:gd name="T36" fmla="*/ 2147483647 w 1078"/>
              <a:gd name="T37" fmla="*/ 2147483647 h 664"/>
              <a:gd name="T38" fmla="*/ 2147483647 w 1078"/>
              <a:gd name="T39" fmla="*/ 2147483647 h 664"/>
              <a:gd name="T40" fmla="*/ 2147483647 w 1078"/>
              <a:gd name="T41" fmla="*/ 2147483647 h 664"/>
              <a:gd name="T42" fmla="*/ 0 w 1078"/>
              <a:gd name="T43" fmla="*/ 2147483647 h 664"/>
              <a:gd name="T44" fmla="*/ 2147483647 w 1078"/>
              <a:gd name="T45" fmla="*/ 2147483647 h 664"/>
              <a:gd name="T46" fmla="*/ 2147483647 w 1078"/>
              <a:gd name="T47" fmla="*/ 0 h 664"/>
              <a:gd name="T48" fmla="*/ 2147483647 w 1078"/>
              <a:gd name="T49" fmla="*/ 2147483647 h 664"/>
              <a:gd name="T50" fmla="*/ 2147483647 w 1078"/>
              <a:gd name="T51" fmla="*/ 2147483647 h 664"/>
              <a:gd name="T52" fmla="*/ 2147483647 w 1078"/>
              <a:gd name="T53" fmla="*/ 2147483647 h 664"/>
              <a:gd name="T54" fmla="*/ 2147483647 w 1078"/>
              <a:gd name="T55" fmla="*/ 2147483647 h 664"/>
              <a:gd name="T56" fmla="*/ 2147483647 w 1078"/>
              <a:gd name="T57" fmla="*/ 2147483647 h 664"/>
              <a:gd name="T58" fmla="*/ 2147483647 w 1078"/>
              <a:gd name="T59" fmla="*/ 2147483647 h 664"/>
              <a:gd name="T60" fmla="*/ 2147483647 w 1078"/>
              <a:gd name="T61" fmla="*/ 2147483647 h 664"/>
              <a:gd name="T62" fmla="*/ 2147483647 w 1078"/>
              <a:gd name="T63" fmla="*/ 2147483647 h 66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078"/>
              <a:gd name="T97" fmla="*/ 0 h 664"/>
              <a:gd name="T98" fmla="*/ 1078 w 1078"/>
              <a:gd name="T99" fmla="*/ 664 h 66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078" h="664">
                <a:moveTo>
                  <a:pt x="852" y="656"/>
                </a:moveTo>
                <a:cubicBezTo>
                  <a:pt x="852" y="652"/>
                  <a:pt x="856" y="648"/>
                  <a:pt x="860" y="648"/>
                </a:cubicBezTo>
                <a:cubicBezTo>
                  <a:pt x="860" y="648"/>
                  <a:pt x="860" y="648"/>
                  <a:pt x="860" y="648"/>
                </a:cubicBezTo>
                <a:cubicBezTo>
                  <a:pt x="940" y="648"/>
                  <a:pt x="940" y="648"/>
                  <a:pt x="940" y="648"/>
                </a:cubicBezTo>
                <a:cubicBezTo>
                  <a:pt x="978" y="648"/>
                  <a:pt x="1008" y="630"/>
                  <a:pt x="1029" y="606"/>
                </a:cubicBezTo>
                <a:cubicBezTo>
                  <a:pt x="1029" y="606"/>
                  <a:pt x="1029" y="606"/>
                  <a:pt x="1029" y="606"/>
                </a:cubicBezTo>
                <a:cubicBezTo>
                  <a:pt x="1050" y="581"/>
                  <a:pt x="1062" y="549"/>
                  <a:pt x="1062" y="523"/>
                </a:cubicBezTo>
                <a:cubicBezTo>
                  <a:pt x="1062" y="523"/>
                  <a:pt x="1062" y="523"/>
                  <a:pt x="1062" y="523"/>
                </a:cubicBezTo>
                <a:cubicBezTo>
                  <a:pt x="1062" y="482"/>
                  <a:pt x="1043" y="447"/>
                  <a:pt x="1015" y="421"/>
                </a:cubicBezTo>
                <a:cubicBezTo>
                  <a:pt x="1015" y="421"/>
                  <a:pt x="1015" y="421"/>
                  <a:pt x="1015" y="421"/>
                </a:cubicBezTo>
                <a:cubicBezTo>
                  <a:pt x="1012" y="419"/>
                  <a:pt x="1012" y="415"/>
                  <a:pt x="1014" y="411"/>
                </a:cubicBezTo>
                <a:cubicBezTo>
                  <a:pt x="1014" y="411"/>
                  <a:pt x="1014" y="411"/>
                  <a:pt x="1014" y="411"/>
                </a:cubicBezTo>
                <a:cubicBezTo>
                  <a:pt x="1032" y="380"/>
                  <a:pt x="1043" y="345"/>
                  <a:pt x="1043" y="306"/>
                </a:cubicBezTo>
                <a:cubicBezTo>
                  <a:pt x="1043" y="306"/>
                  <a:pt x="1043" y="306"/>
                  <a:pt x="1043" y="306"/>
                </a:cubicBezTo>
                <a:cubicBezTo>
                  <a:pt x="1043" y="249"/>
                  <a:pt x="1020" y="197"/>
                  <a:pt x="983" y="160"/>
                </a:cubicBezTo>
                <a:cubicBezTo>
                  <a:pt x="983" y="160"/>
                  <a:pt x="983" y="160"/>
                  <a:pt x="983" y="160"/>
                </a:cubicBezTo>
                <a:cubicBezTo>
                  <a:pt x="945" y="123"/>
                  <a:pt x="894" y="99"/>
                  <a:pt x="837" y="99"/>
                </a:cubicBezTo>
                <a:cubicBezTo>
                  <a:pt x="837" y="99"/>
                  <a:pt x="837" y="99"/>
                  <a:pt x="837" y="99"/>
                </a:cubicBezTo>
                <a:cubicBezTo>
                  <a:pt x="792" y="99"/>
                  <a:pt x="751" y="114"/>
                  <a:pt x="717" y="138"/>
                </a:cubicBezTo>
                <a:cubicBezTo>
                  <a:pt x="717" y="138"/>
                  <a:pt x="717" y="138"/>
                  <a:pt x="717" y="138"/>
                </a:cubicBezTo>
                <a:cubicBezTo>
                  <a:pt x="713" y="141"/>
                  <a:pt x="708" y="140"/>
                  <a:pt x="706" y="137"/>
                </a:cubicBezTo>
                <a:cubicBezTo>
                  <a:pt x="706" y="137"/>
                  <a:pt x="706" y="137"/>
                  <a:pt x="706" y="137"/>
                </a:cubicBezTo>
                <a:cubicBezTo>
                  <a:pt x="652" y="64"/>
                  <a:pt x="565" y="16"/>
                  <a:pt x="468" y="16"/>
                </a:cubicBezTo>
                <a:cubicBezTo>
                  <a:pt x="468" y="16"/>
                  <a:pt x="468" y="16"/>
                  <a:pt x="468" y="16"/>
                </a:cubicBezTo>
                <a:cubicBezTo>
                  <a:pt x="314" y="16"/>
                  <a:pt x="188" y="133"/>
                  <a:pt x="173" y="283"/>
                </a:cubicBezTo>
                <a:cubicBezTo>
                  <a:pt x="173" y="283"/>
                  <a:pt x="173" y="283"/>
                  <a:pt x="173" y="283"/>
                </a:cubicBezTo>
                <a:cubicBezTo>
                  <a:pt x="173" y="287"/>
                  <a:pt x="170" y="290"/>
                  <a:pt x="167" y="290"/>
                </a:cubicBezTo>
                <a:cubicBezTo>
                  <a:pt x="167" y="290"/>
                  <a:pt x="167" y="290"/>
                  <a:pt x="167" y="290"/>
                </a:cubicBezTo>
                <a:cubicBezTo>
                  <a:pt x="80" y="308"/>
                  <a:pt x="16" y="384"/>
                  <a:pt x="16" y="475"/>
                </a:cubicBezTo>
                <a:cubicBezTo>
                  <a:pt x="16" y="475"/>
                  <a:pt x="16" y="475"/>
                  <a:pt x="16" y="475"/>
                </a:cubicBezTo>
                <a:cubicBezTo>
                  <a:pt x="16" y="514"/>
                  <a:pt x="31" y="558"/>
                  <a:pt x="57" y="591"/>
                </a:cubicBezTo>
                <a:cubicBezTo>
                  <a:pt x="57" y="591"/>
                  <a:pt x="57" y="591"/>
                  <a:pt x="57" y="591"/>
                </a:cubicBezTo>
                <a:cubicBezTo>
                  <a:pt x="84" y="625"/>
                  <a:pt x="120" y="648"/>
                  <a:pt x="162" y="648"/>
                </a:cubicBezTo>
                <a:cubicBezTo>
                  <a:pt x="162" y="648"/>
                  <a:pt x="162" y="648"/>
                  <a:pt x="162" y="648"/>
                </a:cubicBezTo>
                <a:cubicBezTo>
                  <a:pt x="827" y="648"/>
                  <a:pt x="827" y="648"/>
                  <a:pt x="827" y="648"/>
                </a:cubicBezTo>
                <a:cubicBezTo>
                  <a:pt x="831" y="648"/>
                  <a:pt x="835" y="652"/>
                  <a:pt x="835" y="656"/>
                </a:cubicBezTo>
                <a:cubicBezTo>
                  <a:pt x="835" y="656"/>
                  <a:pt x="835" y="656"/>
                  <a:pt x="835" y="656"/>
                </a:cubicBezTo>
                <a:cubicBezTo>
                  <a:pt x="835" y="661"/>
                  <a:pt x="831" y="664"/>
                  <a:pt x="827" y="664"/>
                </a:cubicBezTo>
                <a:cubicBezTo>
                  <a:pt x="827" y="664"/>
                  <a:pt x="827" y="664"/>
                  <a:pt x="827" y="664"/>
                </a:cubicBezTo>
                <a:cubicBezTo>
                  <a:pt x="162" y="664"/>
                  <a:pt x="162" y="664"/>
                  <a:pt x="162" y="664"/>
                </a:cubicBezTo>
                <a:cubicBezTo>
                  <a:pt x="114" y="664"/>
                  <a:pt x="73" y="638"/>
                  <a:pt x="45" y="601"/>
                </a:cubicBezTo>
                <a:cubicBezTo>
                  <a:pt x="45" y="601"/>
                  <a:pt x="45" y="601"/>
                  <a:pt x="45" y="601"/>
                </a:cubicBezTo>
                <a:cubicBezTo>
                  <a:pt x="16" y="565"/>
                  <a:pt x="0" y="518"/>
                  <a:pt x="0" y="475"/>
                </a:cubicBezTo>
                <a:cubicBezTo>
                  <a:pt x="0" y="475"/>
                  <a:pt x="0" y="475"/>
                  <a:pt x="0" y="475"/>
                </a:cubicBezTo>
                <a:cubicBezTo>
                  <a:pt x="0" y="378"/>
                  <a:pt x="67" y="297"/>
                  <a:pt x="158" y="276"/>
                </a:cubicBezTo>
                <a:cubicBezTo>
                  <a:pt x="158" y="276"/>
                  <a:pt x="158" y="276"/>
                  <a:pt x="158" y="276"/>
                </a:cubicBezTo>
                <a:cubicBezTo>
                  <a:pt x="176" y="121"/>
                  <a:pt x="308" y="0"/>
                  <a:pt x="468" y="0"/>
                </a:cubicBezTo>
                <a:cubicBezTo>
                  <a:pt x="468" y="0"/>
                  <a:pt x="468" y="0"/>
                  <a:pt x="468" y="0"/>
                </a:cubicBezTo>
                <a:cubicBezTo>
                  <a:pt x="568" y="0"/>
                  <a:pt x="657" y="48"/>
                  <a:pt x="714" y="121"/>
                </a:cubicBezTo>
                <a:cubicBezTo>
                  <a:pt x="714" y="121"/>
                  <a:pt x="714" y="121"/>
                  <a:pt x="714" y="121"/>
                </a:cubicBezTo>
                <a:cubicBezTo>
                  <a:pt x="749" y="98"/>
                  <a:pt x="791" y="83"/>
                  <a:pt x="837" y="83"/>
                </a:cubicBezTo>
                <a:cubicBezTo>
                  <a:pt x="837" y="83"/>
                  <a:pt x="837" y="83"/>
                  <a:pt x="837" y="83"/>
                </a:cubicBezTo>
                <a:cubicBezTo>
                  <a:pt x="960" y="83"/>
                  <a:pt x="1059" y="183"/>
                  <a:pt x="1059" y="306"/>
                </a:cubicBezTo>
                <a:cubicBezTo>
                  <a:pt x="1059" y="306"/>
                  <a:pt x="1059" y="306"/>
                  <a:pt x="1059" y="306"/>
                </a:cubicBezTo>
                <a:cubicBezTo>
                  <a:pt x="1059" y="345"/>
                  <a:pt x="1048" y="382"/>
                  <a:pt x="1030" y="414"/>
                </a:cubicBezTo>
                <a:cubicBezTo>
                  <a:pt x="1030" y="414"/>
                  <a:pt x="1030" y="414"/>
                  <a:pt x="1030" y="414"/>
                </a:cubicBezTo>
                <a:cubicBezTo>
                  <a:pt x="1059" y="442"/>
                  <a:pt x="1078" y="480"/>
                  <a:pt x="1078" y="523"/>
                </a:cubicBezTo>
                <a:cubicBezTo>
                  <a:pt x="1078" y="523"/>
                  <a:pt x="1078" y="523"/>
                  <a:pt x="1078" y="523"/>
                </a:cubicBezTo>
                <a:cubicBezTo>
                  <a:pt x="1078" y="554"/>
                  <a:pt x="1065" y="589"/>
                  <a:pt x="1041" y="616"/>
                </a:cubicBezTo>
                <a:cubicBezTo>
                  <a:pt x="1041" y="616"/>
                  <a:pt x="1041" y="616"/>
                  <a:pt x="1041" y="616"/>
                </a:cubicBezTo>
                <a:cubicBezTo>
                  <a:pt x="1018" y="644"/>
                  <a:pt x="983" y="664"/>
                  <a:pt x="940" y="664"/>
                </a:cubicBezTo>
                <a:cubicBezTo>
                  <a:pt x="940" y="664"/>
                  <a:pt x="940" y="664"/>
                  <a:pt x="94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56" y="664"/>
                  <a:pt x="852" y="661"/>
                  <a:pt x="852" y="656"/>
                </a:cubicBezTo>
                <a:close/>
              </a:path>
            </a:pathLst>
          </a:custGeom>
          <a:solidFill>
            <a:schemeClr val="tx2">
              <a:lumMod val="50000"/>
              <a:lumOff val="50000"/>
            </a:schemeClr>
          </a:solidFill>
          <a:ln w="9525">
            <a:solidFill>
              <a:schemeClr val="tx2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cxnSp>
        <p:nvCxnSpPr>
          <p:cNvPr id="11" name="Straight Arrow Connector 10"/>
          <p:cNvCxnSpPr>
            <a:endCxn id="60" idx="2"/>
          </p:cNvCxnSpPr>
          <p:nvPr/>
        </p:nvCxnSpPr>
        <p:spPr bwMode="auto">
          <a:xfrm flipV="1">
            <a:off x="4366676" y="4194639"/>
            <a:ext cx="700818" cy="32143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2" name="Straight Arrow Connector 11"/>
          <p:cNvCxnSpPr>
            <a:stCxn id="36" idx="0"/>
          </p:cNvCxnSpPr>
          <p:nvPr/>
        </p:nvCxnSpPr>
        <p:spPr bwMode="auto">
          <a:xfrm flipH="1" flipV="1">
            <a:off x="1648602" y="4146422"/>
            <a:ext cx="1368963" cy="37211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3" name="Straight Arrow Connector 12"/>
          <p:cNvCxnSpPr>
            <a:stCxn id="6" idx="0"/>
            <a:endCxn id="54" idx="2"/>
          </p:cNvCxnSpPr>
          <p:nvPr/>
        </p:nvCxnSpPr>
        <p:spPr bwMode="auto">
          <a:xfrm flipV="1">
            <a:off x="611443" y="4144256"/>
            <a:ext cx="868173" cy="38390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4" name="Straight Arrow Connector 13"/>
          <p:cNvCxnSpPr>
            <a:endCxn id="60" idx="2"/>
          </p:cNvCxnSpPr>
          <p:nvPr/>
        </p:nvCxnSpPr>
        <p:spPr bwMode="auto">
          <a:xfrm flipH="1" flipV="1">
            <a:off x="5067494" y="4194639"/>
            <a:ext cx="569015" cy="35340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1424912" y="3168536"/>
            <a:ext cx="776540" cy="26539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flipH="1" flipV="1">
            <a:off x="3047306" y="3066689"/>
            <a:ext cx="1903464" cy="37078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610367" y="5225325"/>
            <a:ext cx="0" cy="4039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3059832" y="5237997"/>
            <a:ext cx="0" cy="3701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Freeform 13"/>
          <p:cNvSpPr>
            <a:spLocks noChangeAspect="1"/>
          </p:cNvSpPr>
          <p:nvPr/>
        </p:nvSpPr>
        <p:spPr bwMode="auto">
          <a:xfrm>
            <a:off x="36508" y="5608127"/>
            <a:ext cx="1593812" cy="547636"/>
          </a:xfrm>
          <a:custGeom>
            <a:avLst/>
            <a:gdLst>
              <a:gd name="T0" fmla="*/ 2147483647 w 1078"/>
              <a:gd name="T1" fmla="*/ 2147483647 h 664"/>
              <a:gd name="T2" fmla="*/ 2147483647 w 1078"/>
              <a:gd name="T3" fmla="*/ 2147483647 h 664"/>
              <a:gd name="T4" fmla="*/ 2147483647 w 1078"/>
              <a:gd name="T5" fmla="*/ 2147483647 h 664"/>
              <a:gd name="T6" fmla="*/ 2147483647 w 1078"/>
              <a:gd name="T7" fmla="*/ 2147483647 h 664"/>
              <a:gd name="T8" fmla="*/ 2147483647 w 1078"/>
              <a:gd name="T9" fmla="*/ 2147483647 h 664"/>
              <a:gd name="T10" fmla="*/ 2147483647 w 1078"/>
              <a:gd name="T11" fmla="*/ 2147483647 h 664"/>
              <a:gd name="T12" fmla="*/ 2147483647 w 1078"/>
              <a:gd name="T13" fmla="*/ 2147483647 h 664"/>
              <a:gd name="T14" fmla="*/ 2147483647 w 1078"/>
              <a:gd name="T15" fmla="*/ 2147483647 h 664"/>
              <a:gd name="T16" fmla="*/ 2147483647 w 1078"/>
              <a:gd name="T17" fmla="*/ 2147483647 h 664"/>
              <a:gd name="T18" fmla="*/ 2147483647 w 1078"/>
              <a:gd name="T19" fmla="*/ 2147483647 h 664"/>
              <a:gd name="T20" fmla="*/ 2147483647 w 1078"/>
              <a:gd name="T21" fmla="*/ 2147483647 h 664"/>
              <a:gd name="T22" fmla="*/ 2147483647 w 1078"/>
              <a:gd name="T23" fmla="*/ 2147483647 h 664"/>
              <a:gd name="T24" fmla="*/ 2147483647 w 1078"/>
              <a:gd name="T25" fmla="*/ 2147483647 h 664"/>
              <a:gd name="T26" fmla="*/ 2147483647 w 1078"/>
              <a:gd name="T27" fmla="*/ 2147483647 h 664"/>
              <a:gd name="T28" fmla="*/ 2147483647 w 1078"/>
              <a:gd name="T29" fmla="*/ 2147483647 h 664"/>
              <a:gd name="T30" fmla="*/ 2147483647 w 1078"/>
              <a:gd name="T31" fmla="*/ 2147483647 h 664"/>
              <a:gd name="T32" fmla="*/ 2147483647 w 1078"/>
              <a:gd name="T33" fmla="*/ 2147483647 h 664"/>
              <a:gd name="T34" fmla="*/ 2147483647 w 1078"/>
              <a:gd name="T35" fmla="*/ 2147483647 h 664"/>
              <a:gd name="T36" fmla="*/ 2147483647 w 1078"/>
              <a:gd name="T37" fmla="*/ 2147483647 h 664"/>
              <a:gd name="T38" fmla="*/ 2147483647 w 1078"/>
              <a:gd name="T39" fmla="*/ 2147483647 h 664"/>
              <a:gd name="T40" fmla="*/ 2147483647 w 1078"/>
              <a:gd name="T41" fmla="*/ 2147483647 h 664"/>
              <a:gd name="T42" fmla="*/ 0 w 1078"/>
              <a:gd name="T43" fmla="*/ 2147483647 h 664"/>
              <a:gd name="T44" fmla="*/ 2147483647 w 1078"/>
              <a:gd name="T45" fmla="*/ 2147483647 h 664"/>
              <a:gd name="T46" fmla="*/ 2147483647 w 1078"/>
              <a:gd name="T47" fmla="*/ 0 h 664"/>
              <a:gd name="T48" fmla="*/ 2147483647 w 1078"/>
              <a:gd name="T49" fmla="*/ 2147483647 h 664"/>
              <a:gd name="T50" fmla="*/ 2147483647 w 1078"/>
              <a:gd name="T51" fmla="*/ 2147483647 h 664"/>
              <a:gd name="T52" fmla="*/ 2147483647 w 1078"/>
              <a:gd name="T53" fmla="*/ 2147483647 h 664"/>
              <a:gd name="T54" fmla="*/ 2147483647 w 1078"/>
              <a:gd name="T55" fmla="*/ 2147483647 h 664"/>
              <a:gd name="T56" fmla="*/ 2147483647 w 1078"/>
              <a:gd name="T57" fmla="*/ 2147483647 h 664"/>
              <a:gd name="T58" fmla="*/ 2147483647 w 1078"/>
              <a:gd name="T59" fmla="*/ 2147483647 h 664"/>
              <a:gd name="T60" fmla="*/ 2147483647 w 1078"/>
              <a:gd name="T61" fmla="*/ 2147483647 h 664"/>
              <a:gd name="T62" fmla="*/ 2147483647 w 1078"/>
              <a:gd name="T63" fmla="*/ 2147483647 h 66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078"/>
              <a:gd name="T97" fmla="*/ 0 h 664"/>
              <a:gd name="T98" fmla="*/ 1078 w 1078"/>
              <a:gd name="T99" fmla="*/ 664 h 66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078" h="664">
                <a:moveTo>
                  <a:pt x="852" y="656"/>
                </a:moveTo>
                <a:cubicBezTo>
                  <a:pt x="852" y="652"/>
                  <a:pt x="856" y="648"/>
                  <a:pt x="860" y="648"/>
                </a:cubicBezTo>
                <a:cubicBezTo>
                  <a:pt x="860" y="648"/>
                  <a:pt x="860" y="648"/>
                  <a:pt x="860" y="648"/>
                </a:cubicBezTo>
                <a:cubicBezTo>
                  <a:pt x="940" y="648"/>
                  <a:pt x="940" y="648"/>
                  <a:pt x="940" y="648"/>
                </a:cubicBezTo>
                <a:cubicBezTo>
                  <a:pt x="978" y="648"/>
                  <a:pt x="1008" y="630"/>
                  <a:pt x="1029" y="606"/>
                </a:cubicBezTo>
                <a:cubicBezTo>
                  <a:pt x="1029" y="606"/>
                  <a:pt x="1029" y="606"/>
                  <a:pt x="1029" y="606"/>
                </a:cubicBezTo>
                <a:cubicBezTo>
                  <a:pt x="1050" y="581"/>
                  <a:pt x="1062" y="549"/>
                  <a:pt x="1062" y="523"/>
                </a:cubicBezTo>
                <a:cubicBezTo>
                  <a:pt x="1062" y="523"/>
                  <a:pt x="1062" y="523"/>
                  <a:pt x="1062" y="523"/>
                </a:cubicBezTo>
                <a:cubicBezTo>
                  <a:pt x="1062" y="482"/>
                  <a:pt x="1043" y="447"/>
                  <a:pt x="1015" y="421"/>
                </a:cubicBezTo>
                <a:cubicBezTo>
                  <a:pt x="1015" y="421"/>
                  <a:pt x="1015" y="421"/>
                  <a:pt x="1015" y="421"/>
                </a:cubicBezTo>
                <a:cubicBezTo>
                  <a:pt x="1012" y="419"/>
                  <a:pt x="1012" y="415"/>
                  <a:pt x="1014" y="411"/>
                </a:cubicBezTo>
                <a:cubicBezTo>
                  <a:pt x="1014" y="411"/>
                  <a:pt x="1014" y="411"/>
                  <a:pt x="1014" y="411"/>
                </a:cubicBezTo>
                <a:cubicBezTo>
                  <a:pt x="1032" y="380"/>
                  <a:pt x="1043" y="345"/>
                  <a:pt x="1043" y="306"/>
                </a:cubicBezTo>
                <a:cubicBezTo>
                  <a:pt x="1043" y="306"/>
                  <a:pt x="1043" y="306"/>
                  <a:pt x="1043" y="306"/>
                </a:cubicBezTo>
                <a:cubicBezTo>
                  <a:pt x="1043" y="249"/>
                  <a:pt x="1020" y="197"/>
                  <a:pt x="983" y="160"/>
                </a:cubicBezTo>
                <a:cubicBezTo>
                  <a:pt x="983" y="160"/>
                  <a:pt x="983" y="160"/>
                  <a:pt x="983" y="160"/>
                </a:cubicBezTo>
                <a:cubicBezTo>
                  <a:pt x="945" y="123"/>
                  <a:pt x="894" y="99"/>
                  <a:pt x="837" y="99"/>
                </a:cubicBezTo>
                <a:cubicBezTo>
                  <a:pt x="837" y="99"/>
                  <a:pt x="837" y="99"/>
                  <a:pt x="837" y="99"/>
                </a:cubicBezTo>
                <a:cubicBezTo>
                  <a:pt x="792" y="99"/>
                  <a:pt x="751" y="114"/>
                  <a:pt x="717" y="138"/>
                </a:cubicBezTo>
                <a:cubicBezTo>
                  <a:pt x="717" y="138"/>
                  <a:pt x="717" y="138"/>
                  <a:pt x="717" y="138"/>
                </a:cubicBezTo>
                <a:cubicBezTo>
                  <a:pt x="713" y="141"/>
                  <a:pt x="708" y="140"/>
                  <a:pt x="706" y="137"/>
                </a:cubicBezTo>
                <a:cubicBezTo>
                  <a:pt x="706" y="137"/>
                  <a:pt x="706" y="137"/>
                  <a:pt x="706" y="137"/>
                </a:cubicBezTo>
                <a:cubicBezTo>
                  <a:pt x="652" y="64"/>
                  <a:pt x="565" y="16"/>
                  <a:pt x="468" y="16"/>
                </a:cubicBezTo>
                <a:cubicBezTo>
                  <a:pt x="468" y="16"/>
                  <a:pt x="468" y="16"/>
                  <a:pt x="468" y="16"/>
                </a:cubicBezTo>
                <a:cubicBezTo>
                  <a:pt x="314" y="16"/>
                  <a:pt x="188" y="133"/>
                  <a:pt x="173" y="283"/>
                </a:cubicBezTo>
                <a:cubicBezTo>
                  <a:pt x="173" y="283"/>
                  <a:pt x="173" y="283"/>
                  <a:pt x="173" y="283"/>
                </a:cubicBezTo>
                <a:cubicBezTo>
                  <a:pt x="173" y="287"/>
                  <a:pt x="170" y="290"/>
                  <a:pt x="167" y="290"/>
                </a:cubicBezTo>
                <a:cubicBezTo>
                  <a:pt x="167" y="290"/>
                  <a:pt x="167" y="290"/>
                  <a:pt x="167" y="290"/>
                </a:cubicBezTo>
                <a:cubicBezTo>
                  <a:pt x="80" y="308"/>
                  <a:pt x="16" y="384"/>
                  <a:pt x="16" y="475"/>
                </a:cubicBezTo>
                <a:cubicBezTo>
                  <a:pt x="16" y="475"/>
                  <a:pt x="16" y="475"/>
                  <a:pt x="16" y="475"/>
                </a:cubicBezTo>
                <a:cubicBezTo>
                  <a:pt x="16" y="514"/>
                  <a:pt x="31" y="558"/>
                  <a:pt x="57" y="591"/>
                </a:cubicBezTo>
                <a:cubicBezTo>
                  <a:pt x="57" y="591"/>
                  <a:pt x="57" y="591"/>
                  <a:pt x="57" y="591"/>
                </a:cubicBezTo>
                <a:cubicBezTo>
                  <a:pt x="84" y="625"/>
                  <a:pt x="120" y="648"/>
                  <a:pt x="162" y="648"/>
                </a:cubicBezTo>
                <a:cubicBezTo>
                  <a:pt x="162" y="648"/>
                  <a:pt x="162" y="648"/>
                  <a:pt x="162" y="648"/>
                </a:cubicBezTo>
                <a:cubicBezTo>
                  <a:pt x="827" y="648"/>
                  <a:pt x="827" y="648"/>
                  <a:pt x="827" y="648"/>
                </a:cubicBezTo>
                <a:cubicBezTo>
                  <a:pt x="831" y="648"/>
                  <a:pt x="835" y="652"/>
                  <a:pt x="835" y="656"/>
                </a:cubicBezTo>
                <a:cubicBezTo>
                  <a:pt x="835" y="656"/>
                  <a:pt x="835" y="656"/>
                  <a:pt x="835" y="656"/>
                </a:cubicBezTo>
                <a:cubicBezTo>
                  <a:pt x="835" y="661"/>
                  <a:pt x="831" y="664"/>
                  <a:pt x="827" y="664"/>
                </a:cubicBezTo>
                <a:cubicBezTo>
                  <a:pt x="827" y="664"/>
                  <a:pt x="827" y="664"/>
                  <a:pt x="827" y="664"/>
                </a:cubicBezTo>
                <a:cubicBezTo>
                  <a:pt x="162" y="664"/>
                  <a:pt x="162" y="664"/>
                  <a:pt x="162" y="664"/>
                </a:cubicBezTo>
                <a:cubicBezTo>
                  <a:pt x="114" y="664"/>
                  <a:pt x="73" y="638"/>
                  <a:pt x="45" y="601"/>
                </a:cubicBezTo>
                <a:cubicBezTo>
                  <a:pt x="45" y="601"/>
                  <a:pt x="45" y="601"/>
                  <a:pt x="45" y="601"/>
                </a:cubicBezTo>
                <a:cubicBezTo>
                  <a:pt x="16" y="565"/>
                  <a:pt x="0" y="518"/>
                  <a:pt x="0" y="475"/>
                </a:cubicBezTo>
                <a:cubicBezTo>
                  <a:pt x="0" y="475"/>
                  <a:pt x="0" y="475"/>
                  <a:pt x="0" y="475"/>
                </a:cubicBezTo>
                <a:cubicBezTo>
                  <a:pt x="0" y="378"/>
                  <a:pt x="67" y="297"/>
                  <a:pt x="158" y="276"/>
                </a:cubicBezTo>
                <a:cubicBezTo>
                  <a:pt x="158" y="276"/>
                  <a:pt x="158" y="276"/>
                  <a:pt x="158" y="276"/>
                </a:cubicBezTo>
                <a:cubicBezTo>
                  <a:pt x="176" y="121"/>
                  <a:pt x="308" y="0"/>
                  <a:pt x="468" y="0"/>
                </a:cubicBezTo>
                <a:cubicBezTo>
                  <a:pt x="468" y="0"/>
                  <a:pt x="468" y="0"/>
                  <a:pt x="468" y="0"/>
                </a:cubicBezTo>
                <a:cubicBezTo>
                  <a:pt x="568" y="0"/>
                  <a:pt x="657" y="48"/>
                  <a:pt x="714" y="121"/>
                </a:cubicBezTo>
                <a:cubicBezTo>
                  <a:pt x="714" y="121"/>
                  <a:pt x="714" y="121"/>
                  <a:pt x="714" y="121"/>
                </a:cubicBezTo>
                <a:cubicBezTo>
                  <a:pt x="749" y="98"/>
                  <a:pt x="791" y="83"/>
                  <a:pt x="837" y="83"/>
                </a:cubicBezTo>
                <a:cubicBezTo>
                  <a:pt x="837" y="83"/>
                  <a:pt x="837" y="83"/>
                  <a:pt x="837" y="83"/>
                </a:cubicBezTo>
                <a:cubicBezTo>
                  <a:pt x="960" y="83"/>
                  <a:pt x="1059" y="183"/>
                  <a:pt x="1059" y="306"/>
                </a:cubicBezTo>
                <a:cubicBezTo>
                  <a:pt x="1059" y="306"/>
                  <a:pt x="1059" y="306"/>
                  <a:pt x="1059" y="306"/>
                </a:cubicBezTo>
                <a:cubicBezTo>
                  <a:pt x="1059" y="345"/>
                  <a:pt x="1048" y="382"/>
                  <a:pt x="1030" y="414"/>
                </a:cubicBezTo>
                <a:cubicBezTo>
                  <a:pt x="1030" y="414"/>
                  <a:pt x="1030" y="414"/>
                  <a:pt x="1030" y="414"/>
                </a:cubicBezTo>
                <a:cubicBezTo>
                  <a:pt x="1059" y="442"/>
                  <a:pt x="1078" y="480"/>
                  <a:pt x="1078" y="523"/>
                </a:cubicBezTo>
                <a:cubicBezTo>
                  <a:pt x="1078" y="523"/>
                  <a:pt x="1078" y="523"/>
                  <a:pt x="1078" y="523"/>
                </a:cubicBezTo>
                <a:cubicBezTo>
                  <a:pt x="1078" y="554"/>
                  <a:pt x="1065" y="589"/>
                  <a:pt x="1041" y="616"/>
                </a:cubicBezTo>
                <a:cubicBezTo>
                  <a:pt x="1041" y="616"/>
                  <a:pt x="1041" y="616"/>
                  <a:pt x="1041" y="616"/>
                </a:cubicBezTo>
                <a:cubicBezTo>
                  <a:pt x="1018" y="644"/>
                  <a:pt x="983" y="664"/>
                  <a:pt x="940" y="664"/>
                </a:cubicBezTo>
                <a:cubicBezTo>
                  <a:pt x="940" y="664"/>
                  <a:pt x="940" y="664"/>
                  <a:pt x="94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56" y="664"/>
                  <a:pt x="852" y="661"/>
                  <a:pt x="852" y="656"/>
                </a:cubicBezTo>
                <a:close/>
              </a:path>
            </a:pathLst>
          </a:custGeom>
          <a:solidFill>
            <a:schemeClr val="tx2">
              <a:lumMod val="50000"/>
              <a:lumOff val="50000"/>
            </a:schemeClr>
          </a:solidFill>
          <a:ln w="9525">
            <a:solidFill>
              <a:schemeClr val="tx2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3" name="Freeform 13"/>
          <p:cNvSpPr>
            <a:spLocks noChangeAspect="1"/>
          </p:cNvSpPr>
          <p:nvPr/>
        </p:nvSpPr>
        <p:spPr bwMode="auto">
          <a:xfrm>
            <a:off x="1158755" y="6227395"/>
            <a:ext cx="1593812" cy="547636"/>
          </a:xfrm>
          <a:custGeom>
            <a:avLst/>
            <a:gdLst>
              <a:gd name="T0" fmla="*/ 2147483647 w 1078"/>
              <a:gd name="T1" fmla="*/ 2147483647 h 664"/>
              <a:gd name="T2" fmla="*/ 2147483647 w 1078"/>
              <a:gd name="T3" fmla="*/ 2147483647 h 664"/>
              <a:gd name="T4" fmla="*/ 2147483647 w 1078"/>
              <a:gd name="T5" fmla="*/ 2147483647 h 664"/>
              <a:gd name="T6" fmla="*/ 2147483647 w 1078"/>
              <a:gd name="T7" fmla="*/ 2147483647 h 664"/>
              <a:gd name="T8" fmla="*/ 2147483647 w 1078"/>
              <a:gd name="T9" fmla="*/ 2147483647 h 664"/>
              <a:gd name="T10" fmla="*/ 2147483647 w 1078"/>
              <a:gd name="T11" fmla="*/ 2147483647 h 664"/>
              <a:gd name="T12" fmla="*/ 2147483647 w 1078"/>
              <a:gd name="T13" fmla="*/ 2147483647 h 664"/>
              <a:gd name="T14" fmla="*/ 2147483647 w 1078"/>
              <a:gd name="T15" fmla="*/ 2147483647 h 664"/>
              <a:gd name="T16" fmla="*/ 2147483647 w 1078"/>
              <a:gd name="T17" fmla="*/ 2147483647 h 664"/>
              <a:gd name="T18" fmla="*/ 2147483647 w 1078"/>
              <a:gd name="T19" fmla="*/ 2147483647 h 664"/>
              <a:gd name="T20" fmla="*/ 2147483647 w 1078"/>
              <a:gd name="T21" fmla="*/ 2147483647 h 664"/>
              <a:gd name="T22" fmla="*/ 2147483647 w 1078"/>
              <a:gd name="T23" fmla="*/ 2147483647 h 664"/>
              <a:gd name="T24" fmla="*/ 2147483647 w 1078"/>
              <a:gd name="T25" fmla="*/ 2147483647 h 664"/>
              <a:gd name="T26" fmla="*/ 2147483647 w 1078"/>
              <a:gd name="T27" fmla="*/ 2147483647 h 664"/>
              <a:gd name="T28" fmla="*/ 2147483647 w 1078"/>
              <a:gd name="T29" fmla="*/ 2147483647 h 664"/>
              <a:gd name="T30" fmla="*/ 2147483647 w 1078"/>
              <a:gd name="T31" fmla="*/ 2147483647 h 664"/>
              <a:gd name="T32" fmla="*/ 2147483647 w 1078"/>
              <a:gd name="T33" fmla="*/ 2147483647 h 664"/>
              <a:gd name="T34" fmla="*/ 2147483647 w 1078"/>
              <a:gd name="T35" fmla="*/ 2147483647 h 664"/>
              <a:gd name="T36" fmla="*/ 2147483647 w 1078"/>
              <a:gd name="T37" fmla="*/ 2147483647 h 664"/>
              <a:gd name="T38" fmla="*/ 2147483647 w 1078"/>
              <a:gd name="T39" fmla="*/ 2147483647 h 664"/>
              <a:gd name="T40" fmla="*/ 2147483647 w 1078"/>
              <a:gd name="T41" fmla="*/ 2147483647 h 664"/>
              <a:gd name="T42" fmla="*/ 0 w 1078"/>
              <a:gd name="T43" fmla="*/ 2147483647 h 664"/>
              <a:gd name="T44" fmla="*/ 2147483647 w 1078"/>
              <a:gd name="T45" fmla="*/ 2147483647 h 664"/>
              <a:gd name="T46" fmla="*/ 2147483647 w 1078"/>
              <a:gd name="T47" fmla="*/ 0 h 664"/>
              <a:gd name="T48" fmla="*/ 2147483647 w 1078"/>
              <a:gd name="T49" fmla="*/ 2147483647 h 664"/>
              <a:gd name="T50" fmla="*/ 2147483647 w 1078"/>
              <a:gd name="T51" fmla="*/ 2147483647 h 664"/>
              <a:gd name="T52" fmla="*/ 2147483647 w 1078"/>
              <a:gd name="T53" fmla="*/ 2147483647 h 664"/>
              <a:gd name="T54" fmla="*/ 2147483647 w 1078"/>
              <a:gd name="T55" fmla="*/ 2147483647 h 664"/>
              <a:gd name="T56" fmla="*/ 2147483647 w 1078"/>
              <a:gd name="T57" fmla="*/ 2147483647 h 664"/>
              <a:gd name="T58" fmla="*/ 2147483647 w 1078"/>
              <a:gd name="T59" fmla="*/ 2147483647 h 664"/>
              <a:gd name="T60" fmla="*/ 2147483647 w 1078"/>
              <a:gd name="T61" fmla="*/ 2147483647 h 664"/>
              <a:gd name="T62" fmla="*/ 2147483647 w 1078"/>
              <a:gd name="T63" fmla="*/ 2147483647 h 66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078"/>
              <a:gd name="T97" fmla="*/ 0 h 664"/>
              <a:gd name="T98" fmla="*/ 1078 w 1078"/>
              <a:gd name="T99" fmla="*/ 664 h 66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078" h="664">
                <a:moveTo>
                  <a:pt x="852" y="656"/>
                </a:moveTo>
                <a:cubicBezTo>
                  <a:pt x="852" y="652"/>
                  <a:pt x="856" y="648"/>
                  <a:pt x="860" y="648"/>
                </a:cubicBezTo>
                <a:cubicBezTo>
                  <a:pt x="860" y="648"/>
                  <a:pt x="860" y="648"/>
                  <a:pt x="860" y="648"/>
                </a:cubicBezTo>
                <a:cubicBezTo>
                  <a:pt x="940" y="648"/>
                  <a:pt x="940" y="648"/>
                  <a:pt x="940" y="648"/>
                </a:cubicBezTo>
                <a:cubicBezTo>
                  <a:pt x="978" y="648"/>
                  <a:pt x="1008" y="630"/>
                  <a:pt x="1029" y="606"/>
                </a:cubicBezTo>
                <a:cubicBezTo>
                  <a:pt x="1029" y="606"/>
                  <a:pt x="1029" y="606"/>
                  <a:pt x="1029" y="606"/>
                </a:cubicBezTo>
                <a:cubicBezTo>
                  <a:pt x="1050" y="581"/>
                  <a:pt x="1062" y="549"/>
                  <a:pt x="1062" y="523"/>
                </a:cubicBezTo>
                <a:cubicBezTo>
                  <a:pt x="1062" y="523"/>
                  <a:pt x="1062" y="523"/>
                  <a:pt x="1062" y="523"/>
                </a:cubicBezTo>
                <a:cubicBezTo>
                  <a:pt x="1062" y="482"/>
                  <a:pt x="1043" y="447"/>
                  <a:pt x="1015" y="421"/>
                </a:cubicBezTo>
                <a:cubicBezTo>
                  <a:pt x="1015" y="421"/>
                  <a:pt x="1015" y="421"/>
                  <a:pt x="1015" y="421"/>
                </a:cubicBezTo>
                <a:cubicBezTo>
                  <a:pt x="1012" y="419"/>
                  <a:pt x="1012" y="415"/>
                  <a:pt x="1014" y="411"/>
                </a:cubicBezTo>
                <a:cubicBezTo>
                  <a:pt x="1014" y="411"/>
                  <a:pt x="1014" y="411"/>
                  <a:pt x="1014" y="411"/>
                </a:cubicBezTo>
                <a:cubicBezTo>
                  <a:pt x="1032" y="380"/>
                  <a:pt x="1043" y="345"/>
                  <a:pt x="1043" y="306"/>
                </a:cubicBezTo>
                <a:cubicBezTo>
                  <a:pt x="1043" y="306"/>
                  <a:pt x="1043" y="306"/>
                  <a:pt x="1043" y="306"/>
                </a:cubicBezTo>
                <a:cubicBezTo>
                  <a:pt x="1043" y="249"/>
                  <a:pt x="1020" y="197"/>
                  <a:pt x="983" y="160"/>
                </a:cubicBezTo>
                <a:cubicBezTo>
                  <a:pt x="983" y="160"/>
                  <a:pt x="983" y="160"/>
                  <a:pt x="983" y="160"/>
                </a:cubicBezTo>
                <a:cubicBezTo>
                  <a:pt x="945" y="123"/>
                  <a:pt x="894" y="99"/>
                  <a:pt x="837" y="99"/>
                </a:cubicBezTo>
                <a:cubicBezTo>
                  <a:pt x="837" y="99"/>
                  <a:pt x="837" y="99"/>
                  <a:pt x="837" y="99"/>
                </a:cubicBezTo>
                <a:cubicBezTo>
                  <a:pt x="792" y="99"/>
                  <a:pt x="751" y="114"/>
                  <a:pt x="717" y="138"/>
                </a:cubicBezTo>
                <a:cubicBezTo>
                  <a:pt x="717" y="138"/>
                  <a:pt x="717" y="138"/>
                  <a:pt x="717" y="138"/>
                </a:cubicBezTo>
                <a:cubicBezTo>
                  <a:pt x="713" y="141"/>
                  <a:pt x="708" y="140"/>
                  <a:pt x="706" y="137"/>
                </a:cubicBezTo>
                <a:cubicBezTo>
                  <a:pt x="706" y="137"/>
                  <a:pt x="706" y="137"/>
                  <a:pt x="706" y="137"/>
                </a:cubicBezTo>
                <a:cubicBezTo>
                  <a:pt x="652" y="64"/>
                  <a:pt x="565" y="16"/>
                  <a:pt x="468" y="16"/>
                </a:cubicBezTo>
                <a:cubicBezTo>
                  <a:pt x="468" y="16"/>
                  <a:pt x="468" y="16"/>
                  <a:pt x="468" y="16"/>
                </a:cubicBezTo>
                <a:cubicBezTo>
                  <a:pt x="314" y="16"/>
                  <a:pt x="188" y="133"/>
                  <a:pt x="173" y="283"/>
                </a:cubicBezTo>
                <a:cubicBezTo>
                  <a:pt x="173" y="283"/>
                  <a:pt x="173" y="283"/>
                  <a:pt x="173" y="283"/>
                </a:cubicBezTo>
                <a:cubicBezTo>
                  <a:pt x="173" y="287"/>
                  <a:pt x="170" y="290"/>
                  <a:pt x="167" y="290"/>
                </a:cubicBezTo>
                <a:cubicBezTo>
                  <a:pt x="167" y="290"/>
                  <a:pt x="167" y="290"/>
                  <a:pt x="167" y="290"/>
                </a:cubicBezTo>
                <a:cubicBezTo>
                  <a:pt x="80" y="308"/>
                  <a:pt x="16" y="384"/>
                  <a:pt x="16" y="475"/>
                </a:cubicBezTo>
                <a:cubicBezTo>
                  <a:pt x="16" y="475"/>
                  <a:pt x="16" y="475"/>
                  <a:pt x="16" y="475"/>
                </a:cubicBezTo>
                <a:cubicBezTo>
                  <a:pt x="16" y="514"/>
                  <a:pt x="31" y="558"/>
                  <a:pt x="57" y="591"/>
                </a:cubicBezTo>
                <a:cubicBezTo>
                  <a:pt x="57" y="591"/>
                  <a:pt x="57" y="591"/>
                  <a:pt x="57" y="591"/>
                </a:cubicBezTo>
                <a:cubicBezTo>
                  <a:pt x="84" y="625"/>
                  <a:pt x="120" y="648"/>
                  <a:pt x="162" y="648"/>
                </a:cubicBezTo>
                <a:cubicBezTo>
                  <a:pt x="162" y="648"/>
                  <a:pt x="162" y="648"/>
                  <a:pt x="162" y="648"/>
                </a:cubicBezTo>
                <a:cubicBezTo>
                  <a:pt x="827" y="648"/>
                  <a:pt x="827" y="648"/>
                  <a:pt x="827" y="648"/>
                </a:cubicBezTo>
                <a:cubicBezTo>
                  <a:pt x="831" y="648"/>
                  <a:pt x="835" y="652"/>
                  <a:pt x="835" y="656"/>
                </a:cubicBezTo>
                <a:cubicBezTo>
                  <a:pt x="835" y="656"/>
                  <a:pt x="835" y="656"/>
                  <a:pt x="835" y="656"/>
                </a:cubicBezTo>
                <a:cubicBezTo>
                  <a:pt x="835" y="661"/>
                  <a:pt x="831" y="664"/>
                  <a:pt x="827" y="664"/>
                </a:cubicBezTo>
                <a:cubicBezTo>
                  <a:pt x="827" y="664"/>
                  <a:pt x="827" y="664"/>
                  <a:pt x="827" y="664"/>
                </a:cubicBezTo>
                <a:cubicBezTo>
                  <a:pt x="162" y="664"/>
                  <a:pt x="162" y="664"/>
                  <a:pt x="162" y="664"/>
                </a:cubicBezTo>
                <a:cubicBezTo>
                  <a:pt x="114" y="664"/>
                  <a:pt x="73" y="638"/>
                  <a:pt x="45" y="601"/>
                </a:cubicBezTo>
                <a:cubicBezTo>
                  <a:pt x="45" y="601"/>
                  <a:pt x="45" y="601"/>
                  <a:pt x="45" y="601"/>
                </a:cubicBezTo>
                <a:cubicBezTo>
                  <a:pt x="16" y="565"/>
                  <a:pt x="0" y="518"/>
                  <a:pt x="0" y="475"/>
                </a:cubicBezTo>
                <a:cubicBezTo>
                  <a:pt x="0" y="475"/>
                  <a:pt x="0" y="475"/>
                  <a:pt x="0" y="475"/>
                </a:cubicBezTo>
                <a:cubicBezTo>
                  <a:pt x="0" y="378"/>
                  <a:pt x="67" y="297"/>
                  <a:pt x="158" y="276"/>
                </a:cubicBezTo>
                <a:cubicBezTo>
                  <a:pt x="158" y="276"/>
                  <a:pt x="158" y="276"/>
                  <a:pt x="158" y="276"/>
                </a:cubicBezTo>
                <a:cubicBezTo>
                  <a:pt x="176" y="121"/>
                  <a:pt x="308" y="0"/>
                  <a:pt x="468" y="0"/>
                </a:cubicBezTo>
                <a:cubicBezTo>
                  <a:pt x="468" y="0"/>
                  <a:pt x="468" y="0"/>
                  <a:pt x="468" y="0"/>
                </a:cubicBezTo>
                <a:cubicBezTo>
                  <a:pt x="568" y="0"/>
                  <a:pt x="657" y="48"/>
                  <a:pt x="714" y="121"/>
                </a:cubicBezTo>
                <a:cubicBezTo>
                  <a:pt x="714" y="121"/>
                  <a:pt x="714" y="121"/>
                  <a:pt x="714" y="121"/>
                </a:cubicBezTo>
                <a:cubicBezTo>
                  <a:pt x="749" y="98"/>
                  <a:pt x="791" y="83"/>
                  <a:pt x="837" y="83"/>
                </a:cubicBezTo>
                <a:cubicBezTo>
                  <a:pt x="837" y="83"/>
                  <a:pt x="837" y="83"/>
                  <a:pt x="837" y="83"/>
                </a:cubicBezTo>
                <a:cubicBezTo>
                  <a:pt x="960" y="83"/>
                  <a:pt x="1059" y="183"/>
                  <a:pt x="1059" y="306"/>
                </a:cubicBezTo>
                <a:cubicBezTo>
                  <a:pt x="1059" y="306"/>
                  <a:pt x="1059" y="306"/>
                  <a:pt x="1059" y="306"/>
                </a:cubicBezTo>
                <a:cubicBezTo>
                  <a:pt x="1059" y="345"/>
                  <a:pt x="1048" y="382"/>
                  <a:pt x="1030" y="414"/>
                </a:cubicBezTo>
                <a:cubicBezTo>
                  <a:pt x="1030" y="414"/>
                  <a:pt x="1030" y="414"/>
                  <a:pt x="1030" y="414"/>
                </a:cubicBezTo>
                <a:cubicBezTo>
                  <a:pt x="1059" y="442"/>
                  <a:pt x="1078" y="480"/>
                  <a:pt x="1078" y="523"/>
                </a:cubicBezTo>
                <a:cubicBezTo>
                  <a:pt x="1078" y="523"/>
                  <a:pt x="1078" y="523"/>
                  <a:pt x="1078" y="523"/>
                </a:cubicBezTo>
                <a:cubicBezTo>
                  <a:pt x="1078" y="554"/>
                  <a:pt x="1065" y="589"/>
                  <a:pt x="1041" y="616"/>
                </a:cubicBezTo>
                <a:cubicBezTo>
                  <a:pt x="1041" y="616"/>
                  <a:pt x="1041" y="616"/>
                  <a:pt x="1041" y="616"/>
                </a:cubicBezTo>
                <a:cubicBezTo>
                  <a:pt x="1018" y="644"/>
                  <a:pt x="983" y="664"/>
                  <a:pt x="940" y="664"/>
                </a:cubicBezTo>
                <a:cubicBezTo>
                  <a:pt x="940" y="664"/>
                  <a:pt x="940" y="664"/>
                  <a:pt x="94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56" y="664"/>
                  <a:pt x="852" y="661"/>
                  <a:pt x="852" y="656"/>
                </a:cubicBezTo>
                <a:close/>
              </a:path>
            </a:pathLst>
          </a:custGeom>
          <a:solidFill>
            <a:schemeClr val="tx2">
              <a:lumMod val="50000"/>
              <a:lumOff val="50000"/>
            </a:schemeClr>
          </a:solidFill>
          <a:ln w="9525">
            <a:solidFill>
              <a:schemeClr val="tx2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4" name="Freeform 13"/>
          <p:cNvSpPr>
            <a:spLocks noChangeAspect="1"/>
          </p:cNvSpPr>
          <p:nvPr/>
        </p:nvSpPr>
        <p:spPr bwMode="auto">
          <a:xfrm>
            <a:off x="3569770" y="6058502"/>
            <a:ext cx="1593812" cy="547635"/>
          </a:xfrm>
          <a:custGeom>
            <a:avLst/>
            <a:gdLst>
              <a:gd name="T0" fmla="*/ 2147483647 w 1078"/>
              <a:gd name="T1" fmla="*/ 2147483647 h 664"/>
              <a:gd name="T2" fmla="*/ 2147483647 w 1078"/>
              <a:gd name="T3" fmla="*/ 2147483647 h 664"/>
              <a:gd name="T4" fmla="*/ 2147483647 w 1078"/>
              <a:gd name="T5" fmla="*/ 2147483647 h 664"/>
              <a:gd name="T6" fmla="*/ 2147483647 w 1078"/>
              <a:gd name="T7" fmla="*/ 2147483647 h 664"/>
              <a:gd name="T8" fmla="*/ 2147483647 w 1078"/>
              <a:gd name="T9" fmla="*/ 2147483647 h 664"/>
              <a:gd name="T10" fmla="*/ 2147483647 w 1078"/>
              <a:gd name="T11" fmla="*/ 2147483647 h 664"/>
              <a:gd name="T12" fmla="*/ 2147483647 w 1078"/>
              <a:gd name="T13" fmla="*/ 2147483647 h 664"/>
              <a:gd name="T14" fmla="*/ 2147483647 w 1078"/>
              <a:gd name="T15" fmla="*/ 2147483647 h 664"/>
              <a:gd name="T16" fmla="*/ 2147483647 w 1078"/>
              <a:gd name="T17" fmla="*/ 2147483647 h 664"/>
              <a:gd name="T18" fmla="*/ 2147483647 w 1078"/>
              <a:gd name="T19" fmla="*/ 2147483647 h 664"/>
              <a:gd name="T20" fmla="*/ 2147483647 w 1078"/>
              <a:gd name="T21" fmla="*/ 2147483647 h 664"/>
              <a:gd name="T22" fmla="*/ 2147483647 w 1078"/>
              <a:gd name="T23" fmla="*/ 2147483647 h 664"/>
              <a:gd name="T24" fmla="*/ 2147483647 w 1078"/>
              <a:gd name="T25" fmla="*/ 2147483647 h 664"/>
              <a:gd name="T26" fmla="*/ 2147483647 w 1078"/>
              <a:gd name="T27" fmla="*/ 2147483647 h 664"/>
              <a:gd name="T28" fmla="*/ 2147483647 w 1078"/>
              <a:gd name="T29" fmla="*/ 2147483647 h 664"/>
              <a:gd name="T30" fmla="*/ 2147483647 w 1078"/>
              <a:gd name="T31" fmla="*/ 2147483647 h 664"/>
              <a:gd name="T32" fmla="*/ 2147483647 w 1078"/>
              <a:gd name="T33" fmla="*/ 2147483647 h 664"/>
              <a:gd name="T34" fmla="*/ 2147483647 w 1078"/>
              <a:gd name="T35" fmla="*/ 2147483647 h 664"/>
              <a:gd name="T36" fmla="*/ 2147483647 w 1078"/>
              <a:gd name="T37" fmla="*/ 2147483647 h 664"/>
              <a:gd name="T38" fmla="*/ 2147483647 w 1078"/>
              <a:gd name="T39" fmla="*/ 2147483647 h 664"/>
              <a:gd name="T40" fmla="*/ 2147483647 w 1078"/>
              <a:gd name="T41" fmla="*/ 2147483647 h 664"/>
              <a:gd name="T42" fmla="*/ 0 w 1078"/>
              <a:gd name="T43" fmla="*/ 2147483647 h 664"/>
              <a:gd name="T44" fmla="*/ 2147483647 w 1078"/>
              <a:gd name="T45" fmla="*/ 2147483647 h 664"/>
              <a:gd name="T46" fmla="*/ 2147483647 w 1078"/>
              <a:gd name="T47" fmla="*/ 0 h 664"/>
              <a:gd name="T48" fmla="*/ 2147483647 w 1078"/>
              <a:gd name="T49" fmla="*/ 2147483647 h 664"/>
              <a:gd name="T50" fmla="*/ 2147483647 w 1078"/>
              <a:gd name="T51" fmla="*/ 2147483647 h 664"/>
              <a:gd name="T52" fmla="*/ 2147483647 w 1078"/>
              <a:gd name="T53" fmla="*/ 2147483647 h 664"/>
              <a:gd name="T54" fmla="*/ 2147483647 w 1078"/>
              <a:gd name="T55" fmla="*/ 2147483647 h 664"/>
              <a:gd name="T56" fmla="*/ 2147483647 w 1078"/>
              <a:gd name="T57" fmla="*/ 2147483647 h 664"/>
              <a:gd name="T58" fmla="*/ 2147483647 w 1078"/>
              <a:gd name="T59" fmla="*/ 2147483647 h 664"/>
              <a:gd name="T60" fmla="*/ 2147483647 w 1078"/>
              <a:gd name="T61" fmla="*/ 2147483647 h 664"/>
              <a:gd name="T62" fmla="*/ 2147483647 w 1078"/>
              <a:gd name="T63" fmla="*/ 2147483647 h 66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078"/>
              <a:gd name="T97" fmla="*/ 0 h 664"/>
              <a:gd name="T98" fmla="*/ 1078 w 1078"/>
              <a:gd name="T99" fmla="*/ 664 h 66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078" h="664">
                <a:moveTo>
                  <a:pt x="852" y="656"/>
                </a:moveTo>
                <a:cubicBezTo>
                  <a:pt x="852" y="652"/>
                  <a:pt x="856" y="648"/>
                  <a:pt x="860" y="648"/>
                </a:cubicBezTo>
                <a:cubicBezTo>
                  <a:pt x="860" y="648"/>
                  <a:pt x="860" y="648"/>
                  <a:pt x="860" y="648"/>
                </a:cubicBezTo>
                <a:cubicBezTo>
                  <a:pt x="940" y="648"/>
                  <a:pt x="940" y="648"/>
                  <a:pt x="940" y="648"/>
                </a:cubicBezTo>
                <a:cubicBezTo>
                  <a:pt x="978" y="648"/>
                  <a:pt x="1008" y="630"/>
                  <a:pt x="1029" y="606"/>
                </a:cubicBezTo>
                <a:cubicBezTo>
                  <a:pt x="1029" y="606"/>
                  <a:pt x="1029" y="606"/>
                  <a:pt x="1029" y="606"/>
                </a:cubicBezTo>
                <a:cubicBezTo>
                  <a:pt x="1050" y="581"/>
                  <a:pt x="1062" y="549"/>
                  <a:pt x="1062" y="523"/>
                </a:cubicBezTo>
                <a:cubicBezTo>
                  <a:pt x="1062" y="523"/>
                  <a:pt x="1062" y="523"/>
                  <a:pt x="1062" y="523"/>
                </a:cubicBezTo>
                <a:cubicBezTo>
                  <a:pt x="1062" y="482"/>
                  <a:pt x="1043" y="447"/>
                  <a:pt x="1015" y="421"/>
                </a:cubicBezTo>
                <a:cubicBezTo>
                  <a:pt x="1015" y="421"/>
                  <a:pt x="1015" y="421"/>
                  <a:pt x="1015" y="421"/>
                </a:cubicBezTo>
                <a:cubicBezTo>
                  <a:pt x="1012" y="419"/>
                  <a:pt x="1012" y="415"/>
                  <a:pt x="1014" y="411"/>
                </a:cubicBezTo>
                <a:cubicBezTo>
                  <a:pt x="1014" y="411"/>
                  <a:pt x="1014" y="411"/>
                  <a:pt x="1014" y="411"/>
                </a:cubicBezTo>
                <a:cubicBezTo>
                  <a:pt x="1032" y="380"/>
                  <a:pt x="1043" y="345"/>
                  <a:pt x="1043" y="306"/>
                </a:cubicBezTo>
                <a:cubicBezTo>
                  <a:pt x="1043" y="306"/>
                  <a:pt x="1043" y="306"/>
                  <a:pt x="1043" y="306"/>
                </a:cubicBezTo>
                <a:cubicBezTo>
                  <a:pt x="1043" y="249"/>
                  <a:pt x="1020" y="197"/>
                  <a:pt x="983" y="160"/>
                </a:cubicBezTo>
                <a:cubicBezTo>
                  <a:pt x="983" y="160"/>
                  <a:pt x="983" y="160"/>
                  <a:pt x="983" y="160"/>
                </a:cubicBezTo>
                <a:cubicBezTo>
                  <a:pt x="945" y="123"/>
                  <a:pt x="894" y="99"/>
                  <a:pt x="837" y="99"/>
                </a:cubicBezTo>
                <a:cubicBezTo>
                  <a:pt x="837" y="99"/>
                  <a:pt x="837" y="99"/>
                  <a:pt x="837" y="99"/>
                </a:cubicBezTo>
                <a:cubicBezTo>
                  <a:pt x="792" y="99"/>
                  <a:pt x="751" y="114"/>
                  <a:pt x="717" y="138"/>
                </a:cubicBezTo>
                <a:cubicBezTo>
                  <a:pt x="717" y="138"/>
                  <a:pt x="717" y="138"/>
                  <a:pt x="717" y="138"/>
                </a:cubicBezTo>
                <a:cubicBezTo>
                  <a:pt x="713" y="141"/>
                  <a:pt x="708" y="140"/>
                  <a:pt x="706" y="137"/>
                </a:cubicBezTo>
                <a:cubicBezTo>
                  <a:pt x="706" y="137"/>
                  <a:pt x="706" y="137"/>
                  <a:pt x="706" y="137"/>
                </a:cubicBezTo>
                <a:cubicBezTo>
                  <a:pt x="652" y="64"/>
                  <a:pt x="565" y="16"/>
                  <a:pt x="468" y="16"/>
                </a:cubicBezTo>
                <a:cubicBezTo>
                  <a:pt x="468" y="16"/>
                  <a:pt x="468" y="16"/>
                  <a:pt x="468" y="16"/>
                </a:cubicBezTo>
                <a:cubicBezTo>
                  <a:pt x="314" y="16"/>
                  <a:pt x="188" y="133"/>
                  <a:pt x="173" y="283"/>
                </a:cubicBezTo>
                <a:cubicBezTo>
                  <a:pt x="173" y="283"/>
                  <a:pt x="173" y="283"/>
                  <a:pt x="173" y="283"/>
                </a:cubicBezTo>
                <a:cubicBezTo>
                  <a:pt x="173" y="287"/>
                  <a:pt x="170" y="290"/>
                  <a:pt x="167" y="290"/>
                </a:cubicBezTo>
                <a:cubicBezTo>
                  <a:pt x="167" y="290"/>
                  <a:pt x="167" y="290"/>
                  <a:pt x="167" y="290"/>
                </a:cubicBezTo>
                <a:cubicBezTo>
                  <a:pt x="80" y="308"/>
                  <a:pt x="16" y="384"/>
                  <a:pt x="16" y="475"/>
                </a:cubicBezTo>
                <a:cubicBezTo>
                  <a:pt x="16" y="475"/>
                  <a:pt x="16" y="475"/>
                  <a:pt x="16" y="475"/>
                </a:cubicBezTo>
                <a:cubicBezTo>
                  <a:pt x="16" y="514"/>
                  <a:pt x="31" y="558"/>
                  <a:pt x="57" y="591"/>
                </a:cubicBezTo>
                <a:cubicBezTo>
                  <a:pt x="57" y="591"/>
                  <a:pt x="57" y="591"/>
                  <a:pt x="57" y="591"/>
                </a:cubicBezTo>
                <a:cubicBezTo>
                  <a:pt x="84" y="625"/>
                  <a:pt x="120" y="648"/>
                  <a:pt x="162" y="648"/>
                </a:cubicBezTo>
                <a:cubicBezTo>
                  <a:pt x="162" y="648"/>
                  <a:pt x="162" y="648"/>
                  <a:pt x="162" y="648"/>
                </a:cubicBezTo>
                <a:cubicBezTo>
                  <a:pt x="827" y="648"/>
                  <a:pt x="827" y="648"/>
                  <a:pt x="827" y="648"/>
                </a:cubicBezTo>
                <a:cubicBezTo>
                  <a:pt x="831" y="648"/>
                  <a:pt x="835" y="652"/>
                  <a:pt x="835" y="656"/>
                </a:cubicBezTo>
                <a:cubicBezTo>
                  <a:pt x="835" y="656"/>
                  <a:pt x="835" y="656"/>
                  <a:pt x="835" y="656"/>
                </a:cubicBezTo>
                <a:cubicBezTo>
                  <a:pt x="835" y="661"/>
                  <a:pt x="831" y="664"/>
                  <a:pt x="827" y="664"/>
                </a:cubicBezTo>
                <a:cubicBezTo>
                  <a:pt x="827" y="664"/>
                  <a:pt x="827" y="664"/>
                  <a:pt x="827" y="664"/>
                </a:cubicBezTo>
                <a:cubicBezTo>
                  <a:pt x="162" y="664"/>
                  <a:pt x="162" y="664"/>
                  <a:pt x="162" y="664"/>
                </a:cubicBezTo>
                <a:cubicBezTo>
                  <a:pt x="114" y="664"/>
                  <a:pt x="73" y="638"/>
                  <a:pt x="45" y="601"/>
                </a:cubicBezTo>
                <a:cubicBezTo>
                  <a:pt x="45" y="601"/>
                  <a:pt x="45" y="601"/>
                  <a:pt x="45" y="601"/>
                </a:cubicBezTo>
                <a:cubicBezTo>
                  <a:pt x="16" y="565"/>
                  <a:pt x="0" y="518"/>
                  <a:pt x="0" y="475"/>
                </a:cubicBezTo>
                <a:cubicBezTo>
                  <a:pt x="0" y="475"/>
                  <a:pt x="0" y="475"/>
                  <a:pt x="0" y="475"/>
                </a:cubicBezTo>
                <a:cubicBezTo>
                  <a:pt x="0" y="378"/>
                  <a:pt x="67" y="297"/>
                  <a:pt x="158" y="276"/>
                </a:cubicBezTo>
                <a:cubicBezTo>
                  <a:pt x="158" y="276"/>
                  <a:pt x="158" y="276"/>
                  <a:pt x="158" y="276"/>
                </a:cubicBezTo>
                <a:cubicBezTo>
                  <a:pt x="176" y="121"/>
                  <a:pt x="308" y="0"/>
                  <a:pt x="468" y="0"/>
                </a:cubicBezTo>
                <a:cubicBezTo>
                  <a:pt x="468" y="0"/>
                  <a:pt x="468" y="0"/>
                  <a:pt x="468" y="0"/>
                </a:cubicBezTo>
                <a:cubicBezTo>
                  <a:pt x="568" y="0"/>
                  <a:pt x="657" y="48"/>
                  <a:pt x="714" y="121"/>
                </a:cubicBezTo>
                <a:cubicBezTo>
                  <a:pt x="714" y="121"/>
                  <a:pt x="714" y="121"/>
                  <a:pt x="714" y="121"/>
                </a:cubicBezTo>
                <a:cubicBezTo>
                  <a:pt x="749" y="98"/>
                  <a:pt x="791" y="83"/>
                  <a:pt x="837" y="83"/>
                </a:cubicBezTo>
                <a:cubicBezTo>
                  <a:pt x="837" y="83"/>
                  <a:pt x="837" y="83"/>
                  <a:pt x="837" y="83"/>
                </a:cubicBezTo>
                <a:cubicBezTo>
                  <a:pt x="960" y="83"/>
                  <a:pt x="1059" y="183"/>
                  <a:pt x="1059" y="306"/>
                </a:cubicBezTo>
                <a:cubicBezTo>
                  <a:pt x="1059" y="306"/>
                  <a:pt x="1059" y="306"/>
                  <a:pt x="1059" y="306"/>
                </a:cubicBezTo>
                <a:cubicBezTo>
                  <a:pt x="1059" y="345"/>
                  <a:pt x="1048" y="382"/>
                  <a:pt x="1030" y="414"/>
                </a:cubicBezTo>
                <a:cubicBezTo>
                  <a:pt x="1030" y="414"/>
                  <a:pt x="1030" y="414"/>
                  <a:pt x="1030" y="414"/>
                </a:cubicBezTo>
                <a:cubicBezTo>
                  <a:pt x="1059" y="442"/>
                  <a:pt x="1078" y="480"/>
                  <a:pt x="1078" y="523"/>
                </a:cubicBezTo>
                <a:cubicBezTo>
                  <a:pt x="1078" y="523"/>
                  <a:pt x="1078" y="523"/>
                  <a:pt x="1078" y="523"/>
                </a:cubicBezTo>
                <a:cubicBezTo>
                  <a:pt x="1078" y="554"/>
                  <a:pt x="1065" y="589"/>
                  <a:pt x="1041" y="616"/>
                </a:cubicBezTo>
                <a:cubicBezTo>
                  <a:pt x="1041" y="616"/>
                  <a:pt x="1041" y="616"/>
                  <a:pt x="1041" y="616"/>
                </a:cubicBezTo>
                <a:cubicBezTo>
                  <a:pt x="1018" y="644"/>
                  <a:pt x="983" y="664"/>
                  <a:pt x="940" y="664"/>
                </a:cubicBezTo>
                <a:cubicBezTo>
                  <a:pt x="940" y="664"/>
                  <a:pt x="940" y="664"/>
                  <a:pt x="94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56" y="664"/>
                  <a:pt x="852" y="661"/>
                  <a:pt x="852" y="656"/>
                </a:cubicBezTo>
                <a:close/>
              </a:path>
            </a:pathLst>
          </a:custGeom>
          <a:solidFill>
            <a:schemeClr val="tx2">
              <a:lumMod val="50000"/>
              <a:lumOff val="50000"/>
            </a:schemeClr>
          </a:solidFill>
          <a:ln w="9525">
            <a:solidFill>
              <a:schemeClr val="tx2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grpSp>
        <p:nvGrpSpPr>
          <p:cNvPr id="26" name="Group 105"/>
          <p:cNvGrpSpPr>
            <a:grpSpLocks noChangeAspect="1"/>
          </p:cNvGrpSpPr>
          <p:nvPr/>
        </p:nvGrpSpPr>
        <p:grpSpPr bwMode="auto">
          <a:xfrm>
            <a:off x="1462695" y="4518539"/>
            <a:ext cx="779561" cy="715037"/>
            <a:chOff x="3510" y="1858"/>
            <a:chExt cx="363" cy="520"/>
          </a:xfrm>
        </p:grpSpPr>
        <p:sp>
          <p:nvSpPr>
            <p:cNvPr id="27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28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29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PNC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30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31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32" name="Group 105"/>
          <p:cNvGrpSpPr>
            <a:grpSpLocks noChangeAspect="1"/>
          </p:cNvGrpSpPr>
          <p:nvPr/>
        </p:nvGrpSpPr>
        <p:grpSpPr bwMode="auto">
          <a:xfrm>
            <a:off x="2627784" y="4518539"/>
            <a:ext cx="779561" cy="715037"/>
            <a:chOff x="3510" y="1858"/>
            <a:chExt cx="363" cy="520"/>
          </a:xfrm>
        </p:grpSpPr>
        <p:sp>
          <p:nvSpPr>
            <p:cNvPr id="33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34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35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PNC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36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37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38" name="Group 105"/>
          <p:cNvGrpSpPr>
            <a:grpSpLocks noChangeAspect="1"/>
          </p:cNvGrpSpPr>
          <p:nvPr/>
        </p:nvGrpSpPr>
        <p:grpSpPr bwMode="auto">
          <a:xfrm>
            <a:off x="3976896" y="4518539"/>
            <a:ext cx="779561" cy="715037"/>
            <a:chOff x="3510" y="1858"/>
            <a:chExt cx="363" cy="520"/>
          </a:xfrm>
        </p:grpSpPr>
        <p:sp>
          <p:nvSpPr>
            <p:cNvPr id="39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40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41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PNC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42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43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44" name="Group 105"/>
          <p:cNvGrpSpPr>
            <a:grpSpLocks noChangeAspect="1"/>
          </p:cNvGrpSpPr>
          <p:nvPr/>
        </p:nvGrpSpPr>
        <p:grpSpPr bwMode="auto">
          <a:xfrm>
            <a:off x="5242732" y="4518539"/>
            <a:ext cx="779561" cy="715037"/>
            <a:chOff x="3510" y="1858"/>
            <a:chExt cx="363" cy="520"/>
          </a:xfrm>
        </p:grpSpPr>
        <p:sp>
          <p:nvSpPr>
            <p:cNvPr id="45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46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47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PNC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48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49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cxnSp>
        <p:nvCxnSpPr>
          <p:cNvPr id="50" name="Straight Arrow Connector 49"/>
          <p:cNvCxnSpPr/>
          <p:nvPr/>
        </p:nvCxnSpPr>
        <p:spPr bwMode="auto">
          <a:xfrm>
            <a:off x="1842778" y="5237997"/>
            <a:ext cx="0" cy="9893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 flipH="1">
            <a:off x="4355109" y="5237997"/>
            <a:ext cx="12640" cy="82050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>
            <a:endCxn id="54" idx="2"/>
          </p:cNvCxnSpPr>
          <p:nvPr/>
        </p:nvCxnSpPr>
        <p:spPr bwMode="auto">
          <a:xfrm flipH="1" flipV="1">
            <a:off x="1479616" y="4144256"/>
            <a:ext cx="419905" cy="33093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grpSp>
        <p:nvGrpSpPr>
          <p:cNvPr id="53" name="Group 105"/>
          <p:cNvGrpSpPr>
            <a:grpSpLocks noChangeAspect="1"/>
          </p:cNvGrpSpPr>
          <p:nvPr/>
        </p:nvGrpSpPr>
        <p:grpSpPr bwMode="auto">
          <a:xfrm>
            <a:off x="1088761" y="3437469"/>
            <a:ext cx="779561" cy="715037"/>
            <a:chOff x="3510" y="1858"/>
            <a:chExt cx="363" cy="520"/>
          </a:xfrm>
        </p:grpSpPr>
        <p:sp>
          <p:nvSpPr>
            <p:cNvPr id="54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55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56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MDSC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57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58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59" name="Group 105"/>
          <p:cNvGrpSpPr>
            <a:grpSpLocks noChangeAspect="1"/>
          </p:cNvGrpSpPr>
          <p:nvPr/>
        </p:nvGrpSpPr>
        <p:grpSpPr bwMode="auto">
          <a:xfrm>
            <a:off x="4676639" y="3487852"/>
            <a:ext cx="779561" cy="715037"/>
            <a:chOff x="3510" y="1858"/>
            <a:chExt cx="363" cy="520"/>
          </a:xfrm>
        </p:grpSpPr>
        <p:sp>
          <p:nvSpPr>
            <p:cNvPr id="60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61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62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MDSC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63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64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65" name="Group 105"/>
          <p:cNvGrpSpPr>
            <a:grpSpLocks noChangeAspect="1"/>
          </p:cNvGrpSpPr>
          <p:nvPr/>
        </p:nvGrpSpPr>
        <p:grpSpPr bwMode="auto">
          <a:xfrm>
            <a:off x="2267744" y="2610571"/>
            <a:ext cx="779561" cy="715037"/>
            <a:chOff x="3510" y="1858"/>
            <a:chExt cx="363" cy="520"/>
          </a:xfrm>
        </p:grpSpPr>
        <p:sp>
          <p:nvSpPr>
            <p:cNvPr id="66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67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68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MDSC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69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70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71" name="Group 105"/>
          <p:cNvGrpSpPr>
            <a:grpSpLocks noChangeAspect="1"/>
          </p:cNvGrpSpPr>
          <p:nvPr/>
        </p:nvGrpSpPr>
        <p:grpSpPr bwMode="auto">
          <a:xfrm>
            <a:off x="467544" y="1556792"/>
            <a:ext cx="779561" cy="715037"/>
            <a:chOff x="3510" y="1858"/>
            <a:chExt cx="363" cy="520"/>
          </a:xfrm>
        </p:grpSpPr>
        <p:sp>
          <p:nvSpPr>
            <p:cNvPr id="72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73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74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CNC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75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76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cxnSp>
        <p:nvCxnSpPr>
          <p:cNvPr id="77" name="Straight Arrow Connector 76"/>
          <p:cNvCxnSpPr/>
          <p:nvPr/>
        </p:nvCxnSpPr>
        <p:spPr bwMode="auto">
          <a:xfrm flipH="1">
            <a:off x="3030048" y="2271829"/>
            <a:ext cx="1186686" cy="34583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78" name="Straight Arrow Connector 77"/>
          <p:cNvCxnSpPr/>
          <p:nvPr/>
        </p:nvCxnSpPr>
        <p:spPr bwMode="auto">
          <a:xfrm>
            <a:off x="2639192" y="2263579"/>
            <a:ext cx="1660" cy="34445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79" name="Straight Arrow Connector 78"/>
          <p:cNvCxnSpPr/>
          <p:nvPr/>
        </p:nvCxnSpPr>
        <p:spPr bwMode="auto">
          <a:xfrm>
            <a:off x="1047041" y="2355186"/>
            <a:ext cx="1237805" cy="26247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grpSp>
        <p:nvGrpSpPr>
          <p:cNvPr id="80" name="Group 105"/>
          <p:cNvGrpSpPr>
            <a:grpSpLocks noChangeAspect="1"/>
          </p:cNvGrpSpPr>
          <p:nvPr/>
        </p:nvGrpSpPr>
        <p:grpSpPr bwMode="auto">
          <a:xfrm>
            <a:off x="2242684" y="1556792"/>
            <a:ext cx="779561" cy="715037"/>
            <a:chOff x="3510" y="1858"/>
            <a:chExt cx="363" cy="520"/>
          </a:xfrm>
        </p:grpSpPr>
        <p:sp>
          <p:nvSpPr>
            <p:cNvPr id="81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82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83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CNC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84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85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86" name="Group 105"/>
          <p:cNvGrpSpPr>
            <a:grpSpLocks noChangeAspect="1"/>
          </p:cNvGrpSpPr>
          <p:nvPr/>
        </p:nvGrpSpPr>
        <p:grpSpPr bwMode="auto">
          <a:xfrm>
            <a:off x="4212013" y="1556792"/>
            <a:ext cx="779561" cy="715037"/>
            <a:chOff x="3510" y="1858"/>
            <a:chExt cx="363" cy="520"/>
          </a:xfrm>
        </p:grpSpPr>
        <p:sp>
          <p:nvSpPr>
            <p:cNvPr id="87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88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89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CNC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90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91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sp>
        <p:nvSpPr>
          <p:cNvPr id="198" name="Freeform 13"/>
          <p:cNvSpPr>
            <a:spLocks noChangeAspect="1"/>
          </p:cNvSpPr>
          <p:nvPr/>
        </p:nvSpPr>
        <p:spPr bwMode="auto">
          <a:xfrm>
            <a:off x="5066420" y="5608127"/>
            <a:ext cx="1593812" cy="547636"/>
          </a:xfrm>
          <a:custGeom>
            <a:avLst/>
            <a:gdLst>
              <a:gd name="T0" fmla="*/ 2147483647 w 1078"/>
              <a:gd name="T1" fmla="*/ 2147483647 h 664"/>
              <a:gd name="T2" fmla="*/ 2147483647 w 1078"/>
              <a:gd name="T3" fmla="*/ 2147483647 h 664"/>
              <a:gd name="T4" fmla="*/ 2147483647 w 1078"/>
              <a:gd name="T5" fmla="*/ 2147483647 h 664"/>
              <a:gd name="T6" fmla="*/ 2147483647 w 1078"/>
              <a:gd name="T7" fmla="*/ 2147483647 h 664"/>
              <a:gd name="T8" fmla="*/ 2147483647 w 1078"/>
              <a:gd name="T9" fmla="*/ 2147483647 h 664"/>
              <a:gd name="T10" fmla="*/ 2147483647 w 1078"/>
              <a:gd name="T11" fmla="*/ 2147483647 h 664"/>
              <a:gd name="T12" fmla="*/ 2147483647 w 1078"/>
              <a:gd name="T13" fmla="*/ 2147483647 h 664"/>
              <a:gd name="T14" fmla="*/ 2147483647 w 1078"/>
              <a:gd name="T15" fmla="*/ 2147483647 h 664"/>
              <a:gd name="T16" fmla="*/ 2147483647 w 1078"/>
              <a:gd name="T17" fmla="*/ 2147483647 h 664"/>
              <a:gd name="T18" fmla="*/ 2147483647 w 1078"/>
              <a:gd name="T19" fmla="*/ 2147483647 h 664"/>
              <a:gd name="T20" fmla="*/ 2147483647 w 1078"/>
              <a:gd name="T21" fmla="*/ 2147483647 h 664"/>
              <a:gd name="T22" fmla="*/ 2147483647 w 1078"/>
              <a:gd name="T23" fmla="*/ 2147483647 h 664"/>
              <a:gd name="T24" fmla="*/ 2147483647 w 1078"/>
              <a:gd name="T25" fmla="*/ 2147483647 h 664"/>
              <a:gd name="T26" fmla="*/ 2147483647 w 1078"/>
              <a:gd name="T27" fmla="*/ 2147483647 h 664"/>
              <a:gd name="T28" fmla="*/ 2147483647 w 1078"/>
              <a:gd name="T29" fmla="*/ 2147483647 h 664"/>
              <a:gd name="T30" fmla="*/ 2147483647 w 1078"/>
              <a:gd name="T31" fmla="*/ 2147483647 h 664"/>
              <a:gd name="T32" fmla="*/ 2147483647 w 1078"/>
              <a:gd name="T33" fmla="*/ 2147483647 h 664"/>
              <a:gd name="T34" fmla="*/ 2147483647 w 1078"/>
              <a:gd name="T35" fmla="*/ 2147483647 h 664"/>
              <a:gd name="T36" fmla="*/ 2147483647 w 1078"/>
              <a:gd name="T37" fmla="*/ 2147483647 h 664"/>
              <a:gd name="T38" fmla="*/ 2147483647 w 1078"/>
              <a:gd name="T39" fmla="*/ 2147483647 h 664"/>
              <a:gd name="T40" fmla="*/ 2147483647 w 1078"/>
              <a:gd name="T41" fmla="*/ 2147483647 h 664"/>
              <a:gd name="T42" fmla="*/ 0 w 1078"/>
              <a:gd name="T43" fmla="*/ 2147483647 h 664"/>
              <a:gd name="T44" fmla="*/ 2147483647 w 1078"/>
              <a:gd name="T45" fmla="*/ 2147483647 h 664"/>
              <a:gd name="T46" fmla="*/ 2147483647 w 1078"/>
              <a:gd name="T47" fmla="*/ 0 h 664"/>
              <a:gd name="T48" fmla="*/ 2147483647 w 1078"/>
              <a:gd name="T49" fmla="*/ 2147483647 h 664"/>
              <a:gd name="T50" fmla="*/ 2147483647 w 1078"/>
              <a:gd name="T51" fmla="*/ 2147483647 h 664"/>
              <a:gd name="T52" fmla="*/ 2147483647 w 1078"/>
              <a:gd name="T53" fmla="*/ 2147483647 h 664"/>
              <a:gd name="T54" fmla="*/ 2147483647 w 1078"/>
              <a:gd name="T55" fmla="*/ 2147483647 h 664"/>
              <a:gd name="T56" fmla="*/ 2147483647 w 1078"/>
              <a:gd name="T57" fmla="*/ 2147483647 h 664"/>
              <a:gd name="T58" fmla="*/ 2147483647 w 1078"/>
              <a:gd name="T59" fmla="*/ 2147483647 h 664"/>
              <a:gd name="T60" fmla="*/ 2147483647 w 1078"/>
              <a:gd name="T61" fmla="*/ 2147483647 h 664"/>
              <a:gd name="T62" fmla="*/ 2147483647 w 1078"/>
              <a:gd name="T63" fmla="*/ 2147483647 h 66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078"/>
              <a:gd name="T97" fmla="*/ 0 h 664"/>
              <a:gd name="T98" fmla="*/ 1078 w 1078"/>
              <a:gd name="T99" fmla="*/ 664 h 66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078" h="664">
                <a:moveTo>
                  <a:pt x="852" y="656"/>
                </a:moveTo>
                <a:cubicBezTo>
                  <a:pt x="852" y="652"/>
                  <a:pt x="856" y="648"/>
                  <a:pt x="860" y="648"/>
                </a:cubicBezTo>
                <a:cubicBezTo>
                  <a:pt x="860" y="648"/>
                  <a:pt x="860" y="648"/>
                  <a:pt x="860" y="648"/>
                </a:cubicBezTo>
                <a:cubicBezTo>
                  <a:pt x="940" y="648"/>
                  <a:pt x="940" y="648"/>
                  <a:pt x="940" y="648"/>
                </a:cubicBezTo>
                <a:cubicBezTo>
                  <a:pt x="978" y="648"/>
                  <a:pt x="1008" y="630"/>
                  <a:pt x="1029" y="606"/>
                </a:cubicBezTo>
                <a:cubicBezTo>
                  <a:pt x="1029" y="606"/>
                  <a:pt x="1029" y="606"/>
                  <a:pt x="1029" y="606"/>
                </a:cubicBezTo>
                <a:cubicBezTo>
                  <a:pt x="1050" y="581"/>
                  <a:pt x="1062" y="549"/>
                  <a:pt x="1062" y="523"/>
                </a:cubicBezTo>
                <a:cubicBezTo>
                  <a:pt x="1062" y="523"/>
                  <a:pt x="1062" y="523"/>
                  <a:pt x="1062" y="523"/>
                </a:cubicBezTo>
                <a:cubicBezTo>
                  <a:pt x="1062" y="482"/>
                  <a:pt x="1043" y="447"/>
                  <a:pt x="1015" y="421"/>
                </a:cubicBezTo>
                <a:cubicBezTo>
                  <a:pt x="1015" y="421"/>
                  <a:pt x="1015" y="421"/>
                  <a:pt x="1015" y="421"/>
                </a:cubicBezTo>
                <a:cubicBezTo>
                  <a:pt x="1012" y="419"/>
                  <a:pt x="1012" y="415"/>
                  <a:pt x="1014" y="411"/>
                </a:cubicBezTo>
                <a:cubicBezTo>
                  <a:pt x="1014" y="411"/>
                  <a:pt x="1014" y="411"/>
                  <a:pt x="1014" y="411"/>
                </a:cubicBezTo>
                <a:cubicBezTo>
                  <a:pt x="1032" y="380"/>
                  <a:pt x="1043" y="345"/>
                  <a:pt x="1043" y="306"/>
                </a:cubicBezTo>
                <a:cubicBezTo>
                  <a:pt x="1043" y="306"/>
                  <a:pt x="1043" y="306"/>
                  <a:pt x="1043" y="306"/>
                </a:cubicBezTo>
                <a:cubicBezTo>
                  <a:pt x="1043" y="249"/>
                  <a:pt x="1020" y="197"/>
                  <a:pt x="983" y="160"/>
                </a:cubicBezTo>
                <a:cubicBezTo>
                  <a:pt x="983" y="160"/>
                  <a:pt x="983" y="160"/>
                  <a:pt x="983" y="160"/>
                </a:cubicBezTo>
                <a:cubicBezTo>
                  <a:pt x="945" y="123"/>
                  <a:pt x="894" y="99"/>
                  <a:pt x="837" y="99"/>
                </a:cubicBezTo>
                <a:cubicBezTo>
                  <a:pt x="837" y="99"/>
                  <a:pt x="837" y="99"/>
                  <a:pt x="837" y="99"/>
                </a:cubicBezTo>
                <a:cubicBezTo>
                  <a:pt x="792" y="99"/>
                  <a:pt x="751" y="114"/>
                  <a:pt x="717" y="138"/>
                </a:cubicBezTo>
                <a:cubicBezTo>
                  <a:pt x="717" y="138"/>
                  <a:pt x="717" y="138"/>
                  <a:pt x="717" y="138"/>
                </a:cubicBezTo>
                <a:cubicBezTo>
                  <a:pt x="713" y="141"/>
                  <a:pt x="708" y="140"/>
                  <a:pt x="706" y="137"/>
                </a:cubicBezTo>
                <a:cubicBezTo>
                  <a:pt x="706" y="137"/>
                  <a:pt x="706" y="137"/>
                  <a:pt x="706" y="137"/>
                </a:cubicBezTo>
                <a:cubicBezTo>
                  <a:pt x="652" y="64"/>
                  <a:pt x="565" y="16"/>
                  <a:pt x="468" y="16"/>
                </a:cubicBezTo>
                <a:cubicBezTo>
                  <a:pt x="468" y="16"/>
                  <a:pt x="468" y="16"/>
                  <a:pt x="468" y="16"/>
                </a:cubicBezTo>
                <a:cubicBezTo>
                  <a:pt x="314" y="16"/>
                  <a:pt x="188" y="133"/>
                  <a:pt x="173" y="283"/>
                </a:cubicBezTo>
                <a:cubicBezTo>
                  <a:pt x="173" y="283"/>
                  <a:pt x="173" y="283"/>
                  <a:pt x="173" y="283"/>
                </a:cubicBezTo>
                <a:cubicBezTo>
                  <a:pt x="173" y="287"/>
                  <a:pt x="170" y="290"/>
                  <a:pt x="167" y="290"/>
                </a:cubicBezTo>
                <a:cubicBezTo>
                  <a:pt x="167" y="290"/>
                  <a:pt x="167" y="290"/>
                  <a:pt x="167" y="290"/>
                </a:cubicBezTo>
                <a:cubicBezTo>
                  <a:pt x="80" y="308"/>
                  <a:pt x="16" y="384"/>
                  <a:pt x="16" y="475"/>
                </a:cubicBezTo>
                <a:cubicBezTo>
                  <a:pt x="16" y="475"/>
                  <a:pt x="16" y="475"/>
                  <a:pt x="16" y="475"/>
                </a:cubicBezTo>
                <a:cubicBezTo>
                  <a:pt x="16" y="514"/>
                  <a:pt x="31" y="558"/>
                  <a:pt x="57" y="591"/>
                </a:cubicBezTo>
                <a:cubicBezTo>
                  <a:pt x="57" y="591"/>
                  <a:pt x="57" y="591"/>
                  <a:pt x="57" y="591"/>
                </a:cubicBezTo>
                <a:cubicBezTo>
                  <a:pt x="84" y="625"/>
                  <a:pt x="120" y="648"/>
                  <a:pt x="162" y="648"/>
                </a:cubicBezTo>
                <a:cubicBezTo>
                  <a:pt x="162" y="648"/>
                  <a:pt x="162" y="648"/>
                  <a:pt x="162" y="648"/>
                </a:cubicBezTo>
                <a:cubicBezTo>
                  <a:pt x="827" y="648"/>
                  <a:pt x="827" y="648"/>
                  <a:pt x="827" y="648"/>
                </a:cubicBezTo>
                <a:cubicBezTo>
                  <a:pt x="831" y="648"/>
                  <a:pt x="835" y="652"/>
                  <a:pt x="835" y="656"/>
                </a:cubicBezTo>
                <a:cubicBezTo>
                  <a:pt x="835" y="656"/>
                  <a:pt x="835" y="656"/>
                  <a:pt x="835" y="656"/>
                </a:cubicBezTo>
                <a:cubicBezTo>
                  <a:pt x="835" y="661"/>
                  <a:pt x="831" y="664"/>
                  <a:pt x="827" y="664"/>
                </a:cubicBezTo>
                <a:cubicBezTo>
                  <a:pt x="827" y="664"/>
                  <a:pt x="827" y="664"/>
                  <a:pt x="827" y="664"/>
                </a:cubicBezTo>
                <a:cubicBezTo>
                  <a:pt x="162" y="664"/>
                  <a:pt x="162" y="664"/>
                  <a:pt x="162" y="664"/>
                </a:cubicBezTo>
                <a:cubicBezTo>
                  <a:pt x="114" y="664"/>
                  <a:pt x="73" y="638"/>
                  <a:pt x="45" y="601"/>
                </a:cubicBezTo>
                <a:cubicBezTo>
                  <a:pt x="45" y="601"/>
                  <a:pt x="45" y="601"/>
                  <a:pt x="45" y="601"/>
                </a:cubicBezTo>
                <a:cubicBezTo>
                  <a:pt x="16" y="565"/>
                  <a:pt x="0" y="518"/>
                  <a:pt x="0" y="475"/>
                </a:cubicBezTo>
                <a:cubicBezTo>
                  <a:pt x="0" y="475"/>
                  <a:pt x="0" y="475"/>
                  <a:pt x="0" y="475"/>
                </a:cubicBezTo>
                <a:cubicBezTo>
                  <a:pt x="0" y="378"/>
                  <a:pt x="67" y="297"/>
                  <a:pt x="158" y="276"/>
                </a:cubicBezTo>
                <a:cubicBezTo>
                  <a:pt x="158" y="276"/>
                  <a:pt x="158" y="276"/>
                  <a:pt x="158" y="276"/>
                </a:cubicBezTo>
                <a:cubicBezTo>
                  <a:pt x="176" y="121"/>
                  <a:pt x="308" y="0"/>
                  <a:pt x="468" y="0"/>
                </a:cubicBezTo>
                <a:cubicBezTo>
                  <a:pt x="468" y="0"/>
                  <a:pt x="468" y="0"/>
                  <a:pt x="468" y="0"/>
                </a:cubicBezTo>
                <a:cubicBezTo>
                  <a:pt x="568" y="0"/>
                  <a:pt x="657" y="48"/>
                  <a:pt x="714" y="121"/>
                </a:cubicBezTo>
                <a:cubicBezTo>
                  <a:pt x="714" y="121"/>
                  <a:pt x="714" y="121"/>
                  <a:pt x="714" y="121"/>
                </a:cubicBezTo>
                <a:cubicBezTo>
                  <a:pt x="749" y="98"/>
                  <a:pt x="791" y="83"/>
                  <a:pt x="837" y="83"/>
                </a:cubicBezTo>
                <a:cubicBezTo>
                  <a:pt x="837" y="83"/>
                  <a:pt x="837" y="83"/>
                  <a:pt x="837" y="83"/>
                </a:cubicBezTo>
                <a:cubicBezTo>
                  <a:pt x="960" y="83"/>
                  <a:pt x="1059" y="183"/>
                  <a:pt x="1059" y="306"/>
                </a:cubicBezTo>
                <a:cubicBezTo>
                  <a:pt x="1059" y="306"/>
                  <a:pt x="1059" y="306"/>
                  <a:pt x="1059" y="306"/>
                </a:cubicBezTo>
                <a:cubicBezTo>
                  <a:pt x="1059" y="345"/>
                  <a:pt x="1048" y="382"/>
                  <a:pt x="1030" y="414"/>
                </a:cubicBezTo>
                <a:cubicBezTo>
                  <a:pt x="1030" y="414"/>
                  <a:pt x="1030" y="414"/>
                  <a:pt x="1030" y="414"/>
                </a:cubicBezTo>
                <a:cubicBezTo>
                  <a:pt x="1059" y="442"/>
                  <a:pt x="1078" y="480"/>
                  <a:pt x="1078" y="523"/>
                </a:cubicBezTo>
                <a:cubicBezTo>
                  <a:pt x="1078" y="523"/>
                  <a:pt x="1078" y="523"/>
                  <a:pt x="1078" y="523"/>
                </a:cubicBezTo>
                <a:cubicBezTo>
                  <a:pt x="1078" y="554"/>
                  <a:pt x="1065" y="589"/>
                  <a:pt x="1041" y="616"/>
                </a:cubicBezTo>
                <a:cubicBezTo>
                  <a:pt x="1041" y="616"/>
                  <a:pt x="1041" y="616"/>
                  <a:pt x="1041" y="616"/>
                </a:cubicBezTo>
                <a:cubicBezTo>
                  <a:pt x="1018" y="644"/>
                  <a:pt x="983" y="664"/>
                  <a:pt x="940" y="664"/>
                </a:cubicBezTo>
                <a:cubicBezTo>
                  <a:pt x="940" y="664"/>
                  <a:pt x="940" y="664"/>
                  <a:pt x="94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56" y="664"/>
                  <a:pt x="852" y="661"/>
                  <a:pt x="852" y="656"/>
                </a:cubicBezTo>
                <a:close/>
              </a:path>
            </a:pathLst>
          </a:custGeom>
          <a:solidFill>
            <a:schemeClr val="tx2">
              <a:lumMod val="50000"/>
              <a:lumOff val="50000"/>
            </a:schemeClr>
          </a:solidFill>
          <a:ln w="9525">
            <a:solidFill>
              <a:schemeClr val="tx2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cxnSp>
        <p:nvCxnSpPr>
          <p:cNvPr id="199" name="Straight Arrow Connector 198"/>
          <p:cNvCxnSpPr/>
          <p:nvPr/>
        </p:nvCxnSpPr>
        <p:spPr bwMode="auto">
          <a:xfrm>
            <a:off x="5858508" y="5237997"/>
            <a:ext cx="0" cy="3701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3" name="TextBox 92"/>
          <p:cNvSpPr txBox="1"/>
          <p:nvPr/>
        </p:nvSpPr>
        <p:spPr bwMode="auto">
          <a:xfrm>
            <a:off x="6300192" y="1169119"/>
            <a:ext cx="265920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b="1" dirty="0" smtClean="0">
                <a:latin typeface="Arial" charset="0"/>
                <a:cs typeface="Arial" charset="0"/>
              </a:rPr>
              <a:t>CNC </a:t>
            </a:r>
            <a:r>
              <a:rPr lang="en-US" sz="1400" b="1" dirty="0">
                <a:latin typeface="Arial" charset="0"/>
                <a:cs typeface="Arial" charset="0"/>
              </a:rPr>
              <a:t>(Customer Network Controller) </a:t>
            </a:r>
            <a:endParaRPr lang="en-US" sz="1400" b="1" dirty="0" smtClean="0">
              <a:latin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latin typeface="Arial" charset="0"/>
                <a:cs typeface="Arial" charset="0"/>
              </a:rPr>
              <a:t>is </a:t>
            </a:r>
            <a:r>
              <a:rPr lang="en-US" sz="1400" dirty="0">
                <a:latin typeface="Arial" charset="0"/>
                <a:cs typeface="Arial" charset="0"/>
              </a:rPr>
              <a:t>responsible for creating VN service </a:t>
            </a:r>
            <a:r>
              <a:rPr lang="en-US" sz="1400" dirty="0" smtClean="0">
                <a:latin typeface="Arial" charset="0"/>
                <a:cs typeface="Arial" charset="0"/>
              </a:rPr>
              <a:t>instantiation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latin typeface="Arial" charset="0"/>
                <a:cs typeface="Arial" charset="0"/>
              </a:rPr>
              <a:t>providing service/application </a:t>
            </a:r>
            <a:r>
              <a:rPr lang="en-US" sz="1400" dirty="0">
                <a:latin typeface="Arial" charset="0"/>
                <a:cs typeface="Arial" charset="0"/>
              </a:rPr>
              <a:t>requirement including endpoint information to network </a:t>
            </a:r>
            <a:r>
              <a:rPr lang="en-US" sz="1400" dirty="0" smtClean="0">
                <a:latin typeface="Arial" charset="0"/>
                <a:cs typeface="Arial" charset="0"/>
              </a:rPr>
              <a:t>operators.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latin typeface="Arial" charset="0"/>
                <a:cs typeface="Arial" charset="0"/>
              </a:rPr>
              <a:t>Examples </a:t>
            </a:r>
            <a:r>
              <a:rPr lang="en-US" sz="1400" dirty="0">
                <a:latin typeface="Arial" charset="0"/>
                <a:cs typeface="Arial" charset="0"/>
              </a:rPr>
              <a:t>of Customers </a:t>
            </a:r>
            <a:r>
              <a:rPr lang="en-US" sz="1400" dirty="0" smtClean="0">
                <a:latin typeface="Arial" charset="0"/>
                <a:cs typeface="Arial" charset="0"/>
              </a:rPr>
              <a:t>are VPNs</a:t>
            </a:r>
            <a:r>
              <a:rPr lang="en-US" sz="1400" dirty="0">
                <a:latin typeface="Arial" charset="0"/>
                <a:cs typeface="Arial" charset="0"/>
              </a:rPr>
              <a:t>, MVNO, ISP, etc. </a:t>
            </a:r>
            <a:r>
              <a:rPr lang="en-US" sz="1400" dirty="0" smtClean="0">
                <a:latin typeface="Arial" charset="0"/>
                <a:cs typeface="Arial" charset="0"/>
              </a:rPr>
              <a:t/>
            </a:r>
            <a:br>
              <a:rPr lang="en-US" sz="1400" dirty="0" smtClean="0">
                <a:latin typeface="Arial" charset="0"/>
                <a:cs typeface="Arial" charset="0"/>
              </a:rPr>
            </a:br>
            <a:endParaRPr lang="en-US" sz="1400" dirty="0">
              <a:latin typeface="Arial" charset="0"/>
              <a:cs typeface="Arial" charset="0"/>
            </a:endParaRPr>
          </a:p>
        </p:txBody>
      </p:sp>
      <p:sp>
        <p:nvSpPr>
          <p:cNvPr id="94" name="Bent Arrow 93"/>
          <p:cNvSpPr/>
          <p:nvPr/>
        </p:nvSpPr>
        <p:spPr>
          <a:xfrm rot="12288472">
            <a:off x="5184699" y="1564596"/>
            <a:ext cx="976075" cy="879237"/>
          </a:xfrm>
          <a:prstGeom prst="bentArrow">
            <a:avLst>
              <a:gd name="adj1" fmla="val 12921"/>
              <a:gd name="adj2" fmla="val 20778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5" name="Cloud Callout 94"/>
          <p:cNvSpPr/>
          <p:nvPr/>
        </p:nvSpPr>
        <p:spPr>
          <a:xfrm>
            <a:off x="200758" y="676595"/>
            <a:ext cx="1269366" cy="612648"/>
          </a:xfrm>
          <a:prstGeom prst="cloudCallout">
            <a:avLst>
              <a:gd name="adj1" fmla="val 1988"/>
              <a:gd name="adj2" fmla="val 80544"/>
            </a:avLst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259244" y="792480"/>
            <a:ext cx="1091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/>
              <a:t>VPN </a:t>
            </a:r>
            <a:r>
              <a:rPr lang="it-IT" sz="1200" b="1" dirty="0" err="1" smtClean="0"/>
              <a:t>customer</a:t>
            </a:r>
            <a:endParaRPr lang="it-IT" sz="1200" b="1" dirty="0"/>
          </a:p>
        </p:txBody>
      </p:sp>
      <p:sp>
        <p:nvSpPr>
          <p:cNvPr id="97" name="Cloud Callout 96"/>
          <p:cNvSpPr/>
          <p:nvPr/>
        </p:nvSpPr>
        <p:spPr>
          <a:xfrm>
            <a:off x="2281018" y="584104"/>
            <a:ext cx="1082993" cy="612648"/>
          </a:xfrm>
          <a:prstGeom prst="cloudCallout">
            <a:avLst>
              <a:gd name="adj1" fmla="val -5000"/>
              <a:gd name="adj2" fmla="val 104788"/>
            </a:avLst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2351615" y="655159"/>
            <a:ext cx="1012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/>
              <a:t>NW Mobile  </a:t>
            </a:r>
            <a:r>
              <a:rPr lang="it-IT" sz="1200" b="1" dirty="0" err="1"/>
              <a:t>customer</a:t>
            </a:r>
            <a:endParaRPr lang="it-IT" sz="1200" b="1" dirty="0"/>
          </a:p>
        </p:txBody>
      </p:sp>
      <p:sp>
        <p:nvSpPr>
          <p:cNvPr id="99" name="Cloud Callout 98"/>
          <p:cNvSpPr/>
          <p:nvPr/>
        </p:nvSpPr>
        <p:spPr>
          <a:xfrm>
            <a:off x="4159363" y="553624"/>
            <a:ext cx="1236977" cy="643128"/>
          </a:xfrm>
          <a:prstGeom prst="cloudCallout">
            <a:avLst>
              <a:gd name="adj1" fmla="val -5000"/>
              <a:gd name="adj2" fmla="val 104788"/>
            </a:avLst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4169000" y="645064"/>
            <a:ext cx="13391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100" b="1" dirty="0" smtClean="0"/>
              <a:t>ISP </a:t>
            </a:r>
            <a:r>
              <a:rPr lang="it-IT" sz="1100" b="1" dirty="0" err="1" smtClean="0"/>
              <a:t>on-demand</a:t>
            </a:r>
            <a:r>
              <a:rPr lang="it-IT" sz="1100" b="1" dirty="0" smtClean="0"/>
              <a:t> NW service  </a:t>
            </a:r>
            <a:r>
              <a:rPr lang="it-IT" sz="1100" b="1" dirty="0" err="1" smtClean="0"/>
              <a:t>customer</a:t>
            </a:r>
            <a:endParaRPr lang="it-IT" sz="1100" b="1" dirty="0" smtClean="0"/>
          </a:p>
        </p:txBody>
      </p:sp>
    </p:spTree>
    <p:extLst>
      <p:ext uri="{BB962C8B-B14F-4D97-AF65-F5344CB8AC3E}">
        <p14:creationId xmlns:p14="http://schemas.microsoft.com/office/powerpoint/2010/main" val="2789312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Controllers Functionalities</a:t>
            </a:r>
            <a:endParaRPr lang="en-US" dirty="0"/>
          </a:p>
        </p:txBody>
      </p:sp>
      <p:grpSp>
        <p:nvGrpSpPr>
          <p:cNvPr id="4" name="Group 105"/>
          <p:cNvGrpSpPr>
            <a:grpSpLocks noChangeAspect="1"/>
          </p:cNvGrpSpPr>
          <p:nvPr/>
        </p:nvGrpSpPr>
        <p:grpSpPr bwMode="auto">
          <a:xfrm>
            <a:off x="222736" y="4518539"/>
            <a:ext cx="779561" cy="715037"/>
            <a:chOff x="3510" y="1858"/>
            <a:chExt cx="363" cy="520"/>
          </a:xfrm>
        </p:grpSpPr>
        <p:sp>
          <p:nvSpPr>
            <p:cNvPr id="5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6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7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PNC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8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9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sp>
        <p:nvSpPr>
          <p:cNvPr id="10" name="Freeform 13"/>
          <p:cNvSpPr>
            <a:spLocks noChangeAspect="1"/>
          </p:cNvSpPr>
          <p:nvPr/>
        </p:nvSpPr>
        <p:spPr bwMode="auto">
          <a:xfrm>
            <a:off x="2267744" y="5608127"/>
            <a:ext cx="1593812" cy="547636"/>
          </a:xfrm>
          <a:custGeom>
            <a:avLst/>
            <a:gdLst>
              <a:gd name="T0" fmla="*/ 2147483647 w 1078"/>
              <a:gd name="T1" fmla="*/ 2147483647 h 664"/>
              <a:gd name="T2" fmla="*/ 2147483647 w 1078"/>
              <a:gd name="T3" fmla="*/ 2147483647 h 664"/>
              <a:gd name="T4" fmla="*/ 2147483647 w 1078"/>
              <a:gd name="T5" fmla="*/ 2147483647 h 664"/>
              <a:gd name="T6" fmla="*/ 2147483647 w 1078"/>
              <a:gd name="T7" fmla="*/ 2147483647 h 664"/>
              <a:gd name="T8" fmla="*/ 2147483647 w 1078"/>
              <a:gd name="T9" fmla="*/ 2147483647 h 664"/>
              <a:gd name="T10" fmla="*/ 2147483647 w 1078"/>
              <a:gd name="T11" fmla="*/ 2147483647 h 664"/>
              <a:gd name="T12" fmla="*/ 2147483647 w 1078"/>
              <a:gd name="T13" fmla="*/ 2147483647 h 664"/>
              <a:gd name="T14" fmla="*/ 2147483647 w 1078"/>
              <a:gd name="T15" fmla="*/ 2147483647 h 664"/>
              <a:gd name="T16" fmla="*/ 2147483647 w 1078"/>
              <a:gd name="T17" fmla="*/ 2147483647 h 664"/>
              <a:gd name="T18" fmla="*/ 2147483647 w 1078"/>
              <a:gd name="T19" fmla="*/ 2147483647 h 664"/>
              <a:gd name="T20" fmla="*/ 2147483647 w 1078"/>
              <a:gd name="T21" fmla="*/ 2147483647 h 664"/>
              <a:gd name="T22" fmla="*/ 2147483647 w 1078"/>
              <a:gd name="T23" fmla="*/ 2147483647 h 664"/>
              <a:gd name="T24" fmla="*/ 2147483647 w 1078"/>
              <a:gd name="T25" fmla="*/ 2147483647 h 664"/>
              <a:gd name="T26" fmla="*/ 2147483647 w 1078"/>
              <a:gd name="T27" fmla="*/ 2147483647 h 664"/>
              <a:gd name="T28" fmla="*/ 2147483647 w 1078"/>
              <a:gd name="T29" fmla="*/ 2147483647 h 664"/>
              <a:gd name="T30" fmla="*/ 2147483647 w 1078"/>
              <a:gd name="T31" fmla="*/ 2147483647 h 664"/>
              <a:gd name="T32" fmla="*/ 2147483647 w 1078"/>
              <a:gd name="T33" fmla="*/ 2147483647 h 664"/>
              <a:gd name="T34" fmla="*/ 2147483647 w 1078"/>
              <a:gd name="T35" fmla="*/ 2147483647 h 664"/>
              <a:gd name="T36" fmla="*/ 2147483647 w 1078"/>
              <a:gd name="T37" fmla="*/ 2147483647 h 664"/>
              <a:gd name="T38" fmla="*/ 2147483647 w 1078"/>
              <a:gd name="T39" fmla="*/ 2147483647 h 664"/>
              <a:gd name="T40" fmla="*/ 2147483647 w 1078"/>
              <a:gd name="T41" fmla="*/ 2147483647 h 664"/>
              <a:gd name="T42" fmla="*/ 0 w 1078"/>
              <a:gd name="T43" fmla="*/ 2147483647 h 664"/>
              <a:gd name="T44" fmla="*/ 2147483647 w 1078"/>
              <a:gd name="T45" fmla="*/ 2147483647 h 664"/>
              <a:gd name="T46" fmla="*/ 2147483647 w 1078"/>
              <a:gd name="T47" fmla="*/ 0 h 664"/>
              <a:gd name="T48" fmla="*/ 2147483647 w 1078"/>
              <a:gd name="T49" fmla="*/ 2147483647 h 664"/>
              <a:gd name="T50" fmla="*/ 2147483647 w 1078"/>
              <a:gd name="T51" fmla="*/ 2147483647 h 664"/>
              <a:gd name="T52" fmla="*/ 2147483647 w 1078"/>
              <a:gd name="T53" fmla="*/ 2147483647 h 664"/>
              <a:gd name="T54" fmla="*/ 2147483647 w 1078"/>
              <a:gd name="T55" fmla="*/ 2147483647 h 664"/>
              <a:gd name="T56" fmla="*/ 2147483647 w 1078"/>
              <a:gd name="T57" fmla="*/ 2147483647 h 664"/>
              <a:gd name="T58" fmla="*/ 2147483647 w 1078"/>
              <a:gd name="T59" fmla="*/ 2147483647 h 664"/>
              <a:gd name="T60" fmla="*/ 2147483647 w 1078"/>
              <a:gd name="T61" fmla="*/ 2147483647 h 664"/>
              <a:gd name="T62" fmla="*/ 2147483647 w 1078"/>
              <a:gd name="T63" fmla="*/ 2147483647 h 66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078"/>
              <a:gd name="T97" fmla="*/ 0 h 664"/>
              <a:gd name="T98" fmla="*/ 1078 w 1078"/>
              <a:gd name="T99" fmla="*/ 664 h 66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078" h="664">
                <a:moveTo>
                  <a:pt x="852" y="656"/>
                </a:moveTo>
                <a:cubicBezTo>
                  <a:pt x="852" y="652"/>
                  <a:pt x="856" y="648"/>
                  <a:pt x="860" y="648"/>
                </a:cubicBezTo>
                <a:cubicBezTo>
                  <a:pt x="860" y="648"/>
                  <a:pt x="860" y="648"/>
                  <a:pt x="860" y="648"/>
                </a:cubicBezTo>
                <a:cubicBezTo>
                  <a:pt x="940" y="648"/>
                  <a:pt x="940" y="648"/>
                  <a:pt x="940" y="648"/>
                </a:cubicBezTo>
                <a:cubicBezTo>
                  <a:pt x="978" y="648"/>
                  <a:pt x="1008" y="630"/>
                  <a:pt x="1029" y="606"/>
                </a:cubicBezTo>
                <a:cubicBezTo>
                  <a:pt x="1029" y="606"/>
                  <a:pt x="1029" y="606"/>
                  <a:pt x="1029" y="606"/>
                </a:cubicBezTo>
                <a:cubicBezTo>
                  <a:pt x="1050" y="581"/>
                  <a:pt x="1062" y="549"/>
                  <a:pt x="1062" y="523"/>
                </a:cubicBezTo>
                <a:cubicBezTo>
                  <a:pt x="1062" y="523"/>
                  <a:pt x="1062" y="523"/>
                  <a:pt x="1062" y="523"/>
                </a:cubicBezTo>
                <a:cubicBezTo>
                  <a:pt x="1062" y="482"/>
                  <a:pt x="1043" y="447"/>
                  <a:pt x="1015" y="421"/>
                </a:cubicBezTo>
                <a:cubicBezTo>
                  <a:pt x="1015" y="421"/>
                  <a:pt x="1015" y="421"/>
                  <a:pt x="1015" y="421"/>
                </a:cubicBezTo>
                <a:cubicBezTo>
                  <a:pt x="1012" y="419"/>
                  <a:pt x="1012" y="415"/>
                  <a:pt x="1014" y="411"/>
                </a:cubicBezTo>
                <a:cubicBezTo>
                  <a:pt x="1014" y="411"/>
                  <a:pt x="1014" y="411"/>
                  <a:pt x="1014" y="411"/>
                </a:cubicBezTo>
                <a:cubicBezTo>
                  <a:pt x="1032" y="380"/>
                  <a:pt x="1043" y="345"/>
                  <a:pt x="1043" y="306"/>
                </a:cubicBezTo>
                <a:cubicBezTo>
                  <a:pt x="1043" y="306"/>
                  <a:pt x="1043" y="306"/>
                  <a:pt x="1043" y="306"/>
                </a:cubicBezTo>
                <a:cubicBezTo>
                  <a:pt x="1043" y="249"/>
                  <a:pt x="1020" y="197"/>
                  <a:pt x="983" y="160"/>
                </a:cubicBezTo>
                <a:cubicBezTo>
                  <a:pt x="983" y="160"/>
                  <a:pt x="983" y="160"/>
                  <a:pt x="983" y="160"/>
                </a:cubicBezTo>
                <a:cubicBezTo>
                  <a:pt x="945" y="123"/>
                  <a:pt x="894" y="99"/>
                  <a:pt x="837" y="99"/>
                </a:cubicBezTo>
                <a:cubicBezTo>
                  <a:pt x="837" y="99"/>
                  <a:pt x="837" y="99"/>
                  <a:pt x="837" y="99"/>
                </a:cubicBezTo>
                <a:cubicBezTo>
                  <a:pt x="792" y="99"/>
                  <a:pt x="751" y="114"/>
                  <a:pt x="717" y="138"/>
                </a:cubicBezTo>
                <a:cubicBezTo>
                  <a:pt x="717" y="138"/>
                  <a:pt x="717" y="138"/>
                  <a:pt x="717" y="138"/>
                </a:cubicBezTo>
                <a:cubicBezTo>
                  <a:pt x="713" y="141"/>
                  <a:pt x="708" y="140"/>
                  <a:pt x="706" y="137"/>
                </a:cubicBezTo>
                <a:cubicBezTo>
                  <a:pt x="706" y="137"/>
                  <a:pt x="706" y="137"/>
                  <a:pt x="706" y="137"/>
                </a:cubicBezTo>
                <a:cubicBezTo>
                  <a:pt x="652" y="64"/>
                  <a:pt x="565" y="16"/>
                  <a:pt x="468" y="16"/>
                </a:cubicBezTo>
                <a:cubicBezTo>
                  <a:pt x="468" y="16"/>
                  <a:pt x="468" y="16"/>
                  <a:pt x="468" y="16"/>
                </a:cubicBezTo>
                <a:cubicBezTo>
                  <a:pt x="314" y="16"/>
                  <a:pt x="188" y="133"/>
                  <a:pt x="173" y="283"/>
                </a:cubicBezTo>
                <a:cubicBezTo>
                  <a:pt x="173" y="283"/>
                  <a:pt x="173" y="283"/>
                  <a:pt x="173" y="283"/>
                </a:cubicBezTo>
                <a:cubicBezTo>
                  <a:pt x="173" y="287"/>
                  <a:pt x="170" y="290"/>
                  <a:pt x="167" y="290"/>
                </a:cubicBezTo>
                <a:cubicBezTo>
                  <a:pt x="167" y="290"/>
                  <a:pt x="167" y="290"/>
                  <a:pt x="167" y="290"/>
                </a:cubicBezTo>
                <a:cubicBezTo>
                  <a:pt x="80" y="308"/>
                  <a:pt x="16" y="384"/>
                  <a:pt x="16" y="475"/>
                </a:cubicBezTo>
                <a:cubicBezTo>
                  <a:pt x="16" y="475"/>
                  <a:pt x="16" y="475"/>
                  <a:pt x="16" y="475"/>
                </a:cubicBezTo>
                <a:cubicBezTo>
                  <a:pt x="16" y="514"/>
                  <a:pt x="31" y="558"/>
                  <a:pt x="57" y="591"/>
                </a:cubicBezTo>
                <a:cubicBezTo>
                  <a:pt x="57" y="591"/>
                  <a:pt x="57" y="591"/>
                  <a:pt x="57" y="591"/>
                </a:cubicBezTo>
                <a:cubicBezTo>
                  <a:pt x="84" y="625"/>
                  <a:pt x="120" y="648"/>
                  <a:pt x="162" y="648"/>
                </a:cubicBezTo>
                <a:cubicBezTo>
                  <a:pt x="162" y="648"/>
                  <a:pt x="162" y="648"/>
                  <a:pt x="162" y="648"/>
                </a:cubicBezTo>
                <a:cubicBezTo>
                  <a:pt x="827" y="648"/>
                  <a:pt x="827" y="648"/>
                  <a:pt x="827" y="648"/>
                </a:cubicBezTo>
                <a:cubicBezTo>
                  <a:pt x="831" y="648"/>
                  <a:pt x="835" y="652"/>
                  <a:pt x="835" y="656"/>
                </a:cubicBezTo>
                <a:cubicBezTo>
                  <a:pt x="835" y="656"/>
                  <a:pt x="835" y="656"/>
                  <a:pt x="835" y="656"/>
                </a:cubicBezTo>
                <a:cubicBezTo>
                  <a:pt x="835" y="661"/>
                  <a:pt x="831" y="664"/>
                  <a:pt x="827" y="664"/>
                </a:cubicBezTo>
                <a:cubicBezTo>
                  <a:pt x="827" y="664"/>
                  <a:pt x="827" y="664"/>
                  <a:pt x="827" y="664"/>
                </a:cubicBezTo>
                <a:cubicBezTo>
                  <a:pt x="162" y="664"/>
                  <a:pt x="162" y="664"/>
                  <a:pt x="162" y="664"/>
                </a:cubicBezTo>
                <a:cubicBezTo>
                  <a:pt x="114" y="664"/>
                  <a:pt x="73" y="638"/>
                  <a:pt x="45" y="601"/>
                </a:cubicBezTo>
                <a:cubicBezTo>
                  <a:pt x="45" y="601"/>
                  <a:pt x="45" y="601"/>
                  <a:pt x="45" y="601"/>
                </a:cubicBezTo>
                <a:cubicBezTo>
                  <a:pt x="16" y="565"/>
                  <a:pt x="0" y="518"/>
                  <a:pt x="0" y="475"/>
                </a:cubicBezTo>
                <a:cubicBezTo>
                  <a:pt x="0" y="475"/>
                  <a:pt x="0" y="475"/>
                  <a:pt x="0" y="475"/>
                </a:cubicBezTo>
                <a:cubicBezTo>
                  <a:pt x="0" y="378"/>
                  <a:pt x="67" y="297"/>
                  <a:pt x="158" y="276"/>
                </a:cubicBezTo>
                <a:cubicBezTo>
                  <a:pt x="158" y="276"/>
                  <a:pt x="158" y="276"/>
                  <a:pt x="158" y="276"/>
                </a:cubicBezTo>
                <a:cubicBezTo>
                  <a:pt x="176" y="121"/>
                  <a:pt x="308" y="0"/>
                  <a:pt x="468" y="0"/>
                </a:cubicBezTo>
                <a:cubicBezTo>
                  <a:pt x="468" y="0"/>
                  <a:pt x="468" y="0"/>
                  <a:pt x="468" y="0"/>
                </a:cubicBezTo>
                <a:cubicBezTo>
                  <a:pt x="568" y="0"/>
                  <a:pt x="657" y="48"/>
                  <a:pt x="714" y="121"/>
                </a:cubicBezTo>
                <a:cubicBezTo>
                  <a:pt x="714" y="121"/>
                  <a:pt x="714" y="121"/>
                  <a:pt x="714" y="121"/>
                </a:cubicBezTo>
                <a:cubicBezTo>
                  <a:pt x="749" y="98"/>
                  <a:pt x="791" y="83"/>
                  <a:pt x="837" y="83"/>
                </a:cubicBezTo>
                <a:cubicBezTo>
                  <a:pt x="837" y="83"/>
                  <a:pt x="837" y="83"/>
                  <a:pt x="837" y="83"/>
                </a:cubicBezTo>
                <a:cubicBezTo>
                  <a:pt x="960" y="83"/>
                  <a:pt x="1059" y="183"/>
                  <a:pt x="1059" y="306"/>
                </a:cubicBezTo>
                <a:cubicBezTo>
                  <a:pt x="1059" y="306"/>
                  <a:pt x="1059" y="306"/>
                  <a:pt x="1059" y="306"/>
                </a:cubicBezTo>
                <a:cubicBezTo>
                  <a:pt x="1059" y="345"/>
                  <a:pt x="1048" y="382"/>
                  <a:pt x="1030" y="414"/>
                </a:cubicBezTo>
                <a:cubicBezTo>
                  <a:pt x="1030" y="414"/>
                  <a:pt x="1030" y="414"/>
                  <a:pt x="1030" y="414"/>
                </a:cubicBezTo>
                <a:cubicBezTo>
                  <a:pt x="1059" y="442"/>
                  <a:pt x="1078" y="480"/>
                  <a:pt x="1078" y="523"/>
                </a:cubicBezTo>
                <a:cubicBezTo>
                  <a:pt x="1078" y="523"/>
                  <a:pt x="1078" y="523"/>
                  <a:pt x="1078" y="523"/>
                </a:cubicBezTo>
                <a:cubicBezTo>
                  <a:pt x="1078" y="554"/>
                  <a:pt x="1065" y="589"/>
                  <a:pt x="1041" y="616"/>
                </a:cubicBezTo>
                <a:cubicBezTo>
                  <a:pt x="1041" y="616"/>
                  <a:pt x="1041" y="616"/>
                  <a:pt x="1041" y="616"/>
                </a:cubicBezTo>
                <a:cubicBezTo>
                  <a:pt x="1018" y="644"/>
                  <a:pt x="983" y="664"/>
                  <a:pt x="940" y="664"/>
                </a:cubicBezTo>
                <a:cubicBezTo>
                  <a:pt x="940" y="664"/>
                  <a:pt x="940" y="664"/>
                  <a:pt x="94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56" y="664"/>
                  <a:pt x="852" y="661"/>
                  <a:pt x="852" y="656"/>
                </a:cubicBezTo>
                <a:close/>
              </a:path>
            </a:pathLst>
          </a:custGeom>
          <a:solidFill>
            <a:schemeClr val="tx2">
              <a:lumMod val="50000"/>
              <a:lumOff val="50000"/>
            </a:schemeClr>
          </a:solidFill>
          <a:ln w="9525">
            <a:solidFill>
              <a:schemeClr val="tx2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cxnSp>
        <p:nvCxnSpPr>
          <p:cNvPr id="11" name="Straight Arrow Connector 10"/>
          <p:cNvCxnSpPr>
            <a:endCxn id="60" idx="2"/>
          </p:cNvCxnSpPr>
          <p:nvPr/>
        </p:nvCxnSpPr>
        <p:spPr bwMode="auto">
          <a:xfrm flipV="1">
            <a:off x="4366676" y="4194639"/>
            <a:ext cx="700818" cy="32143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2" name="Straight Arrow Connector 11"/>
          <p:cNvCxnSpPr>
            <a:stCxn id="36" idx="0"/>
          </p:cNvCxnSpPr>
          <p:nvPr/>
        </p:nvCxnSpPr>
        <p:spPr bwMode="auto">
          <a:xfrm flipH="1" flipV="1">
            <a:off x="1648602" y="4146422"/>
            <a:ext cx="1368963" cy="37211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3" name="Straight Arrow Connector 12"/>
          <p:cNvCxnSpPr>
            <a:stCxn id="6" idx="0"/>
            <a:endCxn id="54" idx="2"/>
          </p:cNvCxnSpPr>
          <p:nvPr/>
        </p:nvCxnSpPr>
        <p:spPr bwMode="auto">
          <a:xfrm flipV="1">
            <a:off x="611443" y="4144256"/>
            <a:ext cx="868173" cy="38390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4" name="Straight Arrow Connector 13"/>
          <p:cNvCxnSpPr>
            <a:endCxn id="60" idx="2"/>
          </p:cNvCxnSpPr>
          <p:nvPr/>
        </p:nvCxnSpPr>
        <p:spPr bwMode="auto">
          <a:xfrm flipH="1" flipV="1">
            <a:off x="5067494" y="4194639"/>
            <a:ext cx="569015" cy="35340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1424912" y="3168536"/>
            <a:ext cx="776540" cy="26539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flipH="1" flipV="1">
            <a:off x="3047306" y="3066689"/>
            <a:ext cx="1903464" cy="37078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610367" y="5225325"/>
            <a:ext cx="0" cy="4039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3059832" y="5237997"/>
            <a:ext cx="0" cy="3701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Freeform 13"/>
          <p:cNvSpPr>
            <a:spLocks noChangeAspect="1"/>
          </p:cNvSpPr>
          <p:nvPr/>
        </p:nvSpPr>
        <p:spPr bwMode="auto">
          <a:xfrm>
            <a:off x="36508" y="5608127"/>
            <a:ext cx="1593812" cy="547636"/>
          </a:xfrm>
          <a:custGeom>
            <a:avLst/>
            <a:gdLst>
              <a:gd name="T0" fmla="*/ 2147483647 w 1078"/>
              <a:gd name="T1" fmla="*/ 2147483647 h 664"/>
              <a:gd name="T2" fmla="*/ 2147483647 w 1078"/>
              <a:gd name="T3" fmla="*/ 2147483647 h 664"/>
              <a:gd name="T4" fmla="*/ 2147483647 w 1078"/>
              <a:gd name="T5" fmla="*/ 2147483647 h 664"/>
              <a:gd name="T6" fmla="*/ 2147483647 w 1078"/>
              <a:gd name="T7" fmla="*/ 2147483647 h 664"/>
              <a:gd name="T8" fmla="*/ 2147483647 w 1078"/>
              <a:gd name="T9" fmla="*/ 2147483647 h 664"/>
              <a:gd name="T10" fmla="*/ 2147483647 w 1078"/>
              <a:gd name="T11" fmla="*/ 2147483647 h 664"/>
              <a:gd name="T12" fmla="*/ 2147483647 w 1078"/>
              <a:gd name="T13" fmla="*/ 2147483647 h 664"/>
              <a:gd name="T14" fmla="*/ 2147483647 w 1078"/>
              <a:gd name="T15" fmla="*/ 2147483647 h 664"/>
              <a:gd name="T16" fmla="*/ 2147483647 w 1078"/>
              <a:gd name="T17" fmla="*/ 2147483647 h 664"/>
              <a:gd name="T18" fmla="*/ 2147483647 w 1078"/>
              <a:gd name="T19" fmla="*/ 2147483647 h 664"/>
              <a:gd name="T20" fmla="*/ 2147483647 w 1078"/>
              <a:gd name="T21" fmla="*/ 2147483647 h 664"/>
              <a:gd name="T22" fmla="*/ 2147483647 w 1078"/>
              <a:gd name="T23" fmla="*/ 2147483647 h 664"/>
              <a:gd name="T24" fmla="*/ 2147483647 w 1078"/>
              <a:gd name="T25" fmla="*/ 2147483647 h 664"/>
              <a:gd name="T26" fmla="*/ 2147483647 w 1078"/>
              <a:gd name="T27" fmla="*/ 2147483647 h 664"/>
              <a:gd name="T28" fmla="*/ 2147483647 w 1078"/>
              <a:gd name="T29" fmla="*/ 2147483647 h 664"/>
              <a:gd name="T30" fmla="*/ 2147483647 w 1078"/>
              <a:gd name="T31" fmla="*/ 2147483647 h 664"/>
              <a:gd name="T32" fmla="*/ 2147483647 w 1078"/>
              <a:gd name="T33" fmla="*/ 2147483647 h 664"/>
              <a:gd name="T34" fmla="*/ 2147483647 w 1078"/>
              <a:gd name="T35" fmla="*/ 2147483647 h 664"/>
              <a:gd name="T36" fmla="*/ 2147483647 w 1078"/>
              <a:gd name="T37" fmla="*/ 2147483647 h 664"/>
              <a:gd name="T38" fmla="*/ 2147483647 w 1078"/>
              <a:gd name="T39" fmla="*/ 2147483647 h 664"/>
              <a:gd name="T40" fmla="*/ 2147483647 w 1078"/>
              <a:gd name="T41" fmla="*/ 2147483647 h 664"/>
              <a:gd name="T42" fmla="*/ 0 w 1078"/>
              <a:gd name="T43" fmla="*/ 2147483647 h 664"/>
              <a:gd name="T44" fmla="*/ 2147483647 w 1078"/>
              <a:gd name="T45" fmla="*/ 2147483647 h 664"/>
              <a:gd name="T46" fmla="*/ 2147483647 w 1078"/>
              <a:gd name="T47" fmla="*/ 0 h 664"/>
              <a:gd name="T48" fmla="*/ 2147483647 w 1078"/>
              <a:gd name="T49" fmla="*/ 2147483647 h 664"/>
              <a:gd name="T50" fmla="*/ 2147483647 w 1078"/>
              <a:gd name="T51" fmla="*/ 2147483647 h 664"/>
              <a:gd name="T52" fmla="*/ 2147483647 w 1078"/>
              <a:gd name="T53" fmla="*/ 2147483647 h 664"/>
              <a:gd name="T54" fmla="*/ 2147483647 w 1078"/>
              <a:gd name="T55" fmla="*/ 2147483647 h 664"/>
              <a:gd name="T56" fmla="*/ 2147483647 w 1078"/>
              <a:gd name="T57" fmla="*/ 2147483647 h 664"/>
              <a:gd name="T58" fmla="*/ 2147483647 w 1078"/>
              <a:gd name="T59" fmla="*/ 2147483647 h 664"/>
              <a:gd name="T60" fmla="*/ 2147483647 w 1078"/>
              <a:gd name="T61" fmla="*/ 2147483647 h 664"/>
              <a:gd name="T62" fmla="*/ 2147483647 w 1078"/>
              <a:gd name="T63" fmla="*/ 2147483647 h 66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078"/>
              <a:gd name="T97" fmla="*/ 0 h 664"/>
              <a:gd name="T98" fmla="*/ 1078 w 1078"/>
              <a:gd name="T99" fmla="*/ 664 h 66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078" h="664">
                <a:moveTo>
                  <a:pt x="852" y="656"/>
                </a:moveTo>
                <a:cubicBezTo>
                  <a:pt x="852" y="652"/>
                  <a:pt x="856" y="648"/>
                  <a:pt x="860" y="648"/>
                </a:cubicBezTo>
                <a:cubicBezTo>
                  <a:pt x="860" y="648"/>
                  <a:pt x="860" y="648"/>
                  <a:pt x="860" y="648"/>
                </a:cubicBezTo>
                <a:cubicBezTo>
                  <a:pt x="940" y="648"/>
                  <a:pt x="940" y="648"/>
                  <a:pt x="940" y="648"/>
                </a:cubicBezTo>
                <a:cubicBezTo>
                  <a:pt x="978" y="648"/>
                  <a:pt x="1008" y="630"/>
                  <a:pt x="1029" y="606"/>
                </a:cubicBezTo>
                <a:cubicBezTo>
                  <a:pt x="1029" y="606"/>
                  <a:pt x="1029" y="606"/>
                  <a:pt x="1029" y="606"/>
                </a:cubicBezTo>
                <a:cubicBezTo>
                  <a:pt x="1050" y="581"/>
                  <a:pt x="1062" y="549"/>
                  <a:pt x="1062" y="523"/>
                </a:cubicBezTo>
                <a:cubicBezTo>
                  <a:pt x="1062" y="523"/>
                  <a:pt x="1062" y="523"/>
                  <a:pt x="1062" y="523"/>
                </a:cubicBezTo>
                <a:cubicBezTo>
                  <a:pt x="1062" y="482"/>
                  <a:pt x="1043" y="447"/>
                  <a:pt x="1015" y="421"/>
                </a:cubicBezTo>
                <a:cubicBezTo>
                  <a:pt x="1015" y="421"/>
                  <a:pt x="1015" y="421"/>
                  <a:pt x="1015" y="421"/>
                </a:cubicBezTo>
                <a:cubicBezTo>
                  <a:pt x="1012" y="419"/>
                  <a:pt x="1012" y="415"/>
                  <a:pt x="1014" y="411"/>
                </a:cubicBezTo>
                <a:cubicBezTo>
                  <a:pt x="1014" y="411"/>
                  <a:pt x="1014" y="411"/>
                  <a:pt x="1014" y="411"/>
                </a:cubicBezTo>
                <a:cubicBezTo>
                  <a:pt x="1032" y="380"/>
                  <a:pt x="1043" y="345"/>
                  <a:pt x="1043" y="306"/>
                </a:cubicBezTo>
                <a:cubicBezTo>
                  <a:pt x="1043" y="306"/>
                  <a:pt x="1043" y="306"/>
                  <a:pt x="1043" y="306"/>
                </a:cubicBezTo>
                <a:cubicBezTo>
                  <a:pt x="1043" y="249"/>
                  <a:pt x="1020" y="197"/>
                  <a:pt x="983" y="160"/>
                </a:cubicBezTo>
                <a:cubicBezTo>
                  <a:pt x="983" y="160"/>
                  <a:pt x="983" y="160"/>
                  <a:pt x="983" y="160"/>
                </a:cubicBezTo>
                <a:cubicBezTo>
                  <a:pt x="945" y="123"/>
                  <a:pt x="894" y="99"/>
                  <a:pt x="837" y="99"/>
                </a:cubicBezTo>
                <a:cubicBezTo>
                  <a:pt x="837" y="99"/>
                  <a:pt x="837" y="99"/>
                  <a:pt x="837" y="99"/>
                </a:cubicBezTo>
                <a:cubicBezTo>
                  <a:pt x="792" y="99"/>
                  <a:pt x="751" y="114"/>
                  <a:pt x="717" y="138"/>
                </a:cubicBezTo>
                <a:cubicBezTo>
                  <a:pt x="717" y="138"/>
                  <a:pt x="717" y="138"/>
                  <a:pt x="717" y="138"/>
                </a:cubicBezTo>
                <a:cubicBezTo>
                  <a:pt x="713" y="141"/>
                  <a:pt x="708" y="140"/>
                  <a:pt x="706" y="137"/>
                </a:cubicBezTo>
                <a:cubicBezTo>
                  <a:pt x="706" y="137"/>
                  <a:pt x="706" y="137"/>
                  <a:pt x="706" y="137"/>
                </a:cubicBezTo>
                <a:cubicBezTo>
                  <a:pt x="652" y="64"/>
                  <a:pt x="565" y="16"/>
                  <a:pt x="468" y="16"/>
                </a:cubicBezTo>
                <a:cubicBezTo>
                  <a:pt x="468" y="16"/>
                  <a:pt x="468" y="16"/>
                  <a:pt x="468" y="16"/>
                </a:cubicBezTo>
                <a:cubicBezTo>
                  <a:pt x="314" y="16"/>
                  <a:pt x="188" y="133"/>
                  <a:pt x="173" y="283"/>
                </a:cubicBezTo>
                <a:cubicBezTo>
                  <a:pt x="173" y="283"/>
                  <a:pt x="173" y="283"/>
                  <a:pt x="173" y="283"/>
                </a:cubicBezTo>
                <a:cubicBezTo>
                  <a:pt x="173" y="287"/>
                  <a:pt x="170" y="290"/>
                  <a:pt x="167" y="290"/>
                </a:cubicBezTo>
                <a:cubicBezTo>
                  <a:pt x="167" y="290"/>
                  <a:pt x="167" y="290"/>
                  <a:pt x="167" y="290"/>
                </a:cubicBezTo>
                <a:cubicBezTo>
                  <a:pt x="80" y="308"/>
                  <a:pt x="16" y="384"/>
                  <a:pt x="16" y="475"/>
                </a:cubicBezTo>
                <a:cubicBezTo>
                  <a:pt x="16" y="475"/>
                  <a:pt x="16" y="475"/>
                  <a:pt x="16" y="475"/>
                </a:cubicBezTo>
                <a:cubicBezTo>
                  <a:pt x="16" y="514"/>
                  <a:pt x="31" y="558"/>
                  <a:pt x="57" y="591"/>
                </a:cubicBezTo>
                <a:cubicBezTo>
                  <a:pt x="57" y="591"/>
                  <a:pt x="57" y="591"/>
                  <a:pt x="57" y="591"/>
                </a:cubicBezTo>
                <a:cubicBezTo>
                  <a:pt x="84" y="625"/>
                  <a:pt x="120" y="648"/>
                  <a:pt x="162" y="648"/>
                </a:cubicBezTo>
                <a:cubicBezTo>
                  <a:pt x="162" y="648"/>
                  <a:pt x="162" y="648"/>
                  <a:pt x="162" y="648"/>
                </a:cubicBezTo>
                <a:cubicBezTo>
                  <a:pt x="827" y="648"/>
                  <a:pt x="827" y="648"/>
                  <a:pt x="827" y="648"/>
                </a:cubicBezTo>
                <a:cubicBezTo>
                  <a:pt x="831" y="648"/>
                  <a:pt x="835" y="652"/>
                  <a:pt x="835" y="656"/>
                </a:cubicBezTo>
                <a:cubicBezTo>
                  <a:pt x="835" y="656"/>
                  <a:pt x="835" y="656"/>
                  <a:pt x="835" y="656"/>
                </a:cubicBezTo>
                <a:cubicBezTo>
                  <a:pt x="835" y="661"/>
                  <a:pt x="831" y="664"/>
                  <a:pt x="827" y="664"/>
                </a:cubicBezTo>
                <a:cubicBezTo>
                  <a:pt x="827" y="664"/>
                  <a:pt x="827" y="664"/>
                  <a:pt x="827" y="664"/>
                </a:cubicBezTo>
                <a:cubicBezTo>
                  <a:pt x="162" y="664"/>
                  <a:pt x="162" y="664"/>
                  <a:pt x="162" y="664"/>
                </a:cubicBezTo>
                <a:cubicBezTo>
                  <a:pt x="114" y="664"/>
                  <a:pt x="73" y="638"/>
                  <a:pt x="45" y="601"/>
                </a:cubicBezTo>
                <a:cubicBezTo>
                  <a:pt x="45" y="601"/>
                  <a:pt x="45" y="601"/>
                  <a:pt x="45" y="601"/>
                </a:cubicBezTo>
                <a:cubicBezTo>
                  <a:pt x="16" y="565"/>
                  <a:pt x="0" y="518"/>
                  <a:pt x="0" y="475"/>
                </a:cubicBezTo>
                <a:cubicBezTo>
                  <a:pt x="0" y="475"/>
                  <a:pt x="0" y="475"/>
                  <a:pt x="0" y="475"/>
                </a:cubicBezTo>
                <a:cubicBezTo>
                  <a:pt x="0" y="378"/>
                  <a:pt x="67" y="297"/>
                  <a:pt x="158" y="276"/>
                </a:cubicBezTo>
                <a:cubicBezTo>
                  <a:pt x="158" y="276"/>
                  <a:pt x="158" y="276"/>
                  <a:pt x="158" y="276"/>
                </a:cubicBezTo>
                <a:cubicBezTo>
                  <a:pt x="176" y="121"/>
                  <a:pt x="308" y="0"/>
                  <a:pt x="468" y="0"/>
                </a:cubicBezTo>
                <a:cubicBezTo>
                  <a:pt x="468" y="0"/>
                  <a:pt x="468" y="0"/>
                  <a:pt x="468" y="0"/>
                </a:cubicBezTo>
                <a:cubicBezTo>
                  <a:pt x="568" y="0"/>
                  <a:pt x="657" y="48"/>
                  <a:pt x="714" y="121"/>
                </a:cubicBezTo>
                <a:cubicBezTo>
                  <a:pt x="714" y="121"/>
                  <a:pt x="714" y="121"/>
                  <a:pt x="714" y="121"/>
                </a:cubicBezTo>
                <a:cubicBezTo>
                  <a:pt x="749" y="98"/>
                  <a:pt x="791" y="83"/>
                  <a:pt x="837" y="83"/>
                </a:cubicBezTo>
                <a:cubicBezTo>
                  <a:pt x="837" y="83"/>
                  <a:pt x="837" y="83"/>
                  <a:pt x="837" y="83"/>
                </a:cubicBezTo>
                <a:cubicBezTo>
                  <a:pt x="960" y="83"/>
                  <a:pt x="1059" y="183"/>
                  <a:pt x="1059" y="306"/>
                </a:cubicBezTo>
                <a:cubicBezTo>
                  <a:pt x="1059" y="306"/>
                  <a:pt x="1059" y="306"/>
                  <a:pt x="1059" y="306"/>
                </a:cubicBezTo>
                <a:cubicBezTo>
                  <a:pt x="1059" y="345"/>
                  <a:pt x="1048" y="382"/>
                  <a:pt x="1030" y="414"/>
                </a:cubicBezTo>
                <a:cubicBezTo>
                  <a:pt x="1030" y="414"/>
                  <a:pt x="1030" y="414"/>
                  <a:pt x="1030" y="414"/>
                </a:cubicBezTo>
                <a:cubicBezTo>
                  <a:pt x="1059" y="442"/>
                  <a:pt x="1078" y="480"/>
                  <a:pt x="1078" y="523"/>
                </a:cubicBezTo>
                <a:cubicBezTo>
                  <a:pt x="1078" y="523"/>
                  <a:pt x="1078" y="523"/>
                  <a:pt x="1078" y="523"/>
                </a:cubicBezTo>
                <a:cubicBezTo>
                  <a:pt x="1078" y="554"/>
                  <a:pt x="1065" y="589"/>
                  <a:pt x="1041" y="616"/>
                </a:cubicBezTo>
                <a:cubicBezTo>
                  <a:pt x="1041" y="616"/>
                  <a:pt x="1041" y="616"/>
                  <a:pt x="1041" y="616"/>
                </a:cubicBezTo>
                <a:cubicBezTo>
                  <a:pt x="1018" y="644"/>
                  <a:pt x="983" y="664"/>
                  <a:pt x="940" y="664"/>
                </a:cubicBezTo>
                <a:cubicBezTo>
                  <a:pt x="940" y="664"/>
                  <a:pt x="940" y="664"/>
                  <a:pt x="94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56" y="664"/>
                  <a:pt x="852" y="661"/>
                  <a:pt x="852" y="656"/>
                </a:cubicBezTo>
                <a:close/>
              </a:path>
            </a:pathLst>
          </a:custGeom>
          <a:solidFill>
            <a:schemeClr val="tx2">
              <a:lumMod val="50000"/>
              <a:lumOff val="50000"/>
            </a:schemeClr>
          </a:solidFill>
          <a:ln w="9525">
            <a:solidFill>
              <a:schemeClr val="tx2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3" name="Freeform 13"/>
          <p:cNvSpPr>
            <a:spLocks noChangeAspect="1"/>
          </p:cNvSpPr>
          <p:nvPr/>
        </p:nvSpPr>
        <p:spPr bwMode="auto">
          <a:xfrm>
            <a:off x="1158755" y="6227395"/>
            <a:ext cx="1593812" cy="547636"/>
          </a:xfrm>
          <a:custGeom>
            <a:avLst/>
            <a:gdLst>
              <a:gd name="T0" fmla="*/ 2147483647 w 1078"/>
              <a:gd name="T1" fmla="*/ 2147483647 h 664"/>
              <a:gd name="T2" fmla="*/ 2147483647 w 1078"/>
              <a:gd name="T3" fmla="*/ 2147483647 h 664"/>
              <a:gd name="T4" fmla="*/ 2147483647 w 1078"/>
              <a:gd name="T5" fmla="*/ 2147483647 h 664"/>
              <a:gd name="T6" fmla="*/ 2147483647 w 1078"/>
              <a:gd name="T7" fmla="*/ 2147483647 h 664"/>
              <a:gd name="T8" fmla="*/ 2147483647 w 1078"/>
              <a:gd name="T9" fmla="*/ 2147483647 h 664"/>
              <a:gd name="T10" fmla="*/ 2147483647 w 1078"/>
              <a:gd name="T11" fmla="*/ 2147483647 h 664"/>
              <a:gd name="T12" fmla="*/ 2147483647 w 1078"/>
              <a:gd name="T13" fmla="*/ 2147483647 h 664"/>
              <a:gd name="T14" fmla="*/ 2147483647 w 1078"/>
              <a:gd name="T15" fmla="*/ 2147483647 h 664"/>
              <a:gd name="T16" fmla="*/ 2147483647 w 1078"/>
              <a:gd name="T17" fmla="*/ 2147483647 h 664"/>
              <a:gd name="T18" fmla="*/ 2147483647 w 1078"/>
              <a:gd name="T19" fmla="*/ 2147483647 h 664"/>
              <a:gd name="T20" fmla="*/ 2147483647 w 1078"/>
              <a:gd name="T21" fmla="*/ 2147483647 h 664"/>
              <a:gd name="T22" fmla="*/ 2147483647 w 1078"/>
              <a:gd name="T23" fmla="*/ 2147483647 h 664"/>
              <a:gd name="T24" fmla="*/ 2147483647 w 1078"/>
              <a:gd name="T25" fmla="*/ 2147483647 h 664"/>
              <a:gd name="T26" fmla="*/ 2147483647 w 1078"/>
              <a:gd name="T27" fmla="*/ 2147483647 h 664"/>
              <a:gd name="T28" fmla="*/ 2147483647 w 1078"/>
              <a:gd name="T29" fmla="*/ 2147483647 h 664"/>
              <a:gd name="T30" fmla="*/ 2147483647 w 1078"/>
              <a:gd name="T31" fmla="*/ 2147483647 h 664"/>
              <a:gd name="T32" fmla="*/ 2147483647 w 1078"/>
              <a:gd name="T33" fmla="*/ 2147483647 h 664"/>
              <a:gd name="T34" fmla="*/ 2147483647 w 1078"/>
              <a:gd name="T35" fmla="*/ 2147483647 h 664"/>
              <a:gd name="T36" fmla="*/ 2147483647 w 1078"/>
              <a:gd name="T37" fmla="*/ 2147483647 h 664"/>
              <a:gd name="T38" fmla="*/ 2147483647 w 1078"/>
              <a:gd name="T39" fmla="*/ 2147483647 h 664"/>
              <a:gd name="T40" fmla="*/ 2147483647 w 1078"/>
              <a:gd name="T41" fmla="*/ 2147483647 h 664"/>
              <a:gd name="T42" fmla="*/ 0 w 1078"/>
              <a:gd name="T43" fmla="*/ 2147483647 h 664"/>
              <a:gd name="T44" fmla="*/ 2147483647 w 1078"/>
              <a:gd name="T45" fmla="*/ 2147483647 h 664"/>
              <a:gd name="T46" fmla="*/ 2147483647 w 1078"/>
              <a:gd name="T47" fmla="*/ 0 h 664"/>
              <a:gd name="T48" fmla="*/ 2147483647 w 1078"/>
              <a:gd name="T49" fmla="*/ 2147483647 h 664"/>
              <a:gd name="T50" fmla="*/ 2147483647 w 1078"/>
              <a:gd name="T51" fmla="*/ 2147483647 h 664"/>
              <a:gd name="T52" fmla="*/ 2147483647 w 1078"/>
              <a:gd name="T53" fmla="*/ 2147483647 h 664"/>
              <a:gd name="T54" fmla="*/ 2147483647 w 1078"/>
              <a:gd name="T55" fmla="*/ 2147483647 h 664"/>
              <a:gd name="T56" fmla="*/ 2147483647 w 1078"/>
              <a:gd name="T57" fmla="*/ 2147483647 h 664"/>
              <a:gd name="T58" fmla="*/ 2147483647 w 1078"/>
              <a:gd name="T59" fmla="*/ 2147483647 h 664"/>
              <a:gd name="T60" fmla="*/ 2147483647 w 1078"/>
              <a:gd name="T61" fmla="*/ 2147483647 h 664"/>
              <a:gd name="T62" fmla="*/ 2147483647 w 1078"/>
              <a:gd name="T63" fmla="*/ 2147483647 h 66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078"/>
              <a:gd name="T97" fmla="*/ 0 h 664"/>
              <a:gd name="T98" fmla="*/ 1078 w 1078"/>
              <a:gd name="T99" fmla="*/ 664 h 66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078" h="664">
                <a:moveTo>
                  <a:pt x="852" y="656"/>
                </a:moveTo>
                <a:cubicBezTo>
                  <a:pt x="852" y="652"/>
                  <a:pt x="856" y="648"/>
                  <a:pt x="860" y="648"/>
                </a:cubicBezTo>
                <a:cubicBezTo>
                  <a:pt x="860" y="648"/>
                  <a:pt x="860" y="648"/>
                  <a:pt x="860" y="648"/>
                </a:cubicBezTo>
                <a:cubicBezTo>
                  <a:pt x="940" y="648"/>
                  <a:pt x="940" y="648"/>
                  <a:pt x="940" y="648"/>
                </a:cubicBezTo>
                <a:cubicBezTo>
                  <a:pt x="978" y="648"/>
                  <a:pt x="1008" y="630"/>
                  <a:pt x="1029" y="606"/>
                </a:cubicBezTo>
                <a:cubicBezTo>
                  <a:pt x="1029" y="606"/>
                  <a:pt x="1029" y="606"/>
                  <a:pt x="1029" y="606"/>
                </a:cubicBezTo>
                <a:cubicBezTo>
                  <a:pt x="1050" y="581"/>
                  <a:pt x="1062" y="549"/>
                  <a:pt x="1062" y="523"/>
                </a:cubicBezTo>
                <a:cubicBezTo>
                  <a:pt x="1062" y="523"/>
                  <a:pt x="1062" y="523"/>
                  <a:pt x="1062" y="523"/>
                </a:cubicBezTo>
                <a:cubicBezTo>
                  <a:pt x="1062" y="482"/>
                  <a:pt x="1043" y="447"/>
                  <a:pt x="1015" y="421"/>
                </a:cubicBezTo>
                <a:cubicBezTo>
                  <a:pt x="1015" y="421"/>
                  <a:pt x="1015" y="421"/>
                  <a:pt x="1015" y="421"/>
                </a:cubicBezTo>
                <a:cubicBezTo>
                  <a:pt x="1012" y="419"/>
                  <a:pt x="1012" y="415"/>
                  <a:pt x="1014" y="411"/>
                </a:cubicBezTo>
                <a:cubicBezTo>
                  <a:pt x="1014" y="411"/>
                  <a:pt x="1014" y="411"/>
                  <a:pt x="1014" y="411"/>
                </a:cubicBezTo>
                <a:cubicBezTo>
                  <a:pt x="1032" y="380"/>
                  <a:pt x="1043" y="345"/>
                  <a:pt x="1043" y="306"/>
                </a:cubicBezTo>
                <a:cubicBezTo>
                  <a:pt x="1043" y="306"/>
                  <a:pt x="1043" y="306"/>
                  <a:pt x="1043" y="306"/>
                </a:cubicBezTo>
                <a:cubicBezTo>
                  <a:pt x="1043" y="249"/>
                  <a:pt x="1020" y="197"/>
                  <a:pt x="983" y="160"/>
                </a:cubicBezTo>
                <a:cubicBezTo>
                  <a:pt x="983" y="160"/>
                  <a:pt x="983" y="160"/>
                  <a:pt x="983" y="160"/>
                </a:cubicBezTo>
                <a:cubicBezTo>
                  <a:pt x="945" y="123"/>
                  <a:pt x="894" y="99"/>
                  <a:pt x="837" y="99"/>
                </a:cubicBezTo>
                <a:cubicBezTo>
                  <a:pt x="837" y="99"/>
                  <a:pt x="837" y="99"/>
                  <a:pt x="837" y="99"/>
                </a:cubicBezTo>
                <a:cubicBezTo>
                  <a:pt x="792" y="99"/>
                  <a:pt x="751" y="114"/>
                  <a:pt x="717" y="138"/>
                </a:cubicBezTo>
                <a:cubicBezTo>
                  <a:pt x="717" y="138"/>
                  <a:pt x="717" y="138"/>
                  <a:pt x="717" y="138"/>
                </a:cubicBezTo>
                <a:cubicBezTo>
                  <a:pt x="713" y="141"/>
                  <a:pt x="708" y="140"/>
                  <a:pt x="706" y="137"/>
                </a:cubicBezTo>
                <a:cubicBezTo>
                  <a:pt x="706" y="137"/>
                  <a:pt x="706" y="137"/>
                  <a:pt x="706" y="137"/>
                </a:cubicBezTo>
                <a:cubicBezTo>
                  <a:pt x="652" y="64"/>
                  <a:pt x="565" y="16"/>
                  <a:pt x="468" y="16"/>
                </a:cubicBezTo>
                <a:cubicBezTo>
                  <a:pt x="468" y="16"/>
                  <a:pt x="468" y="16"/>
                  <a:pt x="468" y="16"/>
                </a:cubicBezTo>
                <a:cubicBezTo>
                  <a:pt x="314" y="16"/>
                  <a:pt x="188" y="133"/>
                  <a:pt x="173" y="283"/>
                </a:cubicBezTo>
                <a:cubicBezTo>
                  <a:pt x="173" y="283"/>
                  <a:pt x="173" y="283"/>
                  <a:pt x="173" y="283"/>
                </a:cubicBezTo>
                <a:cubicBezTo>
                  <a:pt x="173" y="287"/>
                  <a:pt x="170" y="290"/>
                  <a:pt x="167" y="290"/>
                </a:cubicBezTo>
                <a:cubicBezTo>
                  <a:pt x="167" y="290"/>
                  <a:pt x="167" y="290"/>
                  <a:pt x="167" y="290"/>
                </a:cubicBezTo>
                <a:cubicBezTo>
                  <a:pt x="80" y="308"/>
                  <a:pt x="16" y="384"/>
                  <a:pt x="16" y="475"/>
                </a:cubicBezTo>
                <a:cubicBezTo>
                  <a:pt x="16" y="475"/>
                  <a:pt x="16" y="475"/>
                  <a:pt x="16" y="475"/>
                </a:cubicBezTo>
                <a:cubicBezTo>
                  <a:pt x="16" y="514"/>
                  <a:pt x="31" y="558"/>
                  <a:pt x="57" y="591"/>
                </a:cubicBezTo>
                <a:cubicBezTo>
                  <a:pt x="57" y="591"/>
                  <a:pt x="57" y="591"/>
                  <a:pt x="57" y="591"/>
                </a:cubicBezTo>
                <a:cubicBezTo>
                  <a:pt x="84" y="625"/>
                  <a:pt x="120" y="648"/>
                  <a:pt x="162" y="648"/>
                </a:cubicBezTo>
                <a:cubicBezTo>
                  <a:pt x="162" y="648"/>
                  <a:pt x="162" y="648"/>
                  <a:pt x="162" y="648"/>
                </a:cubicBezTo>
                <a:cubicBezTo>
                  <a:pt x="827" y="648"/>
                  <a:pt x="827" y="648"/>
                  <a:pt x="827" y="648"/>
                </a:cubicBezTo>
                <a:cubicBezTo>
                  <a:pt x="831" y="648"/>
                  <a:pt x="835" y="652"/>
                  <a:pt x="835" y="656"/>
                </a:cubicBezTo>
                <a:cubicBezTo>
                  <a:pt x="835" y="656"/>
                  <a:pt x="835" y="656"/>
                  <a:pt x="835" y="656"/>
                </a:cubicBezTo>
                <a:cubicBezTo>
                  <a:pt x="835" y="661"/>
                  <a:pt x="831" y="664"/>
                  <a:pt x="827" y="664"/>
                </a:cubicBezTo>
                <a:cubicBezTo>
                  <a:pt x="827" y="664"/>
                  <a:pt x="827" y="664"/>
                  <a:pt x="827" y="664"/>
                </a:cubicBezTo>
                <a:cubicBezTo>
                  <a:pt x="162" y="664"/>
                  <a:pt x="162" y="664"/>
                  <a:pt x="162" y="664"/>
                </a:cubicBezTo>
                <a:cubicBezTo>
                  <a:pt x="114" y="664"/>
                  <a:pt x="73" y="638"/>
                  <a:pt x="45" y="601"/>
                </a:cubicBezTo>
                <a:cubicBezTo>
                  <a:pt x="45" y="601"/>
                  <a:pt x="45" y="601"/>
                  <a:pt x="45" y="601"/>
                </a:cubicBezTo>
                <a:cubicBezTo>
                  <a:pt x="16" y="565"/>
                  <a:pt x="0" y="518"/>
                  <a:pt x="0" y="475"/>
                </a:cubicBezTo>
                <a:cubicBezTo>
                  <a:pt x="0" y="475"/>
                  <a:pt x="0" y="475"/>
                  <a:pt x="0" y="475"/>
                </a:cubicBezTo>
                <a:cubicBezTo>
                  <a:pt x="0" y="378"/>
                  <a:pt x="67" y="297"/>
                  <a:pt x="158" y="276"/>
                </a:cubicBezTo>
                <a:cubicBezTo>
                  <a:pt x="158" y="276"/>
                  <a:pt x="158" y="276"/>
                  <a:pt x="158" y="276"/>
                </a:cubicBezTo>
                <a:cubicBezTo>
                  <a:pt x="176" y="121"/>
                  <a:pt x="308" y="0"/>
                  <a:pt x="468" y="0"/>
                </a:cubicBezTo>
                <a:cubicBezTo>
                  <a:pt x="468" y="0"/>
                  <a:pt x="468" y="0"/>
                  <a:pt x="468" y="0"/>
                </a:cubicBezTo>
                <a:cubicBezTo>
                  <a:pt x="568" y="0"/>
                  <a:pt x="657" y="48"/>
                  <a:pt x="714" y="121"/>
                </a:cubicBezTo>
                <a:cubicBezTo>
                  <a:pt x="714" y="121"/>
                  <a:pt x="714" y="121"/>
                  <a:pt x="714" y="121"/>
                </a:cubicBezTo>
                <a:cubicBezTo>
                  <a:pt x="749" y="98"/>
                  <a:pt x="791" y="83"/>
                  <a:pt x="837" y="83"/>
                </a:cubicBezTo>
                <a:cubicBezTo>
                  <a:pt x="837" y="83"/>
                  <a:pt x="837" y="83"/>
                  <a:pt x="837" y="83"/>
                </a:cubicBezTo>
                <a:cubicBezTo>
                  <a:pt x="960" y="83"/>
                  <a:pt x="1059" y="183"/>
                  <a:pt x="1059" y="306"/>
                </a:cubicBezTo>
                <a:cubicBezTo>
                  <a:pt x="1059" y="306"/>
                  <a:pt x="1059" y="306"/>
                  <a:pt x="1059" y="306"/>
                </a:cubicBezTo>
                <a:cubicBezTo>
                  <a:pt x="1059" y="345"/>
                  <a:pt x="1048" y="382"/>
                  <a:pt x="1030" y="414"/>
                </a:cubicBezTo>
                <a:cubicBezTo>
                  <a:pt x="1030" y="414"/>
                  <a:pt x="1030" y="414"/>
                  <a:pt x="1030" y="414"/>
                </a:cubicBezTo>
                <a:cubicBezTo>
                  <a:pt x="1059" y="442"/>
                  <a:pt x="1078" y="480"/>
                  <a:pt x="1078" y="523"/>
                </a:cubicBezTo>
                <a:cubicBezTo>
                  <a:pt x="1078" y="523"/>
                  <a:pt x="1078" y="523"/>
                  <a:pt x="1078" y="523"/>
                </a:cubicBezTo>
                <a:cubicBezTo>
                  <a:pt x="1078" y="554"/>
                  <a:pt x="1065" y="589"/>
                  <a:pt x="1041" y="616"/>
                </a:cubicBezTo>
                <a:cubicBezTo>
                  <a:pt x="1041" y="616"/>
                  <a:pt x="1041" y="616"/>
                  <a:pt x="1041" y="616"/>
                </a:cubicBezTo>
                <a:cubicBezTo>
                  <a:pt x="1018" y="644"/>
                  <a:pt x="983" y="664"/>
                  <a:pt x="940" y="664"/>
                </a:cubicBezTo>
                <a:cubicBezTo>
                  <a:pt x="940" y="664"/>
                  <a:pt x="940" y="664"/>
                  <a:pt x="94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56" y="664"/>
                  <a:pt x="852" y="661"/>
                  <a:pt x="852" y="656"/>
                </a:cubicBezTo>
                <a:close/>
              </a:path>
            </a:pathLst>
          </a:custGeom>
          <a:solidFill>
            <a:schemeClr val="tx2">
              <a:lumMod val="50000"/>
              <a:lumOff val="50000"/>
            </a:schemeClr>
          </a:solidFill>
          <a:ln w="9525">
            <a:solidFill>
              <a:schemeClr val="tx2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4" name="Freeform 13"/>
          <p:cNvSpPr>
            <a:spLocks noChangeAspect="1"/>
          </p:cNvSpPr>
          <p:nvPr/>
        </p:nvSpPr>
        <p:spPr bwMode="auto">
          <a:xfrm>
            <a:off x="3569770" y="6058502"/>
            <a:ext cx="1593812" cy="547635"/>
          </a:xfrm>
          <a:custGeom>
            <a:avLst/>
            <a:gdLst>
              <a:gd name="T0" fmla="*/ 2147483647 w 1078"/>
              <a:gd name="T1" fmla="*/ 2147483647 h 664"/>
              <a:gd name="T2" fmla="*/ 2147483647 w 1078"/>
              <a:gd name="T3" fmla="*/ 2147483647 h 664"/>
              <a:gd name="T4" fmla="*/ 2147483647 w 1078"/>
              <a:gd name="T5" fmla="*/ 2147483647 h 664"/>
              <a:gd name="T6" fmla="*/ 2147483647 w 1078"/>
              <a:gd name="T7" fmla="*/ 2147483647 h 664"/>
              <a:gd name="T8" fmla="*/ 2147483647 w 1078"/>
              <a:gd name="T9" fmla="*/ 2147483647 h 664"/>
              <a:gd name="T10" fmla="*/ 2147483647 w 1078"/>
              <a:gd name="T11" fmla="*/ 2147483647 h 664"/>
              <a:gd name="T12" fmla="*/ 2147483647 w 1078"/>
              <a:gd name="T13" fmla="*/ 2147483647 h 664"/>
              <a:gd name="T14" fmla="*/ 2147483647 w 1078"/>
              <a:gd name="T15" fmla="*/ 2147483647 h 664"/>
              <a:gd name="T16" fmla="*/ 2147483647 w 1078"/>
              <a:gd name="T17" fmla="*/ 2147483647 h 664"/>
              <a:gd name="T18" fmla="*/ 2147483647 w 1078"/>
              <a:gd name="T19" fmla="*/ 2147483647 h 664"/>
              <a:gd name="T20" fmla="*/ 2147483647 w 1078"/>
              <a:gd name="T21" fmla="*/ 2147483647 h 664"/>
              <a:gd name="T22" fmla="*/ 2147483647 w 1078"/>
              <a:gd name="T23" fmla="*/ 2147483647 h 664"/>
              <a:gd name="T24" fmla="*/ 2147483647 w 1078"/>
              <a:gd name="T25" fmla="*/ 2147483647 h 664"/>
              <a:gd name="T26" fmla="*/ 2147483647 w 1078"/>
              <a:gd name="T27" fmla="*/ 2147483647 h 664"/>
              <a:gd name="T28" fmla="*/ 2147483647 w 1078"/>
              <a:gd name="T29" fmla="*/ 2147483647 h 664"/>
              <a:gd name="T30" fmla="*/ 2147483647 w 1078"/>
              <a:gd name="T31" fmla="*/ 2147483647 h 664"/>
              <a:gd name="T32" fmla="*/ 2147483647 w 1078"/>
              <a:gd name="T33" fmla="*/ 2147483647 h 664"/>
              <a:gd name="T34" fmla="*/ 2147483647 w 1078"/>
              <a:gd name="T35" fmla="*/ 2147483647 h 664"/>
              <a:gd name="T36" fmla="*/ 2147483647 w 1078"/>
              <a:gd name="T37" fmla="*/ 2147483647 h 664"/>
              <a:gd name="T38" fmla="*/ 2147483647 w 1078"/>
              <a:gd name="T39" fmla="*/ 2147483647 h 664"/>
              <a:gd name="T40" fmla="*/ 2147483647 w 1078"/>
              <a:gd name="T41" fmla="*/ 2147483647 h 664"/>
              <a:gd name="T42" fmla="*/ 0 w 1078"/>
              <a:gd name="T43" fmla="*/ 2147483647 h 664"/>
              <a:gd name="T44" fmla="*/ 2147483647 w 1078"/>
              <a:gd name="T45" fmla="*/ 2147483647 h 664"/>
              <a:gd name="T46" fmla="*/ 2147483647 w 1078"/>
              <a:gd name="T47" fmla="*/ 0 h 664"/>
              <a:gd name="T48" fmla="*/ 2147483647 w 1078"/>
              <a:gd name="T49" fmla="*/ 2147483647 h 664"/>
              <a:gd name="T50" fmla="*/ 2147483647 w 1078"/>
              <a:gd name="T51" fmla="*/ 2147483647 h 664"/>
              <a:gd name="T52" fmla="*/ 2147483647 w 1078"/>
              <a:gd name="T53" fmla="*/ 2147483647 h 664"/>
              <a:gd name="T54" fmla="*/ 2147483647 w 1078"/>
              <a:gd name="T55" fmla="*/ 2147483647 h 664"/>
              <a:gd name="T56" fmla="*/ 2147483647 w 1078"/>
              <a:gd name="T57" fmla="*/ 2147483647 h 664"/>
              <a:gd name="T58" fmla="*/ 2147483647 w 1078"/>
              <a:gd name="T59" fmla="*/ 2147483647 h 664"/>
              <a:gd name="T60" fmla="*/ 2147483647 w 1078"/>
              <a:gd name="T61" fmla="*/ 2147483647 h 664"/>
              <a:gd name="T62" fmla="*/ 2147483647 w 1078"/>
              <a:gd name="T63" fmla="*/ 2147483647 h 66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078"/>
              <a:gd name="T97" fmla="*/ 0 h 664"/>
              <a:gd name="T98" fmla="*/ 1078 w 1078"/>
              <a:gd name="T99" fmla="*/ 664 h 66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078" h="664">
                <a:moveTo>
                  <a:pt x="852" y="656"/>
                </a:moveTo>
                <a:cubicBezTo>
                  <a:pt x="852" y="652"/>
                  <a:pt x="856" y="648"/>
                  <a:pt x="860" y="648"/>
                </a:cubicBezTo>
                <a:cubicBezTo>
                  <a:pt x="860" y="648"/>
                  <a:pt x="860" y="648"/>
                  <a:pt x="860" y="648"/>
                </a:cubicBezTo>
                <a:cubicBezTo>
                  <a:pt x="940" y="648"/>
                  <a:pt x="940" y="648"/>
                  <a:pt x="940" y="648"/>
                </a:cubicBezTo>
                <a:cubicBezTo>
                  <a:pt x="978" y="648"/>
                  <a:pt x="1008" y="630"/>
                  <a:pt x="1029" y="606"/>
                </a:cubicBezTo>
                <a:cubicBezTo>
                  <a:pt x="1029" y="606"/>
                  <a:pt x="1029" y="606"/>
                  <a:pt x="1029" y="606"/>
                </a:cubicBezTo>
                <a:cubicBezTo>
                  <a:pt x="1050" y="581"/>
                  <a:pt x="1062" y="549"/>
                  <a:pt x="1062" y="523"/>
                </a:cubicBezTo>
                <a:cubicBezTo>
                  <a:pt x="1062" y="523"/>
                  <a:pt x="1062" y="523"/>
                  <a:pt x="1062" y="523"/>
                </a:cubicBezTo>
                <a:cubicBezTo>
                  <a:pt x="1062" y="482"/>
                  <a:pt x="1043" y="447"/>
                  <a:pt x="1015" y="421"/>
                </a:cubicBezTo>
                <a:cubicBezTo>
                  <a:pt x="1015" y="421"/>
                  <a:pt x="1015" y="421"/>
                  <a:pt x="1015" y="421"/>
                </a:cubicBezTo>
                <a:cubicBezTo>
                  <a:pt x="1012" y="419"/>
                  <a:pt x="1012" y="415"/>
                  <a:pt x="1014" y="411"/>
                </a:cubicBezTo>
                <a:cubicBezTo>
                  <a:pt x="1014" y="411"/>
                  <a:pt x="1014" y="411"/>
                  <a:pt x="1014" y="411"/>
                </a:cubicBezTo>
                <a:cubicBezTo>
                  <a:pt x="1032" y="380"/>
                  <a:pt x="1043" y="345"/>
                  <a:pt x="1043" y="306"/>
                </a:cubicBezTo>
                <a:cubicBezTo>
                  <a:pt x="1043" y="306"/>
                  <a:pt x="1043" y="306"/>
                  <a:pt x="1043" y="306"/>
                </a:cubicBezTo>
                <a:cubicBezTo>
                  <a:pt x="1043" y="249"/>
                  <a:pt x="1020" y="197"/>
                  <a:pt x="983" y="160"/>
                </a:cubicBezTo>
                <a:cubicBezTo>
                  <a:pt x="983" y="160"/>
                  <a:pt x="983" y="160"/>
                  <a:pt x="983" y="160"/>
                </a:cubicBezTo>
                <a:cubicBezTo>
                  <a:pt x="945" y="123"/>
                  <a:pt x="894" y="99"/>
                  <a:pt x="837" y="99"/>
                </a:cubicBezTo>
                <a:cubicBezTo>
                  <a:pt x="837" y="99"/>
                  <a:pt x="837" y="99"/>
                  <a:pt x="837" y="99"/>
                </a:cubicBezTo>
                <a:cubicBezTo>
                  <a:pt x="792" y="99"/>
                  <a:pt x="751" y="114"/>
                  <a:pt x="717" y="138"/>
                </a:cubicBezTo>
                <a:cubicBezTo>
                  <a:pt x="717" y="138"/>
                  <a:pt x="717" y="138"/>
                  <a:pt x="717" y="138"/>
                </a:cubicBezTo>
                <a:cubicBezTo>
                  <a:pt x="713" y="141"/>
                  <a:pt x="708" y="140"/>
                  <a:pt x="706" y="137"/>
                </a:cubicBezTo>
                <a:cubicBezTo>
                  <a:pt x="706" y="137"/>
                  <a:pt x="706" y="137"/>
                  <a:pt x="706" y="137"/>
                </a:cubicBezTo>
                <a:cubicBezTo>
                  <a:pt x="652" y="64"/>
                  <a:pt x="565" y="16"/>
                  <a:pt x="468" y="16"/>
                </a:cubicBezTo>
                <a:cubicBezTo>
                  <a:pt x="468" y="16"/>
                  <a:pt x="468" y="16"/>
                  <a:pt x="468" y="16"/>
                </a:cubicBezTo>
                <a:cubicBezTo>
                  <a:pt x="314" y="16"/>
                  <a:pt x="188" y="133"/>
                  <a:pt x="173" y="283"/>
                </a:cubicBezTo>
                <a:cubicBezTo>
                  <a:pt x="173" y="283"/>
                  <a:pt x="173" y="283"/>
                  <a:pt x="173" y="283"/>
                </a:cubicBezTo>
                <a:cubicBezTo>
                  <a:pt x="173" y="287"/>
                  <a:pt x="170" y="290"/>
                  <a:pt x="167" y="290"/>
                </a:cubicBezTo>
                <a:cubicBezTo>
                  <a:pt x="167" y="290"/>
                  <a:pt x="167" y="290"/>
                  <a:pt x="167" y="290"/>
                </a:cubicBezTo>
                <a:cubicBezTo>
                  <a:pt x="80" y="308"/>
                  <a:pt x="16" y="384"/>
                  <a:pt x="16" y="475"/>
                </a:cubicBezTo>
                <a:cubicBezTo>
                  <a:pt x="16" y="475"/>
                  <a:pt x="16" y="475"/>
                  <a:pt x="16" y="475"/>
                </a:cubicBezTo>
                <a:cubicBezTo>
                  <a:pt x="16" y="514"/>
                  <a:pt x="31" y="558"/>
                  <a:pt x="57" y="591"/>
                </a:cubicBezTo>
                <a:cubicBezTo>
                  <a:pt x="57" y="591"/>
                  <a:pt x="57" y="591"/>
                  <a:pt x="57" y="591"/>
                </a:cubicBezTo>
                <a:cubicBezTo>
                  <a:pt x="84" y="625"/>
                  <a:pt x="120" y="648"/>
                  <a:pt x="162" y="648"/>
                </a:cubicBezTo>
                <a:cubicBezTo>
                  <a:pt x="162" y="648"/>
                  <a:pt x="162" y="648"/>
                  <a:pt x="162" y="648"/>
                </a:cubicBezTo>
                <a:cubicBezTo>
                  <a:pt x="827" y="648"/>
                  <a:pt x="827" y="648"/>
                  <a:pt x="827" y="648"/>
                </a:cubicBezTo>
                <a:cubicBezTo>
                  <a:pt x="831" y="648"/>
                  <a:pt x="835" y="652"/>
                  <a:pt x="835" y="656"/>
                </a:cubicBezTo>
                <a:cubicBezTo>
                  <a:pt x="835" y="656"/>
                  <a:pt x="835" y="656"/>
                  <a:pt x="835" y="656"/>
                </a:cubicBezTo>
                <a:cubicBezTo>
                  <a:pt x="835" y="661"/>
                  <a:pt x="831" y="664"/>
                  <a:pt x="827" y="664"/>
                </a:cubicBezTo>
                <a:cubicBezTo>
                  <a:pt x="827" y="664"/>
                  <a:pt x="827" y="664"/>
                  <a:pt x="827" y="664"/>
                </a:cubicBezTo>
                <a:cubicBezTo>
                  <a:pt x="162" y="664"/>
                  <a:pt x="162" y="664"/>
                  <a:pt x="162" y="664"/>
                </a:cubicBezTo>
                <a:cubicBezTo>
                  <a:pt x="114" y="664"/>
                  <a:pt x="73" y="638"/>
                  <a:pt x="45" y="601"/>
                </a:cubicBezTo>
                <a:cubicBezTo>
                  <a:pt x="45" y="601"/>
                  <a:pt x="45" y="601"/>
                  <a:pt x="45" y="601"/>
                </a:cubicBezTo>
                <a:cubicBezTo>
                  <a:pt x="16" y="565"/>
                  <a:pt x="0" y="518"/>
                  <a:pt x="0" y="475"/>
                </a:cubicBezTo>
                <a:cubicBezTo>
                  <a:pt x="0" y="475"/>
                  <a:pt x="0" y="475"/>
                  <a:pt x="0" y="475"/>
                </a:cubicBezTo>
                <a:cubicBezTo>
                  <a:pt x="0" y="378"/>
                  <a:pt x="67" y="297"/>
                  <a:pt x="158" y="276"/>
                </a:cubicBezTo>
                <a:cubicBezTo>
                  <a:pt x="158" y="276"/>
                  <a:pt x="158" y="276"/>
                  <a:pt x="158" y="276"/>
                </a:cubicBezTo>
                <a:cubicBezTo>
                  <a:pt x="176" y="121"/>
                  <a:pt x="308" y="0"/>
                  <a:pt x="468" y="0"/>
                </a:cubicBezTo>
                <a:cubicBezTo>
                  <a:pt x="468" y="0"/>
                  <a:pt x="468" y="0"/>
                  <a:pt x="468" y="0"/>
                </a:cubicBezTo>
                <a:cubicBezTo>
                  <a:pt x="568" y="0"/>
                  <a:pt x="657" y="48"/>
                  <a:pt x="714" y="121"/>
                </a:cubicBezTo>
                <a:cubicBezTo>
                  <a:pt x="714" y="121"/>
                  <a:pt x="714" y="121"/>
                  <a:pt x="714" y="121"/>
                </a:cubicBezTo>
                <a:cubicBezTo>
                  <a:pt x="749" y="98"/>
                  <a:pt x="791" y="83"/>
                  <a:pt x="837" y="83"/>
                </a:cubicBezTo>
                <a:cubicBezTo>
                  <a:pt x="837" y="83"/>
                  <a:pt x="837" y="83"/>
                  <a:pt x="837" y="83"/>
                </a:cubicBezTo>
                <a:cubicBezTo>
                  <a:pt x="960" y="83"/>
                  <a:pt x="1059" y="183"/>
                  <a:pt x="1059" y="306"/>
                </a:cubicBezTo>
                <a:cubicBezTo>
                  <a:pt x="1059" y="306"/>
                  <a:pt x="1059" y="306"/>
                  <a:pt x="1059" y="306"/>
                </a:cubicBezTo>
                <a:cubicBezTo>
                  <a:pt x="1059" y="345"/>
                  <a:pt x="1048" y="382"/>
                  <a:pt x="1030" y="414"/>
                </a:cubicBezTo>
                <a:cubicBezTo>
                  <a:pt x="1030" y="414"/>
                  <a:pt x="1030" y="414"/>
                  <a:pt x="1030" y="414"/>
                </a:cubicBezTo>
                <a:cubicBezTo>
                  <a:pt x="1059" y="442"/>
                  <a:pt x="1078" y="480"/>
                  <a:pt x="1078" y="523"/>
                </a:cubicBezTo>
                <a:cubicBezTo>
                  <a:pt x="1078" y="523"/>
                  <a:pt x="1078" y="523"/>
                  <a:pt x="1078" y="523"/>
                </a:cubicBezTo>
                <a:cubicBezTo>
                  <a:pt x="1078" y="554"/>
                  <a:pt x="1065" y="589"/>
                  <a:pt x="1041" y="616"/>
                </a:cubicBezTo>
                <a:cubicBezTo>
                  <a:pt x="1041" y="616"/>
                  <a:pt x="1041" y="616"/>
                  <a:pt x="1041" y="616"/>
                </a:cubicBezTo>
                <a:cubicBezTo>
                  <a:pt x="1018" y="644"/>
                  <a:pt x="983" y="664"/>
                  <a:pt x="940" y="664"/>
                </a:cubicBezTo>
                <a:cubicBezTo>
                  <a:pt x="940" y="664"/>
                  <a:pt x="940" y="664"/>
                  <a:pt x="94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56" y="664"/>
                  <a:pt x="852" y="661"/>
                  <a:pt x="852" y="656"/>
                </a:cubicBezTo>
                <a:close/>
              </a:path>
            </a:pathLst>
          </a:custGeom>
          <a:solidFill>
            <a:schemeClr val="tx2">
              <a:lumMod val="50000"/>
              <a:lumOff val="50000"/>
            </a:schemeClr>
          </a:solidFill>
          <a:ln w="9525">
            <a:solidFill>
              <a:schemeClr val="tx2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grpSp>
        <p:nvGrpSpPr>
          <p:cNvPr id="26" name="Group 105"/>
          <p:cNvGrpSpPr>
            <a:grpSpLocks noChangeAspect="1"/>
          </p:cNvGrpSpPr>
          <p:nvPr/>
        </p:nvGrpSpPr>
        <p:grpSpPr bwMode="auto">
          <a:xfrm>
            <a:off x="1462695" y="4518539"/>
            <a:ext cx="779561" cy="715037"/>
            <a:chOff x="3510" y="1858"/>
            <a:chExt cx="363" cy="520"/>
          </a:xfrm>
        </p:grpSpPr>
        <p:sp>
          <p:nvSpPr>
            <p:cNvPr id="27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28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29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PNC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30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31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32" name="Group 105"/>
          <p:cNvGrpSpPr>
            <a:grpSpLocks noChangeAspect="1"/>
          </p:cNvGrpSpPr>
          <p:nvPr/>
        </p:nvGrpSpPr>
        <p:grpSpPr bwMode="auto">
          <a:xfrm>
            <a:off x="2627784" y="4518539"/>
            <a:ext cx="779561" cy="715037"/>
            <a:chOff x="3510" y="1858"/>
            <a:chExt cx="363" cy="520"/>
          </a:xfrm>
        </p:grpSpPr>
        <p:sp>
          <p:nvSpPr>
            <p:cNvPr id="33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34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35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PNC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36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37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38" name="Group 105"/>
          <p:cNvGrpSpPr>
            <a:grpSpLocks noChangeAspect="1"/>
          </p:cNvGrpSpPr>
          <p:nvPr/>
        </p:nvGrpSpPr>
        <p:grpSpPr bwMode="auto">
          <a:xfrm>
            <a:off x="3976896" y="4518539"/>
            <a:ext cx="779561" cy="715037"/>
            <a:chOff x="3510" y="1858"/>
            <a:chExt cx="363" cy="520"/>
          </a:xfrm>
        </p:grpSpPr>
        <p:sp>
          <p:nvSpPr>
            <p:cNvPr id="39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40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41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PNC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42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43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44" name="Group 105"/>
          <p:cNvGrpSpPr>
            <a:grpSpLocks noChangeAspect="1"/>
          </p:cNvGrpSpPr>
          <p:nvPr/>
        </p:nvGrpSpPr>
        <p:grpSpPr bwMode="auto">
          <a:xfrm>
            <a:off x="5242732" y="4518539"/>
            <a:ext cx="779561" cy="715037"/>
            <a:chOff x="3510" y="1858"/>
            <a:chExt cx="363" cy="520"/>
          </a:xfrm>
        </p:grpSpPr>
        <p:sp>
          <p:nvSpPr>
            <p:cNvPr id="45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46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47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PNC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48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49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cxnSp>
        <p:nvCxnSpPr>
          <p:cNvPr id="50" name="Straight Arrow Connector 49"/>
          <p:cNvCxnSpPr/>
          <p:nvPr/>
        </p:nvCxnSpPr>
        <p:spPr bwMode="auto">
          <a:xfrm>
            <a:off x="1842778" y="5237997"/>
            <a:ext cx="0" cy="9893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 flipH="1">
            <a:off x="4355109" y="5237997"/>
            <a:ext cx="12640" cy="82050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>
            <a:endCxn id="54" idx="2"/>
          </p:cNvCxnSpPr>
          <p:nvPr/>
        </p:nvCxnSpPr>
        <p:spPr bwMode="auto">
          <a:xfrm flipH="1" flipV="1">
            <a:off x="1479616" y="4144256"/>
            <a:ext cx="419905" cy="33093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grpSp>
        <p:nvGrpSpPr>
          <p:cNvPr id="53" name="Group 105"/>
          <p:cNvGrpSpPr>
            <a:grpSpLocks noChangeAspect="1"/>
          </p:cNvGrpSpPr>
          <p:nvPr/>
        </p:nvGrpSpPr>
        <p:grpSpPr bwMode="auto">
          <a:xfrm>
            <a:off x="1088761" y="3437469"/>
            <a:ext cx="779561" cy="715037"/>
            <a:chOff x="3510" y="1858"/>
            <a:chExt cx="363" cy="520"/>
          </a:xfrm>
        </p:grpSpPr>
        <p:sp>
          <p:nvSpPr>
            <p:cNvPr id="54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55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56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MDSC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57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58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59" name="Group 105"/>
          <p:cNvGrpSpPr>
            <a:grpSpLocks noChangeAspect="1"/>
          </p:cNvGrpSpPr>
          <p:nvPr/>
        </p:nvGrpSpPr>
        <p:grpSpPr bwMode="auto">
          <a:xfrm>
            <a:off x="4676639" y="3487852"/>
            <a:ext cx="779561" cy="715037"/>
            <a:chOff x="3510" y="1858"/>
            <a:chExt cx="363" cy="520"/>
          </a:xfrm>
        </p:grpSpPr>
        <p:sp>
          <p:nvSpPr>
            <p:cNvPr id="60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61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62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MDSC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63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64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65" name="Group 105"/>
          <p:cNvGrpSpPr>
            <a:grpSpLocks noChangeAspect="1"/>
          </p:cNvGrpSpPr>
          <p:nvPr/>
        </p:nvGrpSpPr>
        <p:grpSpPr bwMode="auto">
          <a:xfrm>
            <a:off x="2267744" y="2610571"/>
            <a:ext cx="779561" cy="715037"/>
            <a:chOff x="3510" y="1858"/>
            <a:chExt cx="363" cy="520"/>
          </a:xfrm>
        </p:grpSpPr>
        <p:sp>
          <p:nvSpPr>
            <p:cNvPr id="66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67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68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MDSC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69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70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71" name="Group 105"/>
          <p:cNvGrpSpPr>
            <a:grpSpLocks noChangeAspect="1"/>
          </p:cNvGrpSpPr>
          <p:nvPr/>
        </p:nvGrpSpPr>
        <p:grpSpPr bwMode="auto">
          <a:xfrm>
            <a:off x="467544" y="1556792"/>
            <a:ext cx="779561" cy="715037"/>
            <a:chOff x="3510" y="1858"/>
            <a:chExt cx="363" cy="520"/>
          </a:xfrm>
        </p:grpSpPr>
        <p:sp>
          <p:nvSpPr>
            <p:cNvPr id="72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73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74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CNC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75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76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cxnSp>
        <p:nvCxnSpPr>
          <p:cNvPr id="77" name="Straight Arrow Connector 76"/>
          <p:cNvCxnSpPr/>
          <p:nvPr/>
        </p:nvCxnSpPr>
        <p:spPr bwMode="auto">
          <a:xfrm flipH="1">
            <a:off x="3030048" y="2271829"/>
            <a:ext cx="1186686" cy="34583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78" name="Straight Arrow Connector 77"/>
          <p:cNvCxnSpPr/>
          <p:nvPr/>
        </p:nvCxnSpPr>
        <p:spPr bwMode="auto">
          <a:xfrm>
            <a:off x="2639192" y="2263579"/>
            <a:ext cx="1660" cy="34445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79" name="Straight Arrow Connector 78"/>
          <p:cNvCxnSpPr/>
          <p:nvPr/>
        </p:nvCxnSpPr>
        <p:spPr bwMode="auto">
          <a:xfrm>
            <a:off x="1047041" y="2355186"/>
            <a:ext cx="1237805" cy="26247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grpSp>
        <p:nvGrpSpPr>
          <p:cNvPr id="80" name="Group 105"/>
          <p:cNvGrpSpPr>
            <a:grpSpLocks noChangeAspect="1"/>
          </p:cNvGrpSpPr>
          <p:nvPr/>
        </p:nvGrpSpPr>
        <p:grpSpPr bwMode="auto">
          <a:xfrm>
            <a:off x="2242684" y="1556792"/>
            <a:ext cx="779561" cy="715037"/>
            <a:chOff x="3510" y="1858"/>
            <a:chExt cx="363" cy="520"/>
          </a:xfrm>
        </p:grpSpPr>
        <p:sp>
          <p:nvSpPr>
            <p:cNvPr id="81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82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83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CNC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84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85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86" name="Group 105"/>
          <p:cNvGrpSpPr>
            <a:grpSpLocks noChangeAspect="1"/>
          </p:cNvGrpSpPr>
          <p:nvPr/>
        </p:nvGrpSpPr>
        <p:grpSpPr bwMode="auto">
          <a:xfrm>
            <a:off x="4212013" y="1556792"/>
            <a:ext cx="779561" cy="715037"/>
            <a:chOff x="3510" y="1858"/>
            <a:chExt cx="363" cy="520"/>
          </a:xfrm>
        </p:grpSpPr>
        <p:sp>
          <p:nvSpPr>
            <p:cNvPr id="87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88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89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CNC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90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91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sp>
        <p:nvSpPr>
          <p:cNvPr id="198" name="Freeform 13"/>
          <p:cNvSpPr>
            <a:spLocks noChangeAspect="1"/>
          </p:cNvSpPr>
          <p:nvPr/>
        </p:nvSpPr>
        <p:spPr bwMode="auto">
          <a:xfrm>
            <a:off x="5066420" y="5608127"/>
            <a:ext cx="1593812" cy="547636"/>
          </a:xfrm>
          <a:custGeom>
            <a:avLst/>
            <a:gdLst>
              <a:gd name="T0" fmla="*/ 2147483647 w 1078"/>
              <a:gd name="T1" fmla="*/ 2147483647 h 664"/>
              <a:gd name="T2" fmla="*/ 2147483647 w 1078"/>
              <a:gd name="T3" fmla="*/ 2147483647 h 664"/>
              <a:gd name="T4" fmla="*/ 2147483647 w 1078"/>
              <a:gd name="T5" fmla="*/ 2147483647 h 664"/>
              <a:gd name="T6" fmla="*/ 2147483647 w 1078"/>
              <a:gd name="T7" fmla="*/ 2147483647 h 664"/>
              <a:gd name="T8" fmla="*/ 2147483647 w 1078"/>
              <a:gd name="T9" fmla="*/ 2147483647 h 664"/>
              <a:gd name="T10" fmla="*/ 2147483647 w 1078"/>
              <a:gd name="T11" fmla="*/ 2147483647 h 664"/>
              <a:gd name="T12" fmla="*/ 2147483647 w 1078"/>
              <a:gd name="T13" fmla="*/ 2147483647 h 664"/>
              <a:gd name="T14" fmla="*/ 2147483647 w 1078"/>
              <a:gd name="T15" fmla="*/ 2147483647 h 664"/>
              <a:gd name="T16" fmla="*/ 2147483647 w 1078"/>
              <a:gd name="T17" fmla="*/ 2147483647 h 664"/>
              <a:gd name="T18" fmla="*/ 2147483647 w 1078"/>
              <a:gd name="T19" fmla="*/ 2147483647 h 664"/>
              <a:gd name="T20" fmla="*/ 2147483647 w 1078"/>
              <a:gd name="T21" fmla="*/ 2147483647 h 664"/>
              <a:gd name="T22" fmla="*/ 2147483647 w 1078"/>
              <a:gd name="T23" fmla="*/ 2147483647 h 664"/>
              <a:gd name="T24" fmla="*/ 2147483647 w 1078"/>
              <a:gd name="T25" fmla="*/ 2147483647 h 664"/>
              <a:gd name="T26" fmla="*/ 2147483647 w 1078"/>
              <a:gd name="T27" fmla="*/ 2147483647 h 664"/>
              <a:gd name="T28" fmla="*/ 2147483647 w 1078"/>
              <a:gd name="T29" fmla="*/ 2147483647 h 664"/>
              <a:gd name="T30" fmla="*/ 2147483647 w 1078"/>
              <a:gd name="T31" fmla="*/ 2147483647 h 664"/>
              <a:gd name="T32" fmla="*/ 2147483647 w 1078"/>
              <a:gd name="T33" fmla="*/ 2147483647 h 664"/>
              <a:gd name="T34" fmla="*/ 2147483647 w 1078"/>
              <a:gd name="T35" fmla="*/ 2147483647 h 664"/>
              <a:gd name="T36" fmla="*/ 2147483647 w 1078"/>
              <a:gd name="T37" fmla="*/ 2147483647 h 664"/>
              <a:gd name="T38" fmla="*/ 2147483647 w 1078"/>
              <a:gd name="T39" fmla="*/ 2147483647 h 664"/>
              <a:gd name="T40" fmla="*/ 2147483647 w 1078"/>
              <a:gd name="T41" fmla="*/ 2147483647 h 664"/>
              <a:gd name="T42" fmla="*/ 0 w 1078"/>
              <a:gd name="T43" fmla="*/ 2147483647 h 664"/>
              <a:gd name="T44" fmla="*/ 2147483647 w 1078"/>
              <a:gd name="T45" fmla="*/ 2147483647 h 664"/>
              <a:gd name="T46" fmla="*/ 2147483647 w 1078"/>
              <a:gd name="T47" fmla="*/ 0 h 664"/>
              <a:gd name="T48" fmla="*/ 2147483647 w 1078"/>
              <a:gd name="T49" fmla="*/ 2147483647 h 664"/>
              <a:gd name="T50" fmla="*/ 2147483647 w 1078"/>
              <a:gd name="T51" fmla="*/ 2147483647 h 664"/>
              <a:gd name="T52" fmla="*/ 2147483647 w 1078"/>
              <a:gd name="T53" fmla="*/ 2147483647 h 664"/>
              <a:gd name="T54" fmla="*/ 2147483647 w 1078"/>
              <a:gd name="T55" fmla="*/ 2147483647 h 664"/>
              <a:gd name="T56" fmla="*/ 2147483647 w 1078"/>
              <a:gd name="T57" fmla="*/ 2147483647 h 664"/>
              <a:gd name="T58" fmla="*/ 2147483647 w 1078"/>
              <a:gd name="T59" fmla="*/ 2147483647 h 664"/>
              <a:gd name="T60" fmla="*/ 2147483647 w 1078"/>
              <a:gd name="T61" fmla="*/ 2147483647 h 664"/>
              <a:gd name="T62" fmla="*/ 2147483647 w 1078"/>
              <a:gd name="T63" fmla="*/ 2147483647 h 66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078"/>
              <a:gd name="T97" fmla="*/ 0 h 664"/>
              <a:gd name="T98" fmla="*/ 1078 w 1078"/>
              <a:gd name="T99" fmla="*/ 664 h 66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078" h="664">
                <a:moveTo>
                  <a:pt x="852" y="656"/>
                </a:moveTo>
                <a:cubicBezTo>
                  <a:pt x="852" y="652"/>
                  <a:pt x="856" y="648"/>
                  <a:pt x="860" y="648"/>
                </a:cubicBezTo>
                <a:cubicBezTo>
                  <a:pt x="860" y="648"/>
                  <a:pt x="860" y="648"/>
                  <a:pt x="860" y="648"/>
                </a:cubicBezTo>
                <a:cubicBezTo>
                  <a:pt x="940" y="648"/>
                  <a:pt x="940" y="648"/>
                  <a:pt x="940" y="648"/>
                </a:cubicBezTo>
                <a:cubicBezTo>
                  <a:pt x="978" y="648"/>
                  <a:pt x="1008" y="630"/>
                  <a:pt x="1029" y="606"/>
                </a:cubicBezTo>
                <a:cubicBezTo>
                  <a:pt x="1029" y="606"/>
                  <a:pt x="1029" y="606"/>
                  <a:pt x="1029" y="606"/>
                </a:cubicBezTo>
                <a:cubicBezTo>
                  <a:pt x="1050" y="581"/>
                  <a:pt x="1062" y="549"/>
                  <a:pt x="1062" y="523"/>
                </a:cubicBezTo>
                <a:cubicBezTo>
                  <a:pt x="1062" y="523"/>
                  <a:pt x="1062" y="523"/>
                  <a:pt x="1062" y="523"/>
                </a:cubicBezTo>
                <a:cubicBezTo>
                  <a:pt x="1062" y="482"/>
                  <a:pt x="1043" y="447"/>
                  <a:pt x="1015" y="421"/>
                </a:cubicBezTo>
                <a:cubicBezTo>
                  <a:pt x="1015" y="421"/>
                  <a:pt x="1015" y="421"/>
                  <a:pt x="1015" y="421"/>
                </a:cubicBezTo>
                <a:cubicBezTo>
                  <a:pt x="1012" y="419"/>
                  <a:pt x="1012" y="415"/>
                  <a:pt x="1014" y="411"/>
                </a:cubicBezTo>
                <a:cubicBezTo>
                  <a:pt x="1014" y="411"/>
                  <a:pt x="1014" y="411"/>
                  <a:pt x="1014" y="411"/>
                </a:cubicBezTo>
                <a:cubicBezTo>
                  <a:pt x="1032" y="380"/>
                  <a:pt x="1043" y="345"/>
                  <a:pt x="1043" y="306"/>
                </a:cubicBezTo>
                <a:cubicBezTo>
                  <a:pt x="1043" y="306"/>
                  <a:pt x="1043" y="306"/>
                  <a:pt x="1043" y="306"/>
                </a:cubicBezTo>
                <a:cubicBezTo>
                  <a:pt x="1043" y="249"/>
                  <a:pt x="1020" y="197"/>
                  <a:pt x="983" y="160"/>
                </a:cubicBezTo>
                <a:cubicBezTo>
                  <a:pt x="983" y="160"/>
                  <a:pt x="983" y="160"/>
                  <a:pt x="983" y="160"/>
                </a:cubicBezTo>
                <a:cubicBezTo>
                  <a:pt x="945" y="123"/>
                  <a:pt x="894" y="99"/>
                  <a:pt x="837" y="99"/>
                </a:cubicBezTo>
                <a:cubicBezTo>
                  <a:pt x="837" y="99"/>
                  <a:pt x="837" y="99"/>
                  <a:pt x="837" y="99"/>
                </a:cubicBezTo>
                <a:cubicBezTo>
                  <a:pt x="792" y="99"/>
                  <a:pt x="751" y="114"/>
                  <a:pt x="717" y="138"/>
                </a:cubicBezTo>
                <a:cubicBezTo>
                  <a:pt x="717" y="138"/>
                  <a:pt x="717" y="138"/>
                  <a:pt x="717" y="138"/>
                </a:cubicBezTo>
                <a:cubicBezTo>
                  <a:pt x="713" y="141"/>
                  <a:pt x="708" y="140"/>
                  <a:pt x="706" y="137"/>
                </a:cubicBezTo>
                <a:cubicBezTo>
                  <a:pt x="706" y="137"/>
                  <a:pt x="706" y="137"/>
                  <a:pt x="706" y="137"/>
                </a:cubicBezTo>
                <a:cubicBezTo>
                  <a:pt x="652" y="64"/>
                  <a:pt x="565" y="16"/>
                  <a:pt x="468" y="16"/>
                </a:cubicBezTo>
                <a:cubicBezTo>
                  <a:pt x="468" y="16"/>
                  <a:pt x="468" y="16"/>
                  <a:pt x="468" y="16"/>
                </a:cubicBezTo>
                <a:cubicBezTo>
                  <a:pt x="314" y="16"/>
                  <a:pt x="188" y="133"/>
                  <a:pt x="173" y="283"/>
                </a:cubicBezTo>
                <a:cubicBezTo>
                  <a:pt x="173" y="283"/>
                  <a:pt x="173" y="283"/>
                  <a:pt x="173" y="283"/>
                </a:cubicBezTo>
                <a:cubicBezTo>
                  <a:pt x="173" y="287"/>
                  <a:pt x="170" y="290"/>
                  <a:pt x="167" y="290"/>
                </a:cubicBezTo>
                <a:cubicBezTo>
                  <a:pt x="167" y="290"/>
                  <a:pt x="167" y="290"/>
                  <a:pt x="167" y="290"/>
                </a:cubicBezTo>
                <a:cubicBezTo>
                  <a:pt x="80" y="308"/>
                  <a:pt x="16" y="384"/>
                  <a:pt x="16" y="475"/>
                </a:cubicBezTo>
                <a:cubicBezTo>
                  <a:pt x="16" y="475"/>
                  <a:pt x="16" y="475"/>
                  <a:pt x="16" y="475"/>
                </a:cubicBezTo>
                <a:cubicBezTo>
                  <a:pt x="16" y="514"/>
                  <a:pt x="31" y="558"/>
                  <a:pt x="57" y="591"/>
                </a:cubicBezTo>
                <a:cubicBezTo>
                  <a:pt x="57" y="591"/>
                  <a:pt x="57" y="591"/>
                  <a:pt x="57" y="591"/>
                </a:cubicBezTo>
                <a:cubicBezTo>
                  <a:pt x="84" y="625"/>
                  <a:pt x="120" y="648"/>
                  <a:pt x="162" y="648"/>
                </a:cubicBezTo>
                <a:cubicBezTo>
                  <a:pt x="162" y="648"/>
                  <a:pt x="162" y="648"/>
                  <a:pt x="162" y="648"/>
                </a:cubicBezTo>
                <a:cubicBezTo>
                  <a:pt x="827" y="648"/>
                  <a:pt x="827" y="648"/>
                  <a:pt x="827" y="648"/>
                </a:cubicBezTo>
                <a:cubicBezTo>
                  <a:pt x="831" y="648"/>
                  <a:pt x="835" y="652"/>
                  <a:pt x="835" y="656"/>
                </a:cubicBezTo>
                <a:cubicBezTo>
                  <a:pt x="835" y="656"/>
                  <a:pt x="835" y="656"/>
                  <a:pt x="835" y="656"/>
                </a:cubicBezTo>
                <a:cubicBezTo>
                  <a:pt x="835" y="661"/>
                  <a:pt x="831" y="664"/>
                  <a:pt x="827" y="664"/>
                </a:cubicBezTo>
                <a:cubicBezTo>
                  <a:pt x="827" y="664"/>
                  <a:pt x="827" y="664"/>
                  <a:pt x="827" y="664"/>
                </a:cubicBezTo>
                <a:cubicBezTo>
                  <a:pt x="162" y="664"/>
                  <a:pt x="162" y="664"/>
                  <a:pt x="162" y="664"/>
                </a:cubicBezTo>
                <a:cubicBezTo>
                  <a:pt x="114" y="664"/>
                  <a:pt x="73" y="638"/>
                  <a:pt x="45" y="601"/>
                </a:cubicBezTo>
                <a:cubicBezTo>
                  <a:pt x="45" y="601"/>
                  <a:pt x="45" y="601"/>
                  <a:pt x="45" y="601"/>
                </a:cubicBezTo>
                <a:cubicBezTo>
                  <a:pt x="16" y="565"/>
                  <a:pt x="0" y="518"/>
                  <a:pt x="0" y="475"/>
                </a:cubicBezTo>
                <a:cubicBezTo>
                  <a:pt x="0" y="475"/>
                  <a:pt x="0" y="475"/>
                  <a:pt x="0" y="475"/>
                </a:cubicBezTo>
                <a:cubicBezTo>
                  <a:pt x="0" y="378"/>
                  <a:pt x="67" y="297"/>
                  <a:pt x="158" y="276"/>
                </a:cubicBezTo>
                <a:cubicBezTo>
                  <a:pt x="158" y="276"/>
                  <a:pt x="158" y="276"/>
                  <a:pt x="158" y="276"/>
                </a:cubicBezTo>
                <a:cubicBezTo>
                  <a:pt x="176" y="121"/>
                  <a:pt x="308" y="0"/>
                  <a:pt x="468" y="0"/>
                </a:cubicBezTo>
                <a:cubicBezTo>
                  <a:pt x="468" y="0"/>
                  <a:pt x="468" y="0"/>
                  <a:pt x="468" y="0"/>
                </a:cubicBezTo>
                <a:cubicBezTo>
                  <a:pt x="568" y="0"/>
                  <a:pt x="657" y="48"/>
                  <a:pt x="714" y="121"/>
                </a:cubicBezTo>
                <a:cubicBezTo>
                  <a:pt x="714" y="121"/>
                  <a:pt x="714" y="121"/>
                  <a:pt x="714" y="121"/>
                </a:cubicBezTo>
                <a:cubicBezTo>
                  <a:pt x="749" y="98"/>
                  <a:pt x="791" y="83"/>
                  <a:pt x="837" y="83"/>
                </a:cubicBezTo>
                <a:cubicBezTo>
                  <a:pt x="837" y="83"/>
                  <a:pt x="837" y="83"/>
                  <a:pt x="837" y="83"/>
                </a:cubicBezTo>
                <a:cubicBezTo>
                  <a:pt x="960" y="83"/>
                  <a:pt x="1059" y="183"/>
                  <a:pt x="1059" y="306"/>
                </a:cubicBezTo>
                <a:cubicBezTo>
                  <a:pt x="1059" y="306"/>
                  <a:pt x="1059" y="306"/>
                  <a:pt x="1059" y="306"/>
                </a:cubicBezTo>
                <a:cubicBezTo>
                  <a:pt x="1059" y="345"/>
                  <a:pt x="1048" y="382"/>
                  <a:pt x="1030" y="414"/>
                </a:cubicBezTo>
                <a:cubicBezTo>
                  <a:pt x="1030" y="414"/>
                  <a:pt x="1030" y="414"/>
                  <a:pt x="1030" y="414"/>
                </a:cubicBezTo>
                <a:cubicBezTo>
                  <a:pt x="1059" y="442"/>
                  <a:pt x="1078" y="480"/>
                  <a:pt x="1078" y="523"/>
                </a:cubicBezTo>
                <a:cubicBezTo>
                  <a:pt x="1078" y="523"/>
                  <a:pt x="1078" y="523"/>
                  <a:pt x="1078" y="523"/>
                </a:cubicBezTo>
                <a:cubicBezTo>
                  <a:pt x="1078" y="554"/>
                  <a:pt x="1065" y="589"/>
                  <a:pt x="1041" y="616"/>
                </a:cubicBezTo>
                <a:cubicBezTo>
                  <a:pt x="1041" y="616"/>
                  <a:pt x="1041" y="616"/>
                  <a:pt x="1041" y="616"/>
                </a:cubicBezTo>
                <a:cubicBezTo>
                  <a:pt x="1018" y="644"/>
                  <a:pt x="983" y="664"/>
                  <a:pt x="940" y="664"/>
                </a:cubicBezTo>
                <a:cubicBezTo>
                  <a:pt x="940" y="664"/>
                  <a:pt x="940" y="664"/>
                  <a:pt x="94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60" y="664"/>
                  <a:pt x="860" y="664"/>
                  <a:pt x="860" y="664"/>
                </a:cubicBezTo>
                <a:cubicBezTo>
                  <a:pt x="856" y="664"/>
                  <a:pt x="852" y="661"/>
                  <a:pt x="852" y="656"/>
                </a:cubicBezTo>
                <a:close/>
              </a:path>
            </a:pathLst>
          </a:custGeom>
          <a:solidFill>
            <a:schemeClr val="tx2">
              <a:lumMod val="50000"/>
              <a:lumOff val="50000"/>
            </a:schemeClr>
          </a:solidFill>
          <a:ln w="9525">
            <a:solidFill>
              <a:schemeClr val="tx2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cxnSp>
        <p:nvCxnSpPr>
          <p:cNvPr id="199" name="Straight Arrow Connector 198"/>
          <p:cNvCxnSpPr/>
          <p:nvPr/>
        </p:nvCxnSpPr>
        <p:spPr bwMode="auto">
          <a:xfrm>
            <a:off x="5858508" y="5237997"/>
            <a:ext cx="0" cy="3701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4" name="Rectangle 93"/>
          <p:cNvSpPr/>
          <p:nvPr/>
        </p:nvSpPr>
        <p:spPr>
          <a:xfrm>
            <a:off x="6156176" y="1995345"/>
            <a:ext cx="219076" cy="2095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/>
          </a:p>
        </p:txBody>
      </p:sp>
      <p:sp>
        <p:nvSpPr>
          <p:cNvPr id="95" name="TextBox 94"/>
          <p:cNvSpPr txBox="1"/>
          <p:nvPr/>
        </p:nvSpPr>
        <p:spPr>
          <a:xfrm>
            <a:off x="6432401" y="1881044"/>
            <a:ext cx="18192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 smtClean="0"/>
              <a:t>Multi domain coordination  function</a:t>
            </a:r>
            <a:endParaRPr lang="it-IT" sz="2000" dirty="0"/>
          </a:p>
        </p:txBody>
      </p:sp>
      <p:sp>
        <p:nvSpPr>
          <p:cNvPr id="96" name="Rectangle 95"/>
          <p:cNvSpPr/>
          <p:nvPr/>
        </p:nvSpPr>
        <p:spPr>
          <a:xfrm>
            <a:off x="6175226" y="2452545"/>
            <a:ext cx="209549" cy="190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/>
          </a:p>
        </p:txBody>
      </p:sp>
      <p:sp>
        <p:nvSpPr>
          <p:cNvPr id="97" name="TextBox 96"/>
          <p:cNvSpPr txBox="1"/>
          <p:nvPr/>
        </p:nvSpPr>
        <p:spPr>
          <a:xfrm>
            <a:off x="6460976" y="2376345"/>
            <a:ext cx="12827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 err="1" smtClean="0"/>
              <a:t>Virtualizer</a:t>
            </a:r>
            <a:r>
              <a:rPr lang="it-IT" sz="1100" dirty="0" smtClean="0"/>
              <a:t> </a:t>
            </a:r>
            <a:r>
              <a:rPr lang="it-IT" sz="1100" dirty="0" err="1" smtClean="0"/>
              <a:t>function</a:t>
            </a:r>
            <a:endParaRPr lang="it-IT" sz="2000" dirty="0"/>
          </a:p>
        </p:txBody>
      </p:sp>
      <p:sp>
        <p:nvSpPr>
          <p:cNvPr id="98" name="Rectangle 97"/>
          <p:cNvSpPr/>
          <p:nvPr/>
        </p:nvSpPr>
        <p:spPr>
          <a:xfrm>
            <a:off x="6175226" y="2785920"/>
            <a:ext cx="209549" cy="1905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/>
          </a:p>
        </p:txBody>
      </p:sp>
      <p:sp>
        <p:nvSpPr>
          <p:cNvPr id="99" name="TextBox 98"/>
          <p:cNvSpPr txBox="1"/>
          <p:nvPr/>
        </p:nvSpPr>
        <p:spPr>
          <a:xfrm>
            <a:off x="6475326" y="2747820"/>
            <a:ext cx="17796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 err="1" smtClean="0"/>
              <a:t>Customer</a:t>
            </a:r>
            <a:r>
              <a:rPr lang="it-IT" sz="1100" dirty="0" smtClean="0"/>
              <a:t> </a:t>
            </a:r>
            <a:r>
              <a:rPr lang="it-IT" sz="1100" dirty="0" err="1" smtClean="0"/>
              <a:t>mapping</a:t>
            </a:r>
            <a:r>
              <a:rPr lang="it-IT" sz="1100" dirty="0" smtClean="0"/>
              <a:t> </a:t>
            </a:r>
            <a:r>
              <a:rPr lang="it-IT" sz="1100" dirty="0" err="1" smtClean="0"/>
              <a:t>function</a:t>
            </a:r>
            <a:endParaRPr lang="it-IT" sz="2000" dirty="0"/>
          </a:p>
        </p:txBody>
      </p:sp>
      <p:sp>
        <p:nvSpPr>
          <p:cNvPr id="100" name="Rectangle 99"/>
          <p:cNvSpPr/>
          <p:nvPr/>
        </p:nvSpPr>
        <p:spPr>
          <a:xfrm>
            <a:off x="1216919" y="3563536"/>
            <a:ext cx="219076" cy="2095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/>
          </a:p>
        </p:txBody>
      </p:sp>
      <p:sp>
        <p:nvSpPr>
          <p:cNvPr id="101" name="Rectangle 100"/>
          <p:cNvSpPr/>
          <p:nvPr/>
        </p:nvSpPr>
        <p:spPr>
          <a:xfrm>
            <a:off x="508815" y="4676989"/>
            <a:ext cx="209549" cy="190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/>
          </a:p>
        </p:txBody>
      </p:sp>
      <p:sp>
        <p:nvSpPr>
          <p:cNvPr id="102" name="Rectangle 101"/>
          <p:cNvSpPr/>
          <p:nvPr/>
        </p:nvSpPr>
        <p:spPr>
          <a:xfrm>
            <a:off x="1745552" y="4676989"/>
            <a:ext cx="209549" cy="190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/>
          </a:p>
        </p:txBody>
      </p:sp>
      <p:sp>
        <p:nvSpPr>
          <p:cNvPr id="103" name="Rectangle 102"/>
          <p:cNvSpPr/>
          <p:nvPr/>
        </p:nvSpPr>
        <p:spPr>
          <a:xfrm>
            <a:off x="2917470" y="4676989"/>
            <a:ext cx="209549" cy="190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/>
          </a:p>
        </p:txBody>
      </p:sp>
      <p:sp>
        <p:nvSpPr>
          <p:cNvPr id="104" name="Rectangle 103"/>
          <p:cNvSpPr/>
          <p:nvPr/>
        </p:nvSpPr>
        <p:spPr>
          <a:xfrm>
            <a:off x="4262975" y="4692613"/>
            <a:ext cx="209549" cy="190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/>
          </a:p>
        </p:txBody>
      </p:sp>
      <p:sp>
        <p:nvSpPr>
          <p:cNvPr id="105" name="Rectangle 104"/>
          <p:cNvSpPr/>
          <p:nvPr/>
        </p:nvSpPr>
        <p:spPr>
          <a:xfrm>
            <a:off x="5525589" y="4681792"/>
            <a:ext cx="209549" cy="190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/>
          </a:p>
        </p:txBody>
      </p:sp>
      <p:sp>
        <p:nvSpPr>
          <p:cNvPr id="106" name="Rectangle 105"/>
          <p:cNvSpPr/>
          <p:nvPr/>
        </p:nvSpPr>
        <p:spPr>
          <a:xfrm>
            <a:off x="1518234" y="3563536"/>
            <a:ext cx="209549" cy="190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/>
          </a:p>
        </p:txBody>
      </p:sp>
      <p:sp>
        <p:nvSpPr>
          <p:cNvPr id="107" name="Rectangle 106"/>
          <p:cNvSpPr/>
          <p:nvPr/>
        </p:nvSpPr>
        <p:spPr>
          <a:xfrm>
            <a:off x="4814587" y="3602173"/>
            <a:ext cx="219076" cy="2095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/>
          </a:p>
        </p:txBody>
      </p:sp>
      <p:sp>
        <p:nvSpPr>
          <p:cNvPr id="108" name="Rectangle 107"/>
          <p:cNvSpPr/>
          <p:nvPr/>
        </p:nvSpPr>
        <p:spPr>
          <a:xfrm>
            <a:off x="5115902" y="3602173"/>
            <a:ext cx="209549" cy="190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/>
          </a:p>
        </p:txBody>
      </p:sp>
      <p:sp>
        <p:nvSpPr>
          <p:cNvPr id="109" name="Rectangle 108"/>
          <p:cNvSpPr/>
          <p:nvPr/>
        </p:nvSpPr>
        <p:spPr>
          <a:xfrm>
            <a:off x="2436300" y="2684730"/>
            <a:ext cx="219076" cy="2095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/>
          </a:p>
        </p:txBody>
      </p:sp>
      <p:sp>
        <p:nvSpPr>
          <p:cNvPr id="110" name="Rectangle 109"/>
          <p:cNvSpPr/>
          <p:nvPr/>
        </p:nvSpPr>
        <p:spPr>
          <a:xfrm>
            <a:off x="2737615" y="2684730"/>
            <a:ext cx="209549" cy="190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/>
          </a:p>
        </p:txBody>
      </p:sp>
      <p:sp>
        <p:nvSpPr>
          <p:cNvPr id="111" name="Rectangle 110"/>
          <p:cNvSpPr/>
          <p:nvPr/>
        </p:nvSpPr>
        <p:spPr>
          <a:xfrm>
            <a:off x="2553823" y="2889710"/>
            <a:ext cx="209549" cy="1905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/>
          </a:p>
        </p:txBody>
      </p:sp>
    </p:spTree>
    <p:extLst>
      <p:ext uri="{BB962C8B-B14F-4D97-AF65-F5344CB8AC3E}">
        <p14:creationId xmlns:p14="http://schemas.microsoft.com/office/powerpoint/2010/main" val="482363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just SDN</a:t>
            </a:r>
            <a:endParaRPr lang="en-US" dirty="0"/>
          </a:p>
        </p:txBody>
      </p:sp>
      <p:sp>
        <p:nvSpPr>
          <p:cNvPr id="4" name="Freeform 35"/>
          <p:cNvSpPr>
            <a:spLocks noChangeAspect="1" noEditPoints="1"/>
          </p:cNvSpPr>
          <p:nvPr/>
        </p:nvSpPr>
        <p:spPr bwMode="auto">
          <a:xfrm flipH="1">
            <a:off x="1949324" y="4369455"/>
            <a:ext cx="1779050" cy="873125"/>
          </a:xfrm>
          <a:custGeom>
            <a:avLst/>
            <a:gdLst>
              <a:gd name="T0" fmla="*/ 2147483647 w 522"/>
              <a:gd name="T1" fmla="*/ 2147483647 h 400"/>
              <a:gd name="T2" fmla="*/ 2147483647 w 522"/>
              <a:gd name="T3" fmla="*/ 2147483647 h 400"/>
              <a:gd name="T4" fmla="*/ 2147483647 w 522"/>
              <a:gd name="T5" fmla="*/ 2147483647 h 400"/>
              <a:gd name="T6" fmla="*/ 2147483647 w 522"/>
              <a:gd name="T7" fmla="*/ 2147483647 h 400"/>
              <a:gd name="T8" fmla="*/ 2147483647 w 522"/>
              <a:gd name="T9" fmla="*/ 2147483647 h 400"/>
              <a:gd name="T10" fmla="*/ 2147483647 w 522"/>
              <a:gd name="T11" fmla="*/ 2147483647 h 400"/>
              <a:gd name="T12" fmla="*/ 2147483647 w 522"/>
              <a:gd name="T13" fmla="*/ 2147483647 h 400"/>
              <a:gd name="T14" fmla="*/ 2147483647 w 522"/>
              <a:gd name="T15" fmla="*/ 2147483647 h 400"/>
              <a:gd name="T16" fmla="*/ 2147483647 w 522"/>
              <a:gd name="T17" fmla="*/ 2147483647 h 400"/>
              <a:gd name="T18" fmla="*/ 2147483647 w 522"/>
              <a:gd name="T19" fmla="*/ 2147483647 h 400"/>
              <a:gd name="T20" fmla="*/ 2147483647 w 522"/>
              <a:gd name="T21" fmla="*/ 2147483647 h 400"/>
              <a:gd name="T22" fmla="*/ 2147483647 w 522"/>
              <a:gd name="T23" fmla="*/ 2147483647 h 400"/>
              <a:gd name="T24" fmla="*/ 2147483647 w 522"/>
              <a:gd name="T25" fmla="*/ 2147483647 h 400"/>
              <a:gd name="T26" fmla="*/ 2147483647 w 522"/>
              <a:gd name="T27" fmla="*/ 2147483647 h 400"/>
              <a:gd name="T28" fmla="*/ 2147483647 w 522"/>
              <a:gd name="T29" fmla="*/ 2147483647 h 400"/>
              <a:gd name="T30" fmla="*/ 2147483647 w 522"/>
              <a:gd name="T31" fmla="*/ 2147483647 h 400"/>
              <a:gd name="T32" fmla="*/ 2147483647 w 522"/>
              <a:gd name="T33" fmla="*/ 2147483647 h 400"/>
              <a:gd name="T34" fmla="*/ 2147483647 w 522"/>
              <a:gd name="T35" fmla="*/ 2147483647 h 400"/>
              <a:gd name="T36" fmla="*/ 2147483647 w 522"/>
              <a:gd name="T37" fmla="*/ 2147483647 h 400"/>
              <a:gd name="T38" fmla="*/ 2147483647 w 522"/>
              <a:gd name="T39" fmla="*/ 2147483647 h 400"/>
              <a:gd name="T40" fmla="*/ 2147483647 w 522"/>
              <a:gd name="T41" fmla="*/ 2147483647 h 400"/>
              <a:gd name="T42" fmla="*/ 2147483647 w 522"/>
              <a:gd name="T43" fmla="*/ 2147483647 h 400"/>
              <a:gd name="T44" fmla="*/ 2147483647 w 522"/>
              <a:gd name="T45" fmla="*/ 2147483647 h 400"/>
              <a:gd name="T46" fmla="*/ 2147483647 w 522"/>
              <a:gd name="T47" fmla="*/ 2147483647 h 400"/>
              <a:gd name="T48" fmla="*/ 2147483647 w 522"/>
              <a:gd name="T49" fmla="*/ 2147483647 h 400"/>
              <a:gd name="T50" fmla="*/ 2147483647 w 522"/>
              <a:gd name="T51" fmla="*/ 2147483647 h 400"/>
              <a:gd name="T52" fmla="*/ 2147483647 w 522"/>
              <a:gd name="T53" fmla="*/ 2147483647 h 400"/>
              <a:gd name="T54" fmla="*/ 2147483647 w 522"/>
              <a:gd name="T55" fmla="*/ 2147483647 h 400"/>
              <a:gd name="T56" fmla="*/ 2147483647 w 522"/>
              <a:gd name="T57" fmla="*/ 2147483647 h 400"/>
              <a:gd name="T58" fmla="*/ 2147483647 w 522"/>
              <a:gd name="T59" fmla="*/ 2147483647 h 400"/>
              <a:gd name="T60" fmla="*/ 2147483647 w 522"/>
              <a:gd name="T61" fmla="*/ 2147483647 h 400"/>
              <a:gd name="T62" fmla="*/ 2147483647 w 522"/>
              <a:gd name="T63" fmla="*/ 2147483647 h 400"/>
              <a:gd name="T64" fmla="*/ 2147483647 w 522"/>
              <a:gd name="T65" fmla="*/ 2147483647 h 400"/>
              <a:gd name="T66" fmla="*/ 2147483647 w 522"/>
              <a:gd name="T67" fmla="*/ 2147483647 h 400"/>
              <a:gd name="T68" fmla="*/ 2147483647 w 522"/>
              <a:gd name="T69" fmla="*/ 2147483647 h 400"/>
              <a:gd name="T70" fmla="*/ 2147483647 w 522"/>
              <a:gd name="T71" fmla="*/ 2147483647 h 400"/>
              <a:gd name="T72" fmla="*/ 2147483647 w 522"/>
              <a:gd name="T73" fmla="*/ 2147483647 h 400"/>
              <a:gd name="T74" fmla="*/ 2147483647 w 522"/>
              <a:gd name="T75" fmla="*/ 2147483647 h 400"/>
              <a:gd name="T76" fmla="*/ 2147483647 w 522"/>
              <a:gd name="T77" fmla="*/ 2147483647 h 400"/>
              <a:gd name="T78" fmla="*/ 2147483647 w 522"/>
              <a:gd name="T79" fmla="*/ 2147483647 h 400"/>
              <a:gd name="T80" fmla="*/ 2147483647 w 522"/>
              <a:gd name="T81" fmla="*/ 2147483647 h 400"/>
              <a:gd name="T82" fmla="*/ 2147483647 w 522"/>
              <a:gd name="T83" fmla="*/ 2147483647 h 400"/>
              <a:gd name="T84" fmla="*/ 2147483647 w 522"/>
              <a:gd name="T85" fmla="*/ 2147483647 h 400"/>
              <a:gd name="T86" fmla="*/ 2147483647 w 522"/>
              <a:gd name="T87" fmla="*/ 2147483647 h 400"/>
              <a:gd name="T88" fmla="*/ 2147483647 w 522"/>
              <a:gd name="T89" fmla="*/ 2147483647 h 400"/>
              <a:gd name="T90" fmla="*/ 2147483647 w 522"/>
              <a:gd name="T91" fmla="*/ 2147483647 h 400"/>
              <a:gd name="T92" fmla="*/ 2147483647 w 522"/>
              <a:gd name="T93" fmla="*/ 2147483647 h 400"/>
              <a:gd name="T94" fmla="*/ 2147483647 w 522"/>
              <a:gd name="T95" fmla="*/ 2147483647 h 400"/>
              <a:gd name="T96" fmla="*/ 2147483647 w 522"/>
              <a:gd name="T97" fmla="*/ 2147483647 h 400"/>
              <a:gd name="T98" fmla="*/ 2147483647 w 522"/>
              <a:gd name="T99" fmla="*/ 2147483647 h 400"/>
              <a:gd name="T100" fmla="*/ 2147483647 w 522"/>
              <a:gd name="T101" fmla="*/ 2147483647 h 400"/>
              <a:gd name="T102" fmla="*/ 2147483647 w 522"/>
              <a:gd name="T103" fmla="*/ 2147483647 h 400"/>
              <a:gd name="T104" fmla="*/ 2147483647 w 522"/>
              <a:gd name="T105" fmla="*/ 2147483647 h 400"/>
              <a:gd name="T106" fmla="*/ 2147483647 w 522"/>
              <a:gd name="T107" fmla="*/ 2147483647 h 400"/>
              <a:gd name="T108" fmla="*/ 2147483647 w 522"/>
              <a:gd name="T109" fmla="*/ 2147483647 h 400"/>
              <a:gd name="T110" fmla="*/ 2147483647 w 522"/>
              <a:gd name="T111" fmla="*/ 2147483647 h 400"/>
              <a:gd name="T112" fmla="*/ 2147483647 w 522"/>
              <a:gd name="T113" fmla="*/ 2147483647 h 400"/>
              <a:gd name="T114" fmla="*/ 2147483647 w 522"/>
              <a:gd name="T115" fmla="*/ 2147483647 h 400"/>
              <a:gd name="T116" fmla="*/ 2147483647 w 522"/>
              <a:gd name="T117" fmla="*/ 2147483647 h 400"/>
              <a:gd name="T118" fmla="*/ 2147483647 w 522"/>
              <a:gd name="T119" fmla="*/ 2147483647 h 40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522" h="400">
                <a:moveTo>
                  <a:pt x="470" y="164"/>
                </a:moveTo>
                <a:cubicBezTo>
                  <a:pt x="470" y="162"/>
                  <a:pt x="470" y="160"/>
                  <a:pt x="470" y="158"/>
                </a:cubicBezTo>
                <a:cubicBezTo>
                  <a:pt x="470" y="111"/>
                  <a:pt x="431" y="72"/>
                  <a:pt x="384" y="72"/>
                </a:cubicBezTo>
                <a:cubicBezTo>
                  <a:pt x="381" y="72"/>
                  <a:pt x="379" y="72"/>
                  <a:pt x="377" y="72"/>
                </a:cubicBezTo>
                <a:cubicBezTo>
                  <a:pt x="364" y="30"/>
                  <a:pt x="325" y="0"/>
                  <a:pt x="279" y="0"/>
                </a:cubicBezTo>
                <a:cubicBezTo>
                  <a:pt x="240" y="0"/>
                  <a:pt x="206" y="22"/>
                  <a:pt x="189" y="54"/>
                </a:cubicBezTo>
                <a:cubicBezTo>
                  <a:pt x="178" y="46"/>
                  <a:pt x="164" y="42"/>
                  <a:pt x="150" y="42"/>
                </a:cubicBezTo>
                <a:cubicBezTo>
                  <a:pt x="112" y="42"/>
                  <a:pt x="81" y="73"/>
                  <a:pt x="81" y="111"/>
                </a:cubicBezTo>
                <a:cubicBezTo>
                  <a:pt x="81" y="113"/>
                  <a:pt x="81" y="114"/>
                  <a:pt x="81" y="115"/>
                </a:cubicBezTo>
                <a:cubicBezTo>
                  <a:pt x="36" y="121"/>
                  <a:pt x="0" y="159"/>
                  <a:pt x="0" y="206"/>
                </a:cubicBezTo>
                <a:cubicBezTo>
                  <a:pt x="0" y="230"/>
                  <a:pt x="10" y="253"/>
                  <a:pt x="26" y="269"/>
                </a:cubicBezTo>
                <a:cubicBezTo>
                  <a:pt x="24" y="275"/>
                  <a:pt x="23" y="282"/>
                  <a:pt x="23" y="289"/>
                </a:cubicBezTo>
                <a:cubicBezTo>
                  <a:pt x="23" y="327"/>
                  <a:pt x="54" y="358"/>
                  <a:pt x="92" y="358"/>
                </a:cubicBezTo>
                <a:cubicBezTo>
                  <a:pt x="98" y="358"/>
                  <a:pt x="105" y="357"/>
                  <a:pt x="111" y="355"/>
                </a:cubicBezTo>
                <a:cubicBezTo>
                  <a:pt x="125" y="381"/>
                  <a:pt x="152" y="400"/>
                  <a:pt x="184" y="400"/>
                </a:cubicBezTo>
                <a:cubicBezTo>
                  <a:pt x="208" y="400"/>
                  <a:pt x="230" y="389"/>
                  <a:pt x="245" y="373"/>
                </a:cubicBezTo>
                <a:cubicBezTo>
                  <a:pt x="258" y="381"/>
                  <a:pt x="273" y="385"/>
                  <a:pt x="289" y="385"/>
                </a:cubicBezTo>
                <a:cubicBezTo>
                  <a:pt x="315" y="385"/>
                  <a:pt x="338" y="373"/>
                  <a:pt x="353" y="354"/>
                </a:cubicBezTo>
                <a:cubicBezTo>
                  <a:pt x="365" y="361"/>
                  <a:pt x="380" y="366"/>
                  <a:pt x="395" y="366"/>
                </a:cubicBezTo>
                <a:cubicBezTo>
                  <a:pt x="435" y="366"/>
                  <a:pt x="468" y="334"/>
                  <a:pt x="471" y="295"/>
                </a:cubicBezTo>
                <a:cubicBezTo>
                  <a:pt x="501" y="287"/>
                  <a:pt x="522" y="261"/>
                  <a:pt x="522" y="230"/>
                </a:cubicBezTo>
                <a:cubicBezTo>
                  <a:pt x="522" y="198"/>
                  <a:pt x="500" y="171"/>
                  <a:pt x="470" y="164"/>
                </a:cubicBezTo>
                <a:close/>
                <a:moveTo>
                  <a:pt x="453" y="169"/>
                </a:moveTo>
                <a:cubicBezTo>
                  <a:pt x="453" y="169"/>
                  <a:pt x="453" y="169"/>
                  <a:pt x="453" y="169"/>
                </a:cubicBezTo>
                <a:cubicBezTo>
                  <a:pt x="453" y="169"/>
                  <a:pt x="453" y="169"/>
                  <a:pt x="453" y="169"/>
                </a:cubicBezTo>
                <a:cubicBezTo>
                  <a:pt x="453" y="172"/>
                  <a:pt x="454" y="174"/>
                  <a:pt x="455" y="175"/>
                </a:cubicBezTo>
                <a:cubicBezTo>
                  <a:pt x="456" y="177"/>
                  <a:pt x="458" y="178"/>
                  <a:pt x="460" y="179"/>
                </a:cubicBezTo>
                <a:cubicBezTo>
                  <a:pt x="464" y="179"/>
                  <a:pt x="467" y="180"/>
                  <a:pt x="470" y="181"/>
                </a:cubicBezTo>
                <a:cubicBezTo>
                  <a:pt x="477" y="200"/>
                  <a:pt x="477" y="200"/>
                  <a:pt x="477" y="200"/>
                </a:cubicBezTo>
                <a:cubicBezTo>
                  <a:pt x="458" y="220"/>
                  <a:pt x="458" y="220"/>
                  <a:pt x="458" y="220"/>
                </a:cubicBezTo>
                <a:cubicBezTo>
                  <a:pt x="429" y="201"/>
                  <a:pt x="429" y="201"/>
                  <a:pt x="429" y="201"/>
                </a:cubicBezTo>
                <a:cubicBezTo>
                  <a:pt x="430" y="198"/>
                  <a:pt x="430" y="196"/>
                  <a:pt x="430" y="193"/>
                </a:cubicBezTo>
                <a:cubicBezTo>
                  <a:pt x="430" y="191"/>
                  <a:pt x="430" y="188"/>
                  <a:pt x="429" y="185"/>
                </a:cubicBezTo>
                <a:cubicBezTo>
                  <a:pt x="452" y="168"/>
                  <a:pt x="452" y="168"/>
                  <a:pt x="452" y="168"/>
                </a:cubicBezTo>
                <a:cubicBezTo>
                  <a:pt x="453" y="168"/>
                  <a:pt x="453" y="169"/>
                  <a:pt x="453" y="169"/>
                </a:cubicBezTo>
                <a:close/>
                <a:moveTo>
                  <a:pt x="461" y="241"/>
                </a:moveTo>
                <a:cubicBezTo>
                  <a:pt x="481" y="255"/>
                  <a:pt x="481" y="255"/>
                  <a:pt x="481" y="255"/>
                </a:cubicBezTo>
                <a:cubicBezTo>
                  <a:pt x="481" y="255"/>
                  <a:pt x="481" y="256"/>
                  <a:pt x="481" y="256"/>
                </a:cubicBezTo>
                <a:cubicBezTo>
                  <a:pt x="449" y="259"/>
                  <a:pt x="449" y="259"/>
                  <a:pt x="449" y="259"/>
                </a:cubicBezTo>
                <a:cubicBezTo>
                  <a:pt x="448" y="258"/>
                  <a:pt x="448" y="257"/>
                  <a:pt x="448" y="256"/>
                </a:cubicBezTo>
                <a:lnTo>
                  <a:pt x="461" y="241"/>
                </a:lnTo>
                <a:close/>
                <a:moveTo>
                  <a:pt x="426" y="243"/>
                </a:moveTo>
                <a:cubicBezTo>
                  <a:pt x="419" y="215"/>
                  <a:pt x="419" y="215"/>
                  <a:pt x="419" y="215"/>
                </a:cubicBezTo>
                <a:cubicBezTo>
                  <a:pt x="419" y="215"/>
                  <a:pt x="420" y="214"/>
                  <a:pt x="420" y="214"/>
                </a:cubicBezTo>
                <a:cubicBezTo>
                  <a:pt x="447" y="232"/>
                  <a:pt x="447" y="232"/>
                  <a:pt x="447" y="232"/>
                </a:cubicBezTo>
                <a:cubicBezTo>
                  <a:pt x="436" y="245"/>
                  <a:pt x="436" y="245"/>
                  <a:pt x="436" y="245"/>
                </a:cubicBezTo>
                <a:cubicBezTo>
                  <a:pt x="433" y="244"/>
                  <a:pt x="429" y="243"/>
                  <a:pt x="426" y="243"/>
                </a:cubicBezTo>
                <a:close/>
                <a:moveTo>
                  <a:pt x="435" y="269"/>
                </a:moveTo>
                <a:cubicBezTo>
                  <a:pt x="435" y="274"/>
                  <a:pt x="430" y="278"/>
                  <a:pt x="425" y="278"/>
                </a:cubicBezTo>
                <a:cubicBezTo>
                  <a:pt x="420" y="278"/>
                  <a:pt x="415" y="274"/>
                  <a:pt x="415" y="269"/>
                </a:cubicBezTo>
                <a:cubicBezTo>
                  <a:pt x="415" y="263"/>
                  <a:pt x="420" y="259"/>
                  <a:pt x="425" y="259"/>
                </a:cubicBezTo>
                <a:cubicBezTo>
                  <a:pt x="430" y="259"/>
                  <a:pt x="435" y="263"/>
                  <a:pt x="435" y="269"/>
                </a:cubicBezTo>
                <a:close/>
                <a:moveTo>
                  <a:pt x="448" y="130"/>
                </a:moveTo>
                <a:cubicBezTo>
                  <a:pt x="447" y="131"/>
                  <a:pt x="447" y="132"/>
                  <a:pt x="446" y="133"/>
                </a:cubicBezTo>
                <a:cubicBezTo>
                  <a:pt x="443" y="137"/>
                  <a:pt x="442" y="142"/>
                  <a:pt x="442" y="147"/>
                </a:cubicBezTo>
                <a:cubicBezTo>
                  <a:pt x="442" y="150"/>
                  <a:pt x="442" y="153"/>
                  <a:pt x="443" y="155"/>
                </a:cubicBezTo>
                <a:cubicBezTo>
                  <a:pt x="421" y="171"/>
                  <a:pt x="421" y="171"/>
                  <a:pt x="421" y="171"/>
                </a:cubicBezTo>
                <a:cubicBezTo>
                  <a:pt x="441" y="117"/>
                  <a:pt x="441" y="117"/>
                  <a:pt x="441" y="117"/>
                </a:cubicBezTo>
                <a:cubicBezTo>
                  <a:pt x="444" y="121"/>
                  <a:pt x="446" y="125"/>
                  <a:pt x="448" y="130"/>
                </a:cubicBezTo>
                <a:close/>
                <a:moveTo>
                  <a:pt x="429" y="104"/>
                </a:moveTo>
                <a:cubicBezTo>
                  <a:pt x="405" y="168"/>
                  <a:pt x="405" y="168"/>
                  <a:pt x="405" y="168"/>
                </a:cubicBezTo>
                <a:cubicBezTo>
                  <a:pt x="405" y="168"/>
                  <a:pt x="405" y="168"/>
                  <a:pt x="404" y="168"/>
                </a:cubicBezTo>
                <a:cubicBezTo>
                  <a:pt x="404" y="168"/>
                  <a:pt x="404" y="168"/>
                  <a:pt x="403" y="168"/>
                </a:cubicBezTo>
                <a:cubicBezTo>
                  <a:pt x="392" y="137"/>
                  <a:pt x="392" y="137"/>
                  <a:pt x="392" y="137"/>
                </a:cubicBezTo>
                <a:cubicBezTo>
                  <a:pt x="425" y="101"/>
                  <a:pt x="425" y="101"/>
                  <a:pt x="425" y="101"/>
                </a:cubicBezTo>
                <a:cubicBezTo>
                  <a:pt x="426" y="102"/>
                  <a:pt x="427" y="103"/>
                  <a:pt x="429" y="104"/>
                </a:cubicBezTo>
                <a:close/>
                <a:moveTo>
                  <a:pt x="404" y="203"/>
                </a:moveTo>
                <a:cubicBezTo>
                  <a:pt x="399" y="203"/>
                  <a:pt x="395" y="199"/>
                  <a:pt x="395" y="193"/>
                </a:cubicBezTo>
                <a:cubicBezTo>
                  <a:pt x="395" y="188"/>
                  <a:pt x="399" y="184"/>
                  <a:pt x="404" y="184"/>
                </a:cubicBezTo>
                <a:cubicBezTo>
                  <a:pt x="410" y="184"/>
                  <a:pt x="414" y="188"/>
                  <a:pt x="414" y="193"/>
                </a:cubicBezTo>
                <a:cubicBezTo>
                  <a:pt x="414" y="199"/>
                  <a:pt x="410" y="203"/>
                  <a:pt x="404" y="203"/>
                </a:cubicBezTo>
                <a:close/>
                <a:moveTo>
                  <a:pt x="411" y="247"/>
                </a:moveTo>
                <a:cubicBezTo>
                  <a:pt x="410" y="248"/>
                  <a:pt x="409" y="248"/>
                  <a:pt x="409" y="249"/>
                </a:cubicBezTo>
                <a:cubicBezTo>
                  <a:pt x="350" y="211"/>
                  <a:pt x="350" y="211"/>
                  <a:pt x="350" y="211"/>
                </a:cubicBezTo>
                <a:cubicBezTo>
                  <a:pt x="350" y="210"/>
                  <a:pt x="351" y="209"/>
                  <a:pt x="351" y="208"/>
                </a:cubicBezTo>
                <a:cubicBezTo>
                  <a:pt x="381" y="204"/>
                  <a:pt x="381" y="204"/>
                  <a:pt x="381" y="204"/>
                </a:cubicBezTo>
                <a:cubicBezTo>
                  <a:pt x="383" y="208"/>
                  <a:pt x="386" y="212"/>
                  <a:pt x="390" y="215"/>
                </a:cubicBezTo>
                <a:cubicBezTo>
                  <a:pt x="394" y="218"/>
                  <a:pt x="399" y="219"/>
                  <a:pt x="403" y="219"/>
                </a:cubicBezTo>
                <a:lnTo>
                  <a:pt x="411" y="247"/>
                </a:lnTo>
                <a:close/>
                <a:moveTo>
                  <a:pt x="392" y="89"/>
                </a:moveTo>
                <a:cubicBezTo>
                  <a:pt x="394" y="89"/>
                  <a:pt x="394" y="89"/>
                  <a:pt x="394" y="89"/>
                </a:cubicBezTo>
                <a:cubicBezTo>
                  <a:pt x="400" y="90"/>
                  <a:pt x="405" y="91"/>
                  <a:pt x="410" y="93"/>
                </a:cubicBezTo>
                <a:cubicBezTo>
                  <a:pt x="392" y="113"/>
                  <a:pt x="392" y="113"/>
                  <a:pt x="392" y="113"/>
                </a:cubicBezTo>
                <a:cubicBezTo>
                  <a:pt x="392" y="112"/>
                  <a:pt x="392" y="110"/>
                  <a:pt x="392" y="108"/>
                </a:cubicBezTo>
                <a:cubicBezTo>
                  <a:pt x="391" y="106"/>
                  <a:pt x="390" y="104"/>
                  <a:pt x="390" y="102"/>
                </a:cubicBezTo>
                <a:cubicBezTo>
                  <a:pt x="392" y="99"/>
                  <a:pt x="393" y="94"/>
                  <a:pt x="393" y="90"/>
                </a:cubicBezTo>
                <a:cubicBezTo>
                  <a:pt x="393" y="90"/>
                  <a:pt x="392" y="90"/>
                  <a:pt x="392" y="89"/>
                </a:cubicBezTo>
                <a:close/>
                <a:moveTo>
                  <a:pt x="366" y="104"/>
                </a:moveTo>
                <a:cubicBezTo>
                  <a:pt x="372" y="104"/>
                  <a:pt x="376" y="108"/>
                  <a:pt x="376" y="113"/>
                </a:cubicBezTo>
                <a:cubicBezTo>
                  <a:pt x="376" y="119"/>
                  <a:pt x="372" y="123"/>
                  <a:pt x="366" y="123"/>
                </a:cubicBezTo>
                <a:cubicBezTo>
                  <a:pt x="361" y="123"/>
                  <a:pt x="357" y="119"/>
                  <a:pt x="357" y="113"/>
                </a:cubicBezTo>
                <a:cubicBezTo>
                  <a:pt x="357" y="108"/>
                  <a:pt x="361" y="104"/>
                  <a:pt x="366" y="104"/>
                </a:cubicBezTo>
                <a:close/>
                <a:moveTo>
                  <a:pt x="369" y="139"/>
                </a:moveTo>
                <a:cubicBezTo>
                  <a:pt x="358" y="151"/>
                  <a:pt x="358" y="151"/>
                  <a:pt x="358" y="151"/>
                </a:cubicBezTo>
                <a:cubicBezTo>
                  <a:pt x="363" y="139"/>
                  <a:pt x="363" y="139"/>
                  <a:pt x="363" y="139"/>
                </a:cubicBezTo>
                <a:cubicBezTo>
                  <a:pt x="364" y="139"/>
                  <a:pt x="365" y="139"/>
                  <a:pt x="366" y="139"/>
                </a:cubicBezTo>
                <a:cubicBezTo>
                  <a:pt x="367" y="139"/>
                  <a:pt x="368" y="139"/>
                  <a:pt x="369" y="139"/>
                </a:cubicBezTo>
                <a:close/>
                <a:moveTo>
                  <a:pt x="357" y="66"/>
                </a:moveTo>
                <a:cubicBezTo>
                  <a:pt x="357" y="67"/>
                  <a:pt x="356" y="67"/>
                  <a:pt x="355" y="67"/>
                </a:cubicBezTo>
                <a:cubicBezTo>
                  <a:pt x="348" y="51"/>
                  <a:pt x="348" y="51"/>
                  <a:pt x="348" y="51"/>
                </a:cubicBezTo>
                <a:cubicBezTo>
                  <a:pt x="352" y="56"/>
                  <a:pt x="355" y="61"/>
                  <a:pt x="357" y="66"/>
                </a:cubicBezTo>
                <a:close/>
                <a:moveTo>
                  <a:pt x="380" y="150"/>
                </a:moveTo>
                <a:cubicBezTo>
                  <a:pt x="388" y="173"/>
                  <a:pt x="388" y="173"/>
                  <a:pt x="388" y="173"/>
                </a:cubicBezTo>
                <a:cubicBezTo>
                  <a:pt x="386" y="175"/>
                  <a:pt x="384" y="177"/>
                  <a:pt x="383" y="179"/>
                </a:cubicBezTo>
                <a:cubicBezTo>
                  <a:pt x="381" y="182"/>
                  <a:pt x="380" y="185"/>
                  <a:pt x="379" y="188"/>
                </a:cubicBezTo>
                <a:cubicBezTo>
                  <a:pt x="349" y="192"/>
                  <a:pt x="349" y="192"/>
                  <a:pt x="349" y="192"/>
                </a:cubicBezTo>
                <a:cubicBezTo>
                  <a:pt x="348" y="190"/>
                  <a:pt x="347" y="189"/>
                  <a:pt x="347" y="188"/>
                </a:cubicBezTo>
                <a:lnTo>
                  <a:pt x="380" y="150"/>
                </a:lnTo>
                <a:close/>
                <a:moveTo>
                  <a:pt x="341" y="119"/>
                </a:moveTo>
                <a:cubicBezTo>
                  <a:pt x="342" y="121"/>
                  <a:pt x="343" y="124"/>
                  <a:pt x="344" y="126"/>
                </a:cubicBezTo>
                <a:cubicBezTo>
                  <a:pt x="334" y="151"/>
                  <a:pt x="334" y="151"/>
                  <a:pt x="334" y="151"/>
                </a:cubicBezTo>
                <a:cubicBezTo>
                  <a:pt x="332" y="106"/>
                  <a:pt x="332" y="106"/>
                  <a:pt x="332" y="106"/>
                </a:cubicBezTo>
                <a:cubicBezTo>
                  <a:pt x="341" y="110"/>
                  <a:pt x="341" y="110"/>
                  <a:pt x="341" y="110"/>
                </a:cubicBezTo>
                <a:cubicBezTo>
                  <a:pt x="341" y="111"/>
                  <a:pt x="340" y="112"/>
                  <a:pt x="340" y="113"/>
                </a:cubicBezTo>
                <a:cubicBezTo>
                  <a:pt x="340" y="115"/>
                  <a:pt x="341" y="117"/>
                  <a:pt x="341" y="119"/>
                </a:cubicBezTo>
                <a:close/>
                <a:moveTo>
                  <a:pt x="343" y="80"/>
                </a:moveTo>
                <a:cubicBezTo>
                  <a:pt x="342" y="83"/>
                  <a:pt x="341" y="87"/>
                  <a:pt x="341" y="90"/>
                </a:cubicBezTo>
                <a:cubicBezTo>
                  <a:pt x="341" y="91"/>
                  <a:pt x="341" y="92"/>
                  <a:pt x="341" y="93"/>
                </a:cubicBezTo>
                <a:cubicBezTo>
                  <a:pt x="331" y="88"/>
                  <a:pt x="331" y="88"/>
                  <a:pt x="331" y="88"/>
                </a:cubicBezTo>
                <a:cubicBezTo>
                  <a:pt x="329" y="46"/>
                  <a:pt x="329" y="46"/>
                  <a:pt x="329" y="46"/>
                </a:cubicBezTo>
                <a:lnTo>
                  <a:pt x="343" y="80"/>
                </a:lnTo>
                <a:close/>
                <a:moveTo>
                  <a:pt x="318" y="159"/>
                </a:moveTo>
                <a:cubicBezTo>
                  <a:pt x="284" y="86"/>
                  <a:pt x="284" y="86"/>
                  <a:pt x="284" y="86"/>
                </a:cubicBezTo>
                <a:cubicBezTo>
                  <a:pt x="285" y="86"/>
                  <a:pt x="285" y="85"/>
                  <a:pt x="286" y="85"/>
                </a:cubicBezTo>
                <a:cubicBezTo>
                  <a:pt x="315" y="98"/>
                  <a:pt x="315" y="98"/>
                  <a:pt x="315" y="98"/>
                </a:cubicBezTo>
                <a:lnTo>
                  <a:pt x="318" y="159"/>
                </a:lnTo>
                <a:close/>
                <a:moveTo>
                  <a:pt x="303" y="267"/>
                </a:moveTo>
                <a:cubicBezTo>
                  <a:pt x="302" y="263"/>
                  <a:pt x="301" y="260"/>
                  <a:pt x="298" y="257"/>
                </a:cubicBezTo>
                <a:cubicBezTo>
                  <a:pt x="317" y="228"/>
                  <a:pt x="317" y="228"/>
                  <a:pt x="317" y="228"/>
                </a:cubicBezTo>
                <a:cubicBezTo>
                  <a:pt x="318" y="228"/>
                  <a:pt x="318" y="228"/>
                  <a:pt x="318" y="228"/>
                </a:cubicBezTo>
                <a:cubicBezTo>
                  <a:pt x="321" y="285"/>
                  <a:pt x="321" y="285"/>
                  <a:pt x="321" y="285"/>
                </a:cubicBezTo>
                <a:cubicBezTo>
                  <a:pt x="303" y="276"/>
                  <a:pt x="303" y="276"/>
                  <a:pt x="303" y="276"/>
                </a:cubicBezTo>
                <a:cubicBezTo>
                  <a:pt x="304" y="275"/>
                  <a:pt x="304" y="274"/>
                  <a:pt x="304" y="272"/>
                </a:cubicBezTo>
                <a:cubicBezTo>
                  <a:pt x="304" y="271"/>
                  <a:pt x="304" y="269"/>
                  <a:pt x="303" y="267"/>
                </a:cubicBezTo>
                <a:close/>
                <a:moveTo>
                  <a:pt x="285" y="248"/>
                </a:moveTo>
                <a:cubicBezTo>
                  <a:pt x="283" y="247"/>
                  <a:pt x="280" y="247"/>
                  <a:pt x="278" y="247"/>
                </a:cubicBezTo>
                <a:cubicBezTo>
                  <a:pt x="276" y="247"/>
                  <a:pt x="274" y="247"/>
                  <a:pt x="273" y="247"/>
                </a:cubicBezTo>
                <a:cubicBezTo>
                  <a:pt x="273" y="247"/>
                  <a:pt x="273" y="247"/>
                  <a:pt x="273" y="247"/>
                </a:cubicBezTo>
                <a:cubicBezTo>
                  <a:pt x="269" y="248"/>
                  <a:pt x="266" y="249"/>
                  <a:pt x="263" y="251"/>
                </a:cubicBezTo>
                <a:cubicBezTo>
                  <a:pt x="230" y="227"/>
                  <a:pt x="230" y="227"/>
                  <a:pt x="230" y="227"/>
                </a:cubicBezTo>
                <a:cubicBezTo>
                  <a:pt x="231" y="225"/>
                  <a:pt x="232" y="222"/>
                  <a:pt x="233" y="220"/>
                </a:cubicBezTo>
                <a:cubicBezTo>
                  <a:pt x="241" y="219"/>
                  <a:pt x="241" y="219"/>
                  <a:pt x="241" y="219"/>
                </a:cubicBezTo>
                <a:cubicBezTo>
                  <a:pt x="298" y="213"/>
                  <a:pt x="298" y="213"/>
                  <a:pt x="298" y="213"/>
                </a:cubicBezTo>
                <a:cubicBezTo>
                  <a:pt x="300" y="216"/>
                  <a:pt x="301" y="218"/>
                  <a:pt x="303" y="221"/>
                </a:cubicBezTo>
                <a:lnTo>
                  <a:pt x="285" y="248"/>
                </a:lnTo>
                <a:close/>
                <a:moveTo>
                  <a:pt x="288" y="272"/>
                </a:moveTo>
                <a:cubicBezTo>
                  <a:pt x="288" y="278"/>
                  <a:pt x="283" y="282"/>
                  <a:pt x="278" y="282"/>
                </a:cubicBezTo>
                <a:cubicBezTo>
                  <a:pt x="272" y="282"/>
                  <a:pt x="268" y="278"/>
                  <a:pt x="268" y="272"/>
                </a:cubicBezTo>
                <a:cubicBezTo>
                  <a:pt x="268" y="267"/>
                  <a:pt x="272" y="263"/>
                  <a:pt x="278" y="263"/>
                </a:cubicBezTo>
                <a:cubicBezTo>
                  <a:pt x="283" y="263"/>
                  <a:pt x="288" y="267"/>
                  <a:pt x="288" y="272"/>
                </a:cubicBezTo>
                <a:close/>
                <a:moveTo>
                  <a:pt x="265" y="144"/>
                </a:moveTo>
                <a:cubicBezTo>
                  <a:pt x="265" y="150"/>
                  <a:pt x="260" y="154"/>
                  <a:pt x="255" y="154"/>
                </a:cubicBezTo>
                <a:cubicBezTo>
                  <a:pt x="249" y="154"/>
                  <a:pt x="245" y="150"/>
                  <a:pt x="245" y="144"/>
                </a:cubicBezTo>
                <a:cubicBezTo>
                  <a:pt x="245" y="139"/>
                  <a:pt x="249" y="135"/>
                  <a:pt x="255" y="135"/>
                </a:cubicBezTo>
                <a:cubicBezTo>
                  <a:pt x="260" y="135"/>
                  <a:pt x="265" y="139"/>
                  <a:pt x="265" y="144"/>
                </a:cubicBezTo>
                <a:close/>
                <a:moveTo>
                  <a:pt x="257" y="67"/>
                </a:moveTo>
                <a:cubicBezTo>
                  <a:pt x="257" y="62"/>
                  <a:pt x="261" y="57"/>
                  <a:pt x="267" y="57"/>
                </a:cubicBezTo>
                <a:cubicBezTo>
                  <a:pt x="272" y="57"/>
                  <a:pt x="277" y="62"/>
                  <a:pt x="277" y="67"/>
                </a:cubicBezTo>
                <a:cubicBezTo>
                  <a:pt x="277" y="72"/>
                  <a:pt x="272" y="77"/>
                  <a:pt x="267" y="77"/>
                </a:cubicBezTo>
                <a:cubicBezTo>
                  <a:pt x="261" y="77"/>
                  <a:pt x="257" y="72"/>
                  <a:pt x="257" y="67"/>
                </a:cubicBezTo>
                <a:close/>
                <a:moveTo>
                  <a:pt x="260" y="170"/>
                </a:moveTo>
                <a:cubicBezTo>
                  <a:pt x="264" y="169"/>
                  <a:pt x="267" y="167"/>
                  <a:pt x="270" y="165"/>
                </a:cubicBezTo>
                <a:cubicBezTo>
                  <a:pt x="301" y="188"/>
                  <a:pt x="301" y="188"/>
                  <a:pt x="301" y="188"/>
                </a:cubicBezTo>
                <a:cubicBezTo>
                  <a:pt x="301" y="188"/>
                  <a:pt x="301" y="188"/>
                  <a:pt x="300" y="189"/>
                </a:cubicBezTo>
                <a:cubicBezTo>
                  <a:pt x="299" y="191"/>
                  <a:pt x="297" y="194"/>
                  <a:pt x="297" y="197"/>
                </a:cubicBezTo>
                <a:cubicBezTo>
                  <a:pt x="241" y="203"/>
                  <a:pt x="241" y="203"/>
                  <a:pt x="241" y="203"/>
                </a:cubicBezTo>
                <a:cubicBezTo>
                  <a:pt x="231" y="204"/>
                  <a:pt x="231" y="204"/>
                  <a:pt x="231" y="204"/>
                </a:cubicBezTo>
                <a:cubicBezTo>
                  <a:pt x="230" y="202"/>
                  <a:pt x="229" y="200"/>
                  <a:pt x="228" y="198"/>
                </a:cubicBezTo>
                <a:cubicBezTo>
                  <a:pt x="248" y="169"/>
                  <a:pt x="248" y="169"/>
                  <a:pt x="248" y="169"/>
                </a:cubicBezTo>
                <a:cubicBezTo>
                  <a:pt x="250" y="170"/>
                  <a:pt x="252" y="170"/>
                  <a:pt x="255" y="170"/>
                </a:cubicBezTo>
                <a:cubicBezTo>
                  <a:pt x="257" y="170"/>
                  <a:pt x="258" y="170"/>
                  <a:pt x="260" y="170"/>
                </a:cubicBezTo>
                <a:close/>
                <a:moveTo>
                  <a:pt x="251" y="119"/>
                </a:moveTo>
                <a:cubicBezTo>
                  <a:pt x="250" y="119"/>
                  <a:pt x="250" y="119"/>
                  <a:pt x="250" y="119"/>
                </a:cubicBezTo>
                <a:cubicBezTo>
                  <a:pt x="244" y="120"/>
                  <a:pt x="240" y="123"/>
                  <a:pt x="237" y="126"/>
                </a:cubicBezTo>
                <a:cubicBezTo>
                  <a:pt x="227" y="122"/>
                  <a:pt x="227" y="122"/>
                  <a:pt x="227" y="122"/>
                </a:cubicBezTo>
                <a:cubicBezTo>
                  <a:pt x="227" y="121"/>
                  <a:pt x="227" y="120"/>
                  <a:pt x="227" y="119"/>
                </a:cubicBezTo>
                <a:cubicBezTo>
                  <a:pt x="227" y="112"/>
                  <a:pt x="224" y="104"/>
                  <a:pt x="218" y="99"/>
                </a:cubicBezTo>
                <a:cubicBezTo>
                  <a:pt x="215" y="97"/>
                  <a:pt x="213" y="96"/>
                  <a:pt x="210" y="95"/>
                </a:cubicBezTo>
                <a:cubicBezTo>
                  <a:pt x="210" y="86"/>
                  <a:pt x="210" y="86"/>
                  <a:pt x="210" y="86"/>
                </a:cubicBezTo>
                <a:cubicBezTo>
                  <a:pt x="244" y="80"/>
                  <a:pt x="244" y="80"/>
                  <a:pt x="244" y="80"/>
                </a:cubicBezTo>
                <a:cubicBezTo>
                  <a:pt x="247" y="84"/>
                  <a:pt x="251" y="88"/>
                  <a:pt x="255" y="90"/>
                </a:cubicBezTo>
                <a:lnTo>
                  <a:pt x="251" y="119"/>
                </a:lnTo>
                <a:close/>
                <a:moveTo>
                  <a:pt x="221" y="136"/>
                </a:moveTo>
                <a:cubicBezTo>
                  <a:pt x="229" y="140"/>
                  <a:pt x="229" y="140"/>
                  <a:pt x="229" y="140"/>
                </a:cubicBezTo>
                <a:cubicBezTo>
                  <a:pt x="229" y="142"/>
                  <a:pt x="229" y="143"/>
                  <a:pt x="229" y="144"/>
                </a:cubicBezTo>
                <a:cubicBezTo>
                  <a:pt x="229" y="146"/>
                  <a:pt x="229" y="148"/>
                  <a:pt x="230" y="150"/>
                </a:cubicBezTo>
                <a:cubicBezTo>
                  <a:pt x="230" y="154"/>
                  <a:pt x="232" y="157"/>
                  <a:pt x="234" y="160"/>
                </a:cubicBezTo>
                <a:cubicBezTo>
                  <a:pt x="215" y="189"/>
                  <a:pt x="215" y="189"/>
                  <a:pt x="215" y="189"/>
                </a:cubicBezTo>
                <a:cubicBezTo>
                  <a:pt x="214" y="189"/>
                  <a:pt x="214" y="189"/>
                  <a:pt x="214" y="189"/>
                </a:cubicBezTo>
                <a:cubicBezTo>
                  <a:pt x="212" y="143"/>
                  <a:pt x="212" y="143"/>
                  <a:pt x="212" y="143"/>
                </a:cubicBezTo>
                <a:cubicBezTo>
                  <a:pt x="215" y="141"/>
                  <a:pt x="218" y="139"/>
                  <a:pt x="221" y="136"/>
                </a:cubicBezTo>
                <a:close/>
                <a:moveTo>
                  <a:pt x="253" y="264"/>
                </a:moveTo>
                <a:cubicBezTo>
                  <a:pt x="252" y="267"/>
                  <a:pt x="252" y="270"/>
                  <a:pt x="252" y="272"/>
                </a:cubicBezTo>
                <a:cubicBezTo>
                  <a:pt x="252" y="274"/>
                  <a:pt x="252" y="276"/>
                  <a:pt x="253" y="278"/>
                </a:cubicBezTo>
                <a:cubicBezTo>
                  <a:pt x="254" y="286"/>
                  <a:pt x="259" y="292"/>
                  <a:pt x="266" y="295"/>
                </a:cubicBezTo>
                <a:cubicBezTo>
                  <a:pt x="262" y="322"/>
                  <a:pt x="262" y="322"/>
                  <a:pt x="262" y="322"/>
                </a:cubicBezTo>
                <a:cubicBezTo>
                  <a:pt x="226" y="244"/>
                  <a:pt x="226" y="244"/>
                  <a:pt x="226" y="244"/>
                </a:cubicBezTo>
                <a:lnTo>
                  <a:pt x="253" y="264"/>
                </a:lnTo>
                <a:close/>
                <a:moveTo>
                  <a:pt x="279" y="152"/>
                </a:moveTo>
                <a:cubicBezTo>
                  <a:pt x="280" y="150"/>
                  <a:pt x="281" y="147"/>
                  <a:pt x="281" y="144"/>
                </a:cubicBezTo>
                <a:cubicBezTo>
                  <a:pt x="281" y="143"/>
                  <a:pt x="280" y="141"/>
                  <a:pt x="280" y="139"/>
                </a:cubicBezTo>
                <a:cubicBezTo>
                  <a:pt x="279" y="131"/>
                  <a:pt x="273" y="125"/>
                  <a:pt x="266" y="121"/>
                </a:cubicBezTo>
                <a:cubicBezTo>
                  <a:pt x="271" y="94"/>
                  <a:pt x="271" y="94"/>
                  <a:pt x="271" y="94"/>
                </a:cubicBezTo>
                <a:cubicBezTo>
                  <a:pt x="307" y="173"/>
                  <a:pt x="307" y="173"/>
                  <a:pt x="307" y="173"/>
                </a:cubicBezTo>
                <a:lnTo>
                  <a:pt x="279" y="152"/>
                </a:lnTo>
                <a:close/>
                <a:moveTo>
                  <a:pt x="312" y="27"/>
                </a:moveTo>
                <a:cubicBezTo>
                  <a:pt x="314" y="80"/>
                  <a:pt x="314" y="80"/>
                  <a:pt x="314" y="80"/>
                </a:cubicBezTo>
                <a:cubicBezTo>
                  <a:pt x="292" y="70"/>
                  <a:pt x="292" y="70"/>
                  <a:pt x="292" y="70"/>
                </a:cubicBezTo>
                <a:cubicBezTo>
                  <a:pt x="292" y="69"/>
                  <a:pt x="293" y="68"/>
                  <a:pt x="293" y="67"/>
                </a:cubicBezTo>
                <a:cubicBezTo>
                  <a:pt x="293" y="65"/>
                  <a:pt x="292" y="64"/>
                  <a:pt x="292" y="62"/>
                </a:cubicBezTo>
                <a:cubicBezTo>
                  <a:pt x="291" y="59"/>
                  <a:pt x="290" y="56"/>
                  <a:pt x="288" y="53"/>
                </a:cubicBezTo>
                <a:cubicBezTo>
                  <a:pt x="309" y="26"/>
                  <a:pt x="309" y="26"/>
                  <a:pt x="309" y="26"/>
                </a:cubicBezTo>
                <a:cubicBezTo>
                  <a:pt x="310" y="27"/>
                  <a:pt x="311" y="27"/>
                  <a:pt x="312" y="27"/>
                </a:cubicBezTo>
                <a:close/>
                <a:moveTo>
                  <a:pt x="234" y="29"/>
                </a:moveTo>
                <a:cubicBezTo>
                  <a:pt x="289" y="17"/>
                  <a:pt x="289" y="17"/>
                  <a:pt x="289" y="17"/>
                </a:cubicBezTo>
                <a:cubicBezTo>
                  <a:pt x="291" y="17"/>
                  <a:pt x="293" y="17"/>
                  <a:pt x="296" y="18"/>
                </a:cubicBezTo>
                <a:cubicBezTo>
                  <a:pt x="276" y="43"/>
                  <a:pt x="276" y="43"/>
                  <a:pt x="276" y="43"/>
                </a:cubicBezTo>
                <a:cubicBezTo>
                  <a:pt x="273" y="42"/>
                  <a:pt x="270" y="41"/>
                  <a:pt x="267" y="41"/>
                </a:cubicBezTo>
                <a:cubicBezTo>
                  <a:pt x="265" y="41"/>
                  <a:pt x="263" y="41"/>
                  <a:pt x="262" y="42"/>
                </a:cubicBezTo>
                <a:cubicBezTo>
                  <a:pt x="257" y="43"/>
                  <a:pt x="253" y="45"/>
                  <a:pt x="249" y="48"/>
                </a:cubicBezTo>
                <a:cubicBezTo>
                  <a:pt x="226" y="34"/>
                  <a:pt x="226" y="34"/>
                  <a:pt x="226" y="34"/>
                </a:cubicBezTo>
                <a:cubicBezTo>
                  <a:pt x="228" y="32"/>
                  <a:pt x="231" y="31"/>
                  <a:pt x="234" y="29"/>
                </a:cubicBezTo>
                <a:close/>
                <a:moveTo>
                  <a:pt x="208" y="52"/>
                </a:moveTo>
                <a:cubicBezTo>
                  <a:pt x="211" y="51"/>
                  <a:pt x="214" y="50"/>
                  <a:pt x="216" y="47"/>
                </a:cubicBezTo>
                <a:cubicBezTo>
                  <a:pt x="242" y="62"/>
                  <a:pt x="242" y="62"/>
                  <a:pt x="242" y="62"/>
                </a:cubicBezTo>
                <a:cubicBezTo>
                  <a:pt x="241" y="63"/>
                  <a:pt x="241" y="63"/>
                  <a:pt x="241" y="64"/>
                </a:cubicBezTo>
                <a:cubicBezTo>
                  <a:pt x="209" y="70"/>
                  <a:pt x="209" y="70"/>
                  <a:pt x="209" y="70"/>
                </a:cubicBezTo>
                <a:cubicBezTo>
                  <a:pt x="208" y="53"/>
                  <a:pt x="208" y="53"/>
                  <a:pt x="208" y="53"/>
                </a:cubicBezTo>
                <a:cubicBezTo>
                  <a:pt x="208" y="53"/>
                  <a:pt x="208" y="53"/>
                  <a:pt x="208" y="52"/>
                </a:cubicBezTo>
                <a:close/>
                <a:moveTo>
                  <a:pt x="202" y="110"/>
                </a:moveTo>
                <a:cubicBezTo>
                  <a:pt x="207" y="110"/>
                  <a:pt x="211" y="114"/>
                  <a:pt x="211" y="119"/>
                </a:cubicBezTo>
                <a:cubicBezTo>
                  <a:pt x="211" y="125"/>
                  <a:pt x="207" y="129"/>
                  <a:pt x="202" y="129"/>
                </a:cubicBezTo>
                <a:cubicBezTo>
                  <a:pt x="196" y="129"/>
                  <a:pt x="192" y="125"/>
                  <a:pt x="192" y="119"/>
                </a:cubicBezTo>
                <a:cubicBezTo>
                  <a:pt x="192" y="114"/>
                  <a:pt x="196" y="110"/>
                  <a:pt x="202" y="110"/>
                </a:cubicBezTo>
                <a:close/>
                <a:moveTo>
                  <a:pt x="192" y="299"/>
                </a:moveTo>
                <a:cubicBezTo>
                  <a:pt x="192" y="299"/>
                  <a:pt x="192" y="299"/>
                  <a:pt x="192" y="299"/>
                </a:cubicBezTo>
                <a:cubicBezTo>
                  <a:pt x="192" y="299"/>
                  <a:pt x="192" y="298"/>
                  <a:pt x="192" y="298"/>
                </a:cubicBezTo>
                <a:cubicBezTo>
                  <a:pt x="192" y="298"/>
                  <a:pt x="191" y="297"/>
                  <a:pt x="191" y="297"/>
                </a:cubicBezTo>
                <a:cubicBezTo>
                  <a:pt x="191" y="296"/>
                  <a:pt x="191" y="295"/>
                  <a:pt x="191" y="294"/>
                </a:cubicBezTo>
                <a:cubicBezTo>
                  <a:pt x="190" y="294"/>
                  <a:pt x="190" y="293"/>
                  <a:pt x="190" y="293"/>
                </a:cubicBezTo>
                <a:cubicBezTo>
                  <a:pt x="189" y="292"/>
                  <a:pt x="189" y="291"/>
                  <a:pt x="189" y="290"/>
                </a:cubicBezTo>
                <a:cubicBezTo>
                  <a:pt x="188" y="290"/>
                  <a:pt x="188" y="289"/>
                  <a:pt x="188" y="289"/>
                </a:cubicBezTo>
                <a:cubicBezTo>
                  <a:pt x="187" y="288"/>
                  <a:pt x="187" y="287"/>
                  <a:pt x="186" y="287"/>
                </a:cubicBezTo>
                <a:cubicBezTo>
                  <a:pt x="186" y="286"/>
                  <a:pt x="185" y="286"/>
                  <a:pt x="185" y="285"/>
                </a:cubicBezTo>
                <a:cubicBezTo>
                  <a:pt x="184" y="285"/>
                  <a:pt x="184" y="285"/>
                  <a:pt x="184" y="284"/>
                </a:cubicBezTo>
                <a:cubicBezTo>
                  <a:pt x="198" y="253"/>
                  <a:pt x="198" y="253"/>
                  <a:pt x="198" y="253"/>
                </a:cubicBezTo>
                <a:cubicBezTo>
                  <a:pt x="201" y="311"/>
                  <a:pt x="201" y="311"/>
                  <a:pt x="201" y="311"/>
                </a:cubicBezTo>
                <a:cubicBezTo>
                  <a:pt x="192" y="306"/>
                  <a:pt x="192" y="306"/>
                  <a:pt x="192" y="306"/>
                </a:cubicBezTo>
                <a:cubicBezTo>
                  <a:pt x="192" y="306"/>
                  <a:pt x="192" y="305"/>
                  <a:pt x="192" y="304"/>
                </a:cubicBezTo>
                <a:cubicBezTo>
                  <a:pt x="192" y="304"/>
                  <a:pt x="192" y="304"/>
                  <a:pt x="192" y="303"/>
                </a:cubicBezTo>
                <a:cubicBezTo>
                  <a:pt x="192" y="302"/>
                  <a:pt x="192" y="301"/>
                  <a:pt x="192" y="299"/>
                </a:cubicBezTo>
                <a:close/>
                <a:moveTo>
                  <a:pt x="169" y="278"/>
                </a:moveTo>
                <a:cubicBezTo>
                  <a:pt x="168" y="278"/>
                  <a:pt x="167" y="278"/>
                  <a:pt x="166" y="278"/>
                </a:cubicBezTo>
                <a:cubicBezTo>
                  <a:pt x="166" y="278"/>
                  <a:pt x="166" y="278"/>
                  <a:pt x="166" y="278"/>
                </a:cubicBezTo>
                <a:cubicBezTo>
                  <a:pt x="166" y="278"/>
                  <a:pt x="166" y="278"/>
                  <a:pt x="166" y="278"/>
                </a:cubicBezTo>
                <a:cubicBezTo>
                  <a:pt x="166" y="278"/>
                  <a:pt x="166" y="278"/>
                  <a:pt x="166" y="278"/>
                </a:cubicBezTo>
                <a:cubicBezTo>
                  <a:pt x="166" y="278"/>
                  <a:pt x="166" y="278"/>
                  <a:pt x="166" y="278"/>
                </a:cubicBezTo>
                <a:cubicBezTo>
                  <a:pt x="165" y="278"/>
                  <a:pt x="164" y="278"/>
                  <a:pt x="164" y="278"/>
                </a:cubicBezTo>
                <a:cubicBezTo>
                  <a:pt x="143" y="233"/>
                  <a:pt x="143" y="233"/>
                  <a:pt x="143" y="233"/>
                </a:cubicBezTo>
                <a:cubicBezTo>
                  <a:pt x="147" y="230"/>
                  <a:pt x="150" y="225"/>
                  <a:pt x="151" y="219"/>
                </a:cubicBezTo>
                <a:cubicBezTo>
                  <a:pt x="151" y="218"/>
                  <a:pt x="152" y="216"/>
                  <a:pt x="152" y="214"/>
                </a:cubicBezTo>
                <a:cubicBezTo>
                  <a:pt x="152" y="208"/>
                  <a:pt x="149" y="203"/>
                  <a:pt x="146" y="198"/>
                </a:cubicBezTo>
                <a:cubicBezTo>
                  <a:pt x="174" y="164"/>
                  <a:pt x="174" y="164"/>
                  <a:pt x="174" y="164"/>
                </a:cubicBezTo>
                <a:cubicBezTo>
                  <a:pt x="189" y="196"/>
                  <a:pt x="189" y="196"/>
                  <a:pt x="189" y="196"/>
                </a:cubicBezTo>
                <a:cubicBezTo>
                  <a:pt x="184" y="200"/>
                  <a:pt x="181" y="207"/>
                  <a:pt x="181" y="214"/>
                </a:cubicBezTo>
                <a:cubicBezTo>
                  <a:pt x="181" y="216"/>
                  <a:pt x="181" y="218"/>
                  <a:pt x="182" y="219"/>
                </a:cubicBezTo>
                <a:cubicBezTo>
                  <a:pt x="183" y="225"/>
                  <a:pt x="186" y="230"/>
                  <a:pt x="190" y="233"/>
                </a:cubicBezTo>
                <a:lnTo>
                  <a:pt x="169" y="278"/>
                </a:lnTo>
                <a:close/>
                <a:moveTo>
                  <a:pt x="176" y="303"/>
                </a:moveTo>
                <a:cubicBezTo>
                  <a:pt x="176" y="309"/>
                  <a:pt x="172" y="313"/>
                  <a:pt x="166" y="313"/>
                </a:cubicBezTo>
                <a:cubicBezTo>
                  <a:pt x="161" y="313"/>
                  <a:pt x="157" y="309"/>
                  <a:pt x="157" y="303"/>
                </a:cubicBezTo>
                <a:cubicBezTo>
                  <a:pt x="157" y="298"/>
                  <a:pt x="161" y="294"/>
                  <a:pt x="166" y="294"/>
                </a:cubicBezTo>
                <a:cubicBezTo>
                  <a:pt x="172" y="294"/>
                  <a:pt x="176" y="298"/>
                  <a:pt x="176" y="303"/>
                </a:cubicBezTo>
                <a:close/>
                <a:moveTo>
                  <a:pt x="141" y="303"/>
                </a:moveTo>
                <a:cubicBezTo>
                  <a:pt x="141" y="304"/>
                  <a:pt x="141" y="305"/>
                  <a:pt x="141" y="306"/>
                </a:cubicBezTo>
                <a:cubicBezTo>
                  <a:pt x="132" y="311"/>
                  <a:pt x="132" y="311"/>
                  <a:pt x="132" y="311"/>
                </a:cubicBezTo>
                <a:cubicBezTo>
                  <a:pt x="135" y="253"/>
                  <a:pt x="135" y="253"/>
                  <a:pt x="135" y="253"/>
                </a:cubicBezTo>
                <a:cubicBezTo>
                  <a:pt x="149" y="284"/>
                  <a:pt x="149" y="284"/>
                  <a:pt x="149" y="284"/>
                </a:cubicBezTo>
                <a:cubicBezTo>
                  <a:pt x="149" y="285"/>
                  <a:pt x="148" y="285"/>
                  <a:pt x="148" y="285"/>
                </a:cubicBezTo>
                <a:cubicBezTo>
                  <a:pt x="148" y="286"/>
                  <a:pt x="147" y="286"/>
                  <a:pt x="147" y="287"/>
                </a:cubicBezTo>
                <a:cubicBezTo>
                  <a:pt x="146" y="287"/>
                  <a:pt x="146" y="288"/>
                  <a:pt x="145" y="289"/>
                </a:cubicBezTo>
                <a:cubicBezTo>
                  <a:pt x="145" y="289"/>
                  <a:pt x="145" y="290"/>
                  <a:pt x="144" y="290"/>
                </a:cubicBezTo>
                <a:cubicBezTo>
                  <a:pt x="144" y="291"/>
                  <a:pt x="143" y="292"/>
                  <a:pt x="143" y="293"/>
                </a:cubicBezTo>
                <a:cubicBezTo>
                  <a:pt x="143" y="293"/>
                  <a:pt x="143" y="294"/>
                  <a:pt x="142" y="294"/>
                </a:cubicBezTo>
                <a:cubicBezTo>
                  <a:pt x="142" y="295"/>
                  <a:pt x="142" y="296"/>
                  <a:pt x="141" y="297"/>
                </a:cubicBezTo>
                <a:cubicBezTo>
                  <a:pt x="141" y="297"/>
                  <a:pt x="141" y="298"/>
                  <a:pt x="141" y="298"/>
                </a:cubicBezTo>
                <a:cubicBezTo>
                  <a:pt x="141" y="298"/>
                  <a:pt x="141" y="299"/>
                  <a:pt x="141" y="299"/>
                </a:cubicBezTo>
                <a:cubicBezTo>
                  <a:pt x="141" y="299"/>
                  <a:pt x="141" y="299"/>
                  <a:pt x="141" y="299"/>
                </a:cubicBezTo>
                <a:cubicBezTo>
                  <a:pt x="141" y="301"/>
                  <a:pt x="141" y="302"/>
                  <a:pt x="141" y="303"/>
                </a:cubicBezTo>
                <a:cubicBezTo>
                  <a:pt x="141" y="303"/>
                  <a:pt x="141" y="303"/>
                  <a:pt x="141" y="303"/>
                </a:cubicBezTo>
                <a:cubicBezTo>
                  <a:pt x="141" y="303"/>
                  <a:pt x="141" y="303"/>
                  <a:pt x="141" y="303"/>
                </a:cubicBezTo>
                <a:cubicBezTo>
                  <a:pt x="141" y="303"/>
                  <a:pt x="141" y="303"/>
                  <a:pt x="141" y="303"/>
                </a:cubicBezTo>
                <a:close/>
                <a:moveTo>
                  <a:pt x="176" y="132"/>
                </a:moveTo>
                <a:cubicBezTo>
                  <a:pt x="179" y="132"/>
                  <a:pt x="179" y="132"/>
                  <a:pt x="179" y="132"/>
                </a:cubicBezTo>
                <a:cubicBezTo>
                  <a:pt x="179" y="132"/>
                  <a:pt x="179" y="133"/>
                  <a:pt x="180" y="133"/>
                </a:cubicBezTo>
                <a:cubicBezTo>
                  <a:pt x="178" y="135"/>
                  <a:pt x="178" y="135"/>
                  <a:pt x="178" y="135"/>
                </a:cubicBezTo>
                <a:lnTo>
                  <a:pt x="176" y="132"/>
                </a:lnTo>
                <a:close/>
                <a:moveTo>
                  <a:pt x="185" y="151"/>
                </a:moveTo>
                <a:cubicBezTo>
                  <a:pt x="192" y="143"/>
                  <a:pt x="192" y="143"/>
                  <a:pt x="192" y="143"/>
                </a:cubicBezTo>
                <a:cubicBezTo>
                  <a:pt x="193" y="144"/>
                  <a:pt x="195" y="144"/>
                  <a:pt x="196" y="144"/>
                </a:cubicBezTo>
                <a:cubicBezTo>
                  <a:pt x="198" y="176"/>
                  <a:pt x="198" y="176"/>
                  <a:pt x="198" y="176"/>
                </a:cubicBezTo>
                <a:lnTo>
                  <a:pt x="185" y="151"/>
                </a:lnTo>
                <a:close/>
                <a:moveTo>
                  <a:pt x="194" y="95"/>
                </a:moveTo>
                <a:cubicBezTo>
                  <a:pt x="193" y="95"/>
                  <a:pt x="193" y="95"/>
                  <a:pt x="192" y="95"/>
                </a:cubicBezTo>
                <a:cubicBezTo>
                  <a:pt x="188" y="90"/>
                  <a:pt x="188" y="90"/>
                  <a:pt x="188" y="90"/>
                </a:cubicBezTo>
                <a:cubicBezTo>
                  <a:pt x="194" y="89"/>
                  <a:pt x="194" y="89"/>
                  <a:pt x="194" y="89"/>
                </a:cubicBezTo>
                <a:lnTo>
                  <a:pt x="194" y="95"/>
                </a:lnTo>
                <a:close/>
                <a:moveTo>
                  <a:pt x="178" y="66"/>
                </a:moveTo>
                <a:cubicBezTo>
                  <a:pt x="181" y="68"/>
                  <a:pt x="184" y="70"/>
                  <a:pt x="186" y="72"/>
                </a:cubicBezTo>
                <a:cubicBezTo>
                  <a:pt x="187" y="73"/>
                  <a:pt x="188" y="73"/>
                  <a:pt x="189" y="74"/>
                </a:cubicBezTo>
                <a:cubicBezTo>
                  <a:pt x="177" y="76"/>
                  <a:pt x="177" y="76"/>
                  <a:pt x="177" y="76"/>
                </a:cubicBezTo>
                <a:cubicBezTo>
                  <a:pt x="173" y="71"/>
                  <a:pt x="173" y="71"/>
                  <a:pt x="173" y="71"/>
                </a:cubicBezTo>
                <a:lnTo>
                  <a:pt x="178" y="66"/>
                </a:lnTo>
                <a:close/>
                <a:moveTo>
                  <a:pt x="165" y="108"/>
                </a:moveTo>
                <a:cubicBezTo>
                  <a:pt x="176" y="114"/>
                  <a:pt x="176" y="114"/>
                  <a:pt x="176" y="114"/>
                </a:cubicBezTo>
                <a:cubicBezTo>
                  <a:pt x="176" y="115"/>
                  <a:pt x="176" y="115"/>
                  <a:pt x="176" y="116"/>
                </a:cubicBezTo>
                <a:cubicBezTo>
                  <a:pt x="169" y="117"/>
                  <a:pt x="169" y="117"/>
                  <a:pt x="169" y="117"/>
                </a:cubicBezTo>
                <a:cubicBezTo>
                  <a:pt x="164" y="109"/>
                  <a:pt x="164" y="109"/>
                  <a:pt x="164" y="109"/>
                </a:cubicBezTo>
                <a:cubicBezTo>
                  <a:pt x="165" y="108"/>
                  <a:pt x="165" y="108"/>
                  <a:pt x="165" y="108"/>
                </a:cubicBezTo>
                <a:close/>
                <a:moveTo>
                  <a:pt x="166" y="149"/>
                </a:moveTo>
                <a:cubicBezTo>
                  <a:pt x="133" y="189"/>
                  <a:pt x="133" y="189"/>
                  <a:pt x="133" y="189"/>
                </a:cubicBezTo>
                <a:cubicBezTo>
                  <a:pt x="132" y="189"/>
                  <a:pt x="131" y="188"/>
                  <a:pt x="130" y="188"/>
                </a:cubicBezTo>
                <a:cubicBezTo>
                  <a:pt x="129" y="159"/>
                  <a:pt x="129" y="159"/>
                  <a:pt x="129" y="159"/>
                </a:cubicBezTo>
                <a:cubicBezTo>
                  <a:pt x="133" y="158"/>
                  <a:pt x="137" y="155"/>
                  <a:pt x="140" y="151"/>
                </a:cubicBezTo>
                <a:cubicBezTo>
                  <a:pt x="143" y="147"/>
                  <a:pt x="145" y="143"/>
                  <a:pt x="146" y="138"/>
                </a:cubicBezTo>
                <a:cubicBezTo>
                  <a:pt x="160" y="135"/>
                  <a:pt x="160" y="135"/>
                  <a:pt x="160" y="135"/>
                </a:cubicBezTo>
                <a:lnTo>
                  <a:pt x="166" y="149"/>
                </a:lnTo>
                <a:close/>
                <a:moveTo>
                  <a:pt x="156" y="90"/>
                </a:moveTo>
                <a:cubicBezTo>
                  <a:pt x="156" y="95"/>
                  <a:pt x="152" y="100"/>
                  <a:pt x="147" y="100"/>
                </a:cubicBezTo>
                <a:cubicBezTo>
                  <a:pt x="141" y="100"/>
                  <a:pt x="137" y="95"/>
                  <a:pt x="137" y="90"/>
                </a:cubicBezTo>
                <a:cubicBezTo>
                  <a:pt x="137" y="85"/>
                  <a:pt x="141" y="80"/>
                  <a:pt x="147" y="80"/>
                </a:cubicBezTo>
                <a:cubicBezTo>
                  <a:pt x="152" y="80"/>
                  <a:pt x="156" y="85"/>
                  <a:pt x="156" y="90"/>
                </a:cubicBezTo>
                <a:close/>
                <a:moveTo>
                  <a:pt x="132" y="61"/>
                </a:moveTo>
                <a:cubicBezTo>
                  <a:pt x="135" y="60"/>
                  <a:pt x="138" y="59"/>
                  <a:pt x="142" y="59"/>
                </a:cubicBezTo>
                <a:cubicBezTo>
                  <a:pt x="147" y="64"/>
                  <a:pt x="147" y="64"/>
                  <a:pt x="147" y="64"/>
                </a:cubicBezTo>
                <a:cubicBezTo>
                  <a:pt x="147" y="64"/>
                  <a:pt x="147" y="64"/>
                  <a:pt x="147" y="64"/>
                </a:cubicBezTo>
                <a:cubicBezTo>
                  <a:pt x="145" y="64"/>
                  <a:pt x="143" y="64"/>
                  <a:pt x="141" y="65"/>
                </a:cubicBezTo>
                <a:cubicBezTo>
                  <a:pt x="138" y="65"/>
                  <a:pt x="135" y="67"/>
                  <a:pt x="132" y="69"/>
                </a:cubicBezTo>
                <a:cubicBezTo>
                  <a:pt x="131" y="69"/>
                  <a:pt x="131" y="69"/>
                  <a:pt x="131" y="69"/>
                </a:cubicBezTo>
                <a:lnTo>
                  <a:pt x="132" y="61"/>
                </a:lnTo>
                <a:close/>
                <a:moveTo>
                  <a:pt x="129" y="109"/>
                </a:moveTo>
                <a:cubicBezTo>
                  <a:pt x="134" y="113"/>
                  <a:pt x="140" y="116"/>
                  <a:pt x="146" y="116"/>
                </a:cubicBezTo>
                <a:cubicBezTo>
                  <a:pt x="148" y="116"/>
                  <a:pt x="149" y="116"/>
                  <a:pt x="150" y="116"/>
                </a:cubicBezTo>
                <a:cubicBezTo>
                  <a:pt x="153" y="121"/>
                  <a:pt x="153" y="121"/>
                  <a:pt x="153" y="121"/>
                </a:cubicBezTo>
                <a:cubicBezTo>
                  <a:pt x="143" y="122"/>
                  <a:pt x="143" y="122"/>
                  <a:pt x="143" y="122"/>
                </a:cubicBezTo>
                <a:cubicBezTo>
                  <a:pt x="141" y="120"/>
                  <a:pt x="139" y="117"/>
                  <a:pt x="136" y="115"/>
                </a:cubicBezTo>
                <a:cubicBezTo>
                  <a:pt x="134" y="113"/>
                  <a:pt x="132" y="112"/>
                  <a:pt x="129" y="111"/>
                </a:cubicBezTo>
                <a:lnTo>
                  <a:pt x="129" y="109"/>
                </a:lnTo>
                <a:close/>
                <a:moveTo>
                  <a:pt x="130" y="135"/>
                </a:moveTo>
                <a:cubicBezTo>
                  <a:pt x="130" y="140"/>
                  <a:pt x="126" y="145"/>
                  <a:pt x="120" y="145"/>
                </a:cubicBezTo>
                <a:cubicBezTo>
                  <a:pt x="115" y="145"/>
                  <a:pt x="110" y="140"/>
                  <a:pt x="110" y="135"/>
                </a:cubicBezTo>
                <a:cubicBezTo>
                  <a:pt x="110" y="130"/>
                  <a:pt x="115" y="125"/>
                  <a:pt x="120" y="125"/>
                </a:cubicBezTo>
                <a:cubicBezTo>
                  <a:pt x="126" y="125"/>
                  <a:pt x="130" y="130"/>
                  <a:pt x="130" y="135"/>
                </a:cubicBezTo>
                <a:close/>
                <a:moveTo>
                  <a:pt x="70" y="233"/>
                </a:moveTo>
                <a:cubicBezTo>
                  <a:pt x="101" y="226"/>
                  <a:pt x="101" y="226"/>
                  <a:pt x="101" y="226"/>
                </a:cubicBezTo>
                <a:cubicBezTo>
                  <a:pt x="101" y="227"/>
                  <a:pt x="101" y="227"/>
                  <a:pt x="102" y="228"/>
                </a:cubicBezTo>
                <a:cubicBezTo>
                  <a:pt x="70" y="251"/>
                  <a:pt x="70" y="251"/>
                  <a:pt x="70" y="251"/>
                </a:cubicBezTo>
                <a:cubicBezTo>
                  <a:pt x="68" y="250"/>
                  <a:pt x="66" y="249"/>
                  <a:pt x="63" y="248"/>
                </a:cubicBezTo>
                <a:cubicBezTo>
                  <a:pt x="64" y="248"/>
                  <a:pt x="64" y="247"/>
                  <a:pt x="64" y="247"/>
                </a:cubicBezTo>
                <a:cubicBezTo>
                  <a:pt x="67" y="243"/>
                  <a:pt x="69" y="238"/>
                  <a:pt x="70" y="233"/>
                </a:cubicBezTo>
                <a:close/>
                <a:moveTo>
                  <a:pt x="65" y="217"/>
                </a:moveTo>
                <a:cubicBezTo>
                  <a:pt x="66" y="216"/>
                  <a:pt x="66" y="216"/>
                  <a:pt x="66" y="216"/>
                </a:cubicBezTo>
                <a:cubicBezTo>
                  <a:pt x="70" y="217"/>
                  <a:pt x="70" y="217"/>
                  <a:pt x="70" y="217"/>
                </a:cubicBezTo>
                <a:cubicBezTo>
                  <a:pt x="66" y="218"/>
                  <a:pt x="66" y="218"/>
                  <a:pt x="66" y="218"/>
                </a:cubicBezTo>
                <a:cubicBezTo>
                  <a:pt x="66" y="217"/>
                  <a:pt x="66" y="217"/>
                  <a:pt x="65" y="217"/>
                </a:cubicBezTo>
                <a:close/>
                <a:moveTo>
                  <a:pt x="78" y="201"/>
                </a:moveTo>
                <a:cubicBezTo>
                  <a:pt x="81" y="198"/>
                  <a:pt x="81" y="198"/>
                  <a:pt x="81" y="198"/>
                </a:cubicBezTo>
                <a:cubicBezTo>
                  <a:pt x="89" y="203"/>
                  <a:pt x="89" y="203"/>
                  <a:pt x="89" y="203"/>
                </a:cubicBezTo>
                <a:lnTo>
                  <a:pt x="78" y="201"/>
                </a:lnTo>
                <a:close/>
                <a:moveTo>
                  <a:pt x="91" y="185"/>
                </a:moveTo>
                <a:cubicBezTo>
                  <a:pt x="111" y="159"/>
                  <a:pt x="111" y="159"/>
                  <a:pt x="111" y="159"/>
                </a:cubicBezTo>
                <a:cubicBezTo>
                  <a:pt x="112" y="159"/>
                  <a:pt x="112" y="159"/>
                  <a:pt x="113" y="160"/>
                </a:cubicBezTo>
                <a:cubicBezTo>
                  <a:pt x="114" y="189"/>
                  <a:pt x="114" y="189"/>
                  <a:pt x="114" y="189"/>
                </a:cubicBezTo>
                <a:cubicBezTo>
                  <a:pt x="111" y="190"/>
                  <a:pt x="108" y="191"/>
                  <a:pt x="106" y="194"/>
                </a:cubicBezTo>
                <a:lnTo>
                  <a:pt x="91" y="185"/>
                </a:lnTo>
                <a:close/>
                <a:moveTo>
                  <a:pt x="111" y="75"/>
                </a:moveTo>
                <a:cubicBezTo>
                  <a:pt x="115" y="78"/>
                  <a:pt x="115" y="78"/>
                  <a:pt x="115" y="78"/>
                </a:cubicBezTo>
                <a:cubicBezTo>
                  <a:pt x="113" y="110"/>
                  <a:pt x="113" y="110"/>
                  <a:pt x="113" y="110"/>
                </a:cubicBezTo>
                <a:cubicBezTo>
                  <a:pt x="113" y="110"/>
                  <a:pt x="112" y="110"/>
                  <a:pt x="112" y="111"/>
                </a:cubicBezTo>
                <a:cubicBezTo>
                  <a:pt x="99" y="95"/>
                  <a:pt x="99" y="95"/>
                  <a:pt x="99" y="95"/>
                </a:cubicBezTo>
                <a:cubicBezTo>
                  <a:pt x="102" y="87"/>
                  <a:pt x="106" y="81"/>
                  <a:pt x="111" y="75"/>
                </a:cubicBezTo>
                <a:close/>
                <a:moveTo>
                  <a:pt x="54" y="141"/>
                </a:moveTo>
                <a:cubicBezTo>
                  <a:pt x="63" y="136"/>
                  <a:pt x="73" y="132"/>
                  <a:pt x="85" y="131"/>
                </a:cubicBezTo>
                <a:cubicBezTo>
                  <a:pt x="94" y="135"/>
                  <a:pt x="94" y="135"/>
                  <a:pt x="94" y="135"/>
                </a:cubicBezTo>
                <a:cubicBezTo>
                  <a:pt x="94" y="135"/>
                  <a:pt x="94" y="135"/>
                  <a:pt x="94" y="135"/>
                </a:cubicBezTo>
                <a:cubicBezTo>
                  <a:pt x="94" y="140"/>
                  <a:pt x="96" y="145"/>
                  <a:pt x="99" y="149"/>
                </a:cubicBezTo>
                <a:cubicBezTo>
                  <a:pt x="77" y="177"/>
                  <a:pt x="77" y="177"/>
                  <a:pt x="77" y="177"/>
                </a:cubicBezTo>
                <a:cubicBezTo>
                  <a:pt x="53" y="163"/>
                  <a:pt x="53" y="163"/>
                  <a:pt x="53" y="163"/>
                </a:cubicBezTo>
                <a:lnTo>
                  <a:pt x="54" y="141"/>
                </a:lnTo>
                <a:close/>
                <a:moveTo>
                  <a:pt x="53" y="181"/>
                </a:moveTo>
                <a:cubicBezTo>
                  <a:pt x="67" y="189"/>
                  <a:pt x="67" y="189"/>
                  <a:pt x="67" y="189"/>
                </a:cubicBezTo>
                <a:cubicBezTo>
                  <a:pt x="59" y="200"/>
                  <a:pt x="59" y="200"/>
                  <a:pt x="59" y="200"/>
                </a:cubicBezTo>
                <a:cubicBezTo>
                  <a:pt x="53" y="199"/>
                  <a:pt x="53" y="199"/>
                  <a:pt x="53" y="199"/>
                </a:cubicBezTo>
                <a:lnTo>
                  <a:pt x="53" y="181"/>
                </a:lnTo>
                <a:close/>
                <a:moveTo>
                  <a:pt x="21" y="180"/>
                </a:moveTo>
                <a:cubicBezTo>
                  <a:pt x="23" y="176"/>
                  <a:pt x="25" y="171"/>
                  <a:pt x="28" y="167"/>
                </a:cubicBezTo>
                <a:cubicBezTo>
                  <a:pt x="37" y="172"/>
                  <a:pt x="37" y="172"/>
                  <a:pt x="37" y="172"/>
                </a:cubicBezTo>
                <a:cubicBezTo>
                  <a:pt x="37" y="197"/>
                  <a:pt x="37" y="197"/>
                  <a:pt x="37" y="197"/>
                </a:cubicBezTo>
                <a:cubicBezTo>
                  <a:pt x="33" y="197"/>
                  <a:pt x="33" y="197"/>
                  <a:pt x="33" y="197"/>
                </a:cubicBezTo>
                <a:cubicBezTo>
                  <a:pt x="31" y="190"/>
                  <a:pt x="27" y="184"/>
                  <a:pt x="21" y="180"/>
                </a:cubicBezTo>
                <a:close/>
                <a:moveTo>
                  <a:pt x="34" y="231"/>
                </a:moveTo>
                <a:cubicBezTo>
                  <a:pt x="34" y="225"/>
                  <a:pt x="39" y="221"/>
                  <a:pt x="44" y="221"/>
                </a:cubicBezTo>
                <a:cubicBezTo>
                  <a:pt x="49" y="221"/>
                  <a:pt x="54" y="225"/>
                  <a:pt x="54" y="231"/>
                </a:cubicBezTo>
                <a:cubicBezTo>
                  <a:pt x="54" y="236"/>
                  <a:pt x="49" y="241"/>
                  <a:pt x="44" y="241"/>
                </a:cubicBezTo>
                <a:cubicBezTo>
                  <a:pt x="39" y="241"/>
                  <a:pt x="34" y="236"/>
                  <a:pt x="34" y="231"/>
                </a:cubicBezTo>
                <a:close/>
                <a:moveTo>
                  <a:pt x="55" y="327"/>
                </a:moveTo>
                <a:cubicBezTo>
                  <a:pt x="46" y="318"/>
                  <a:pt x="40" y="306"/>
                  <a:pt x="39" y="293"/>
                </a:cubicBezTo>
                <a:cubicBezTo>
                  <a:pt x="42" y="295"/>
                  <a:pt x="46" y="297"/>
                  <a:pt x="50" y="298"/>
                </a:cubicBezTo>
                <a:cubicBezTo>
                  <a:pt x="50" y="298"/>
                  <a:pt x="51" y="298"/>
                  <a:pt x="51" y="298"/>
                </a:cubicBezTo>
                <a:cubicBezTo>
                  <a:pt x="55" y="327"/>
                  <a:pt x="55" y="327"/>
                  <a:pt x="55" y="327"/>
                </a:cubicBezTo>
                <a:cubicBezTo>
                  <a:pt x="55" y="327"/>
                  <a:pt x="55" y="327"/>
                  <a:pt x="55" y="327"/>
                </a:cubicBezTo>
                <a:close/>
                <a:moveTo>
                  <a:pt x="55" y="282"/>
                </a:moveTo>
                <a:cubicBezTo>
                  <a:pt x="50" y="282"/>
                  <a:pt x="45" y="278"/>
                  <a:pt x="45" y="272"/>
                </a:cubicBezTo>
                <a:cubicBezTo>
                  <a:pt x="45" y="267"/>
                  <a:pt x="50" y="263"/>
                  <a:pt x="55" y="263"/>
                </a:cubicBezTo>
                <a:cubicBezTo>
                  <a:pt x="60" y="263"/>
                  <a:pt x="65" y="267"/>
                  <a:pt x="65" y="272"/>
                </a:cubicBezTo>
                <a:cubicBezTo>
                  <a:pt x="65" y="278"/>
                  <a:pt x="60" y="282"/>
                  <a:pt x="55" y="282"/>
                </a:cubicBezTo>
                <a:close/>
                <a:moveTo>
                  <a:pt x="67" y="295"/>
                </a:moveTo>
                <a:cubicBezTo>
                  <a:pt x="73" y="292"/>
                  <a:pt x="79" y="286"/>
                  <a:pt x="80" y="277"/>
                </a:cubicBezTo>
                <a:cubicBezTo>
                  <a:pt x="81" y="276"/>
                  <a:pt x="81" y="274"/>
                  <a:pt x="81" y="272"/>
                </a:cubicBezTo>
                <a:cubicBezTo>
                  <a:pt x="81" y="270"/>
                  <a:pt x="80" y="267"/>
                  <a:pt x="79" y="264"/>
                </a:cubicBezTo>
                <a:cubicBezTo>
                  <a:pt x="107" y="244"/>
                  <a:pt x="107" y="244"/>
                  <a:pt x="107" y="244"/>
                </a:cubicBezTo>
                <a:cubicBezTo>
                  <a:pt x="71" y="322"/>
                  <a:pt x="71" y="322"/>
                  <a:pt x="71" y="322"/>
                </a:cubicBezTo>
                <a:lnTo>
                  <a:pt x="67" y="295"/>
                </a:lnTo>
                <a:close/>
                <a:moveTo>
                  <a:pt x="115" y="318"/>
                </a:moveTo>
                <a:cubicBezTo>
                  <a:pt x="86" y="332"/>
                  <a:pt x="86" y="332"/>
                  <a:pt x="86" y="332"/>
                </a:cubicBezTo>
                <a:cubicBezTo>
                  <a:pt x="85" y="332"/>
                  <a:pt x="85" y="331"/>
                  <a:pt x="84" y="331"/>
                </a:cubicBezTo>
                <a:cubicBezTo>
                  <a:pt x="118" y="258"/>
                  <a:pt x="118" y="258"/>
                  <a:pt x="118" y="258"/>
                </a:cubicBezTo>
                <a:lnTo>
                  <a:pt x="115" y="318"/>
                </a:lnTo>
                <a:close/>
                <a:moveTo>
                  <a:pt x="123" y="223"/>
                </a:moveTo>
                <a:cubicBezTo>
                  <a:pt x="118" y="223"/>
                  <a:pt x="113" y="218"/>
                  <a:pt x="113" y="213"/>
                </a:cubicBezTo>
                <a:cubicBezTo>
                  <a:pt x="113" y="208"/>
                  <a:pt x="118" y="203"/>
                  <a:pt x="123" y="203"/>
                </a:cubicBezTo>
                <a:cubicBezTo>
                  <a:pt x="128" y="203"/>
                  <a:pt x="133" y="208"/>
                  <a:pt x="133" y="213"/>
                </a:cubicBezTo>
                <a:cubicBezTo>
                  <a:pt x="133" y="218"/>
                  <a:pt x="128" y="223"/>
                  <a:pt x="123" y="223"/>
                </a:cubicBezTo>
                <a:close/>
                <a:moveTo>
                  <a:pt x="130" y="354"/>
                </a:moveTo>
                <a:cubicBezTo>
                  <a:pt x="131" y="329"/>
                  <a:pt x="131" y="329"/>
                  <a:pt x="131" y="329"/>
                </a:cubicBezTo>
                <a:cubicBezTo>
                  <a:pt x="148" y="321"/>
                  <a:pt x="148" y="321"/>
                  <a:pt x="148" y="321"/>
                </a:cubicBezTo>
                <a:cubicBezTo>
                  <a:pt x="148" y="321"/>
                  <a:pt x="148" y="321"/>
                  <a:pt x="148" y="322"/>
                </a:cubicBezTo>
                <a:cubicBezTo>
                  <a:pt x="149" y="322"/>
                  <a:pt x="149" y="322"/>
                  <a:pt x="149" y="323"/>
                </a:cubicBezTo>
                <a:cubicBezTo>
                  <a:pt x="134" y="359"/>
                  <a:pt x="134" y="359"/>
                  <a:pt x="134" y="359"/>
                </a:cubicBezTo>
                <a:cubicBezTo>
                  <a:pt x="132" y="358"/>
                  <a:pt x="131" y="356"/>
                  <a:pt x="130" y="354"/>
                </a:cubicBezTo>
                <a:close/>
                <a:moveTo>
                  <a:pt x="184" y="384"/>
                </a:moveTo>
                <a:cubicBezTo>
                  <a:pt x="170" y="384"/>
                  <a:pt x="157" y="379"/>
                  <a:pt x="146" y="371"/>
                </a:cubicBezTo>
                <a:cubicBezTo>
                  <a:pt x="164" y="329"/>
                  <a:pt x="164" y="329"/>
                  <a:pt x="164" y="329"/>
                </a:cubicBezTo>
                <a:cubicBezTo>
                  <a:pt x="165" y="329"/>
                  <a:pt x="166" y="329"/>
                  <a:pt x="166" y="329"/>
                </a:cubicBezTo>
                <a:cubicBezTo>
                  <a:pt x="166" y="329"/>
                  <a:pt x="166" y="329"/>
                  <a:pt x="166" y="329"/>
                </a:cubicBezTo>
                <a:cubicBezTo>
                  <a:pt x="166" y="329"/>
                  <a:pt x="166" y="329"/>
                  <a:pt x="166" y="329"/>
                </a:cubicBezTo>
                <a:cubicBezTo>
                  <a:pt x="166" y="329"/>
                  <a:pt x="166" y="329"/>
                  <a:pt x="166" y="329"/>
                </a:cubicBezTo>
                <a:cubicBezTo>
                  <a:pt x="167" y="329"/>
                  <a:pt x="168" y="329"/>
                  <a:pt x="169" y="329"/>
                </a:cubicBezTo>
                <a:cubicBezTo>
                  <a:pt x="192" y="383"/>
                  <a:pt x="192" y="383"/>
                  <a:pt x="192" y="383"/>
                </a:cubicBezTo>
                <a:cubicBezTo>
                  <a:pt x="190" y="383"/>
                  <a:pt x="187" y="384"/>
                  <a:pt x="184" y="384"/>
                </a:cubicBezTo>
                <a:close/>
                <a:moveTo>
                  <a:pt x="183" y="323"/>
                </a:moveTo>
                <a:cubicBezTo>
                  <a:pt x="184" y="322"/>
                  <a:pt x="184" y="322"/>
                  <a:pt x="185" y="322"/>
                </a:cubicBezTo>
                <a:cubicBezTo>
                  <a:pt x="185" y="321"/>
                  <a:pt x="185" y="321"/>
                  <a:pt x="185" y="321"/>
                </a:cubicBezTo>
                <a:cubicBezTo>
                  <a:pt x="202" y="329"/>
                  <a:pt x="202" y="329"/>
                  <a:pt x="202" y="329"/>
                </a:cubicBezTo>
                <a:cubicBezTo>
                  <a:pt x="204" y="371"/>
                  <a:pt x="204" y="371"/>
                  <a:pt x="204" y="371"/>
                </a:cubicBezTo>
                <a:lnTo>
                  <a:pt x="183" y="323"/>
                </a:lnTo>
                <a:close/>
                <a:moveTo>
                  <a:pt x="207" y="224"/>
                </a:moveTo>
                <a:cubicBezTo>
                  <a:pt x="202" y="224"/>
                  <a:pt x="197" y="220"/>
                  <a:pt x="197" y="214"/>
                </a:cubicBezTo>
                <a:cubicBezTo>
                  <a:pt x="197" y="209"/>
                  <a:pt x="202" y="204"/>
                  <a:pt x="207" y="204"/>
                </a:cubicBezTo>
                <a:cubicBezTo>
                  <a:pt x="212" y="204"/>
                  <a:pt x="217" y="209"/>
                  <a:pt x="217" y="214"/>
                </a:cubicBezTo>
                <a:cubicBezTo>
                  <a:pt x="217" y="220"/>
                  <a:pt x="212" y="224"/>
                  <a:pt x="207" y="224"/>
                </a:cubicBezTo>
                <a:close/>
                <a:moveTo>
                  <a:pt x="237" y="357"/>
                </a:moveTo>
                <a:cubicBezTo>
                  <a:pt x="232" y="363"/>
                  <a:pt x="227" y="369"/>
                  <a:pt x="220" y="373"/>
                </a:cubicBezTo>
                <a:cubicBezTo>
                  <a:pt x="218" y="336"/>
                  <a:pt x="218" y="336"/>
                  <a:pt x="218" y="336"/>
                </a:cubicBezTo>
                <a:cubicBezTo>
                  <a:pt x="240" y="347"/>
                  <a:pt x="240" y="347"/>
                  <a:pt x="240" y="347"/>
                </a:cubicBezTo>
                <a:cubicBezTo>
                  <a:pt x="240" y="348"/>
                  <a:pt x="240" y="349"/>
                  <a:pt x="240" y="350"/>
                </a:cubicBezTo>
                <a:cubicBezTo>
                  <a:pt x="240" y="351"/>
                  <a:pt x="240" y="353"/>
                  <a:pt x="241" y="354"/>
                </a:cubicBezTo>
                <a:cubicBezTo>
                  <a:pt x="239" y="355"/>
                  <a:pt x="238" y="356"/>
                  <a:pt x="237" y="357"/>
                </a:cubicBezTo>
                <a:close/>
                <a:moveTo>
                  <a:pt x="247" y="332"/>
                </a:moveTo>
                <a:cubicBezTo>
                  <a:pt x="218" y="318"/>
                  <a:pt x="218" y="318"/>
                  <a:pt x="218" y="318"/>
                </a:cubicBezTo>
                <a:cubicBezTo>
                  <a:pt x="214" y="258"/>
                  <a:pt x="214" y="258"/>
                  <a:pt x="214" y="258"/>
                </a:cubicBezTo>
                <a:cubicBezTo>
                  <a:pt x="248" y="331"/>
                  <a:pt x="248" y="331"/>
                  <a:pt x="248" y="331"/>
                </a:cubicBezTo>
                <a:cubicBezTo>
                  <a:pt x="248" y="331"/>
                  <a:pt x="248" y="332"/>
                  <a:pt x="247" y="332"/>
                </a:cubicBezTo>
                <a:close/>
                <a:moveTo>
                  <a:pt x="266" y="359"/>
                </a:moveTo>
                <a:cubicBezTo>
                  <a:pt x="261" y="359"/>
                  <a:pt x="256" y="355"/>
                  <a:pt x="256" y="350"/>
                </a:cubicBezTo>
                <a:cubicBezTo>
                  <a:pt x="256" y="344"/>
                  <a:pt x="261" y="340"/>
                  <a:pt x="266" y="340"/>
                </a:cubicBezTo>
                <a:cubicBezTo>
                  <a:pt x="271" y="340"/>
                  <a:pt x="276" y="344"/>
                  <a:pt x="276" y="350"/>
                </a:cubicBezTo>
                <a:cubicBezTo>
                  <a:pt x="276" y="355"/>
                  <a:pt x="271" y="359"/>
                  <a:pt x="266" y="359"/>
                </a:cubicBezTo>
                <a:close/>
                <a:moveTo>
                  <a:pt x="288" y="337"/>
                </a:moveTo>
                <a:cubicBezTo>
                  <a:pt x="286" y="333"/>
                  <a:pt x="282" y="329"/>
                  <a:pt x="278" y="327"/>
                </a:cubicBezTo>
                <a:cubicBezTo>
                  <a:pt x="282" y="298"/>
                  <a:pt x="282" y="298"/>
                  <a:pt x="282" y="298"/>
                </a:cubicBezTo>
                <a:cubicBezTo>
                  <a:pt x="282" y="298"/>
                  <a:pt x="283" y="298"/>
                  <a:pt x="283" y="298"/>
                </a:cubicBezTo>
                <a:cubicBezTo>
                  <a:pt x="288" y="297"/>
                  <a:pt x="293" y="294"/>
                  <a:pt x="296" y="290"/>
                </a:cubicBezTo>
                <a:cubicBezTo>
                  <a:pt x="322" y="303"/>
                  <a:pt x="322" y="303"/>
                  <a:pt x="322" y="303"/>
                </a:cubicBezTo>
                <a:cubicBezTo>
                  <a:pt x="323" y="331"/>
                  <a:pt x="323" y="331"/>
                  <a:pt x="323" y="331"/>
                </a:cubicBezTo>
                <a:lnTo>
                  <a:pt x="288" y="337"/>
                </a:lnTo>
                <a:close/>
                <a:moveTo>
                  <a:pt x="310" y="366"/>
                </a:moveTo>
                <a:cubicBezTo>
                  <a:pt x="291" y="355"/>
                  <a:pt x="291" y="355"/>
                  <a:pt x="291" y="355"/>
                </a:cubicBezTo>
                <a:cubicBezTo>
                  <a:pt x="291" y="354"/>
                  <a:pt x="291" y="354"/>
                  <a:pt x="291" y="353"/>
                </a:cubicBezTo>
                <a:cubicBezTo>
                  <a:pt x="324" y="347"/>
                  <a:pt x="324" y="347"/>
                  <a:pt x="324" y="347"/>
                </a:cubicBezTo>
                <a:cubicBezTo>
                  <a:pt x="324" y="359"/>
                  <a:pt x="324" y="359"/>
                  <a:pt x="324" y="359"/>
                </a:cubicBezTo>
                <a:cubicBezTo>
                  <a:pt x="320" y="362"/>
                  <a:pt x="315" y="364"/>
                  <a:pt x="310" y="366"/>
                </a:cubicBezTo>
                <a:close/>
                <a:moveTo>
                  <a:pt x="326" y="212"/>
                </a:moveTo>
                <a:cubicBezTo>
                  <a:pt x="320" y="212"/>
                  <a:pt x="316" y="208"/>
                  <a:pt x="316" y="203"/>
                </a:cubicBezTo>
                <a:cubicBezTo>
                  <a:pt x="316" y="197"/>
                  <a:pt x="320" y="193"/>
                  <a:pt x="326" y="193"/>
                </a:cubicBezTo>
                <a:cubicBezTo>
                  <a:pt x="331" y="193"/>
                  <a:pt x="335" y="197"/>
                  <a:pt x="335" y="203"/>
                </a:cubicBezTo>
                <a:cubicBezTo>
                  <a:pt x="335" y="208"/>
                  <a:pt x="331" y="212"/>
                  <a:pt x="326" y="212"/>
                </a:cubicBezTo>
                <a:close/>
                <a:moveTo>
                  <a:pt x="361" y="323"/>
                </a:moveTo>
                <a:cubicBezTo>
                  <a:pt x="339" y="327"/>
                  <a:pt x="339" y="327"/>
                  <a:pt x="339" y="327"/>
                </a:cubicBezTo>
                <a:cubicBezTo>
                  <a:pt x="338" y="312"/>
                  <a:pt x="338" y="312"/>
                  <a:pt x="338" y="312"/>
                </a:cubicBezTo>
                <a:cubicBezTo>
                  <a:pt x="361" y="323"/>
                  <a:pt x="361" y="323"/>
                  <a:pt x="361" y="323"/>
                </a:cubicBezTo>
                <a:cubicBezTo>
                  <a:pt x="361" y="323"/>
                  <a:pt x="361" y="323"/>
                  <a:pt x="361" y="323"/>
                </a:cubicBezTo>
                <a:close/>
                <a:moveTo>
                  <a:pt x="368" y="308"/>
                </a:moveTo>
                <a:cubicBezTo>
                  <a:pt x="337" y="293"/>
                  <a:pt x="337" y="293"/>
                  <a:pt x="337" y="293"/>
                </a:cubicBezTo>
                <a:cubicBezTo>
                  <a:pt x="335" y="240"/>
                  <a:pt x="335" y="240"/>
                  <a:pt x="335" y="240"/>
                </a:cubicBezTo>
                <a:cubicBezTo>
                  <a:pt x="368" y="308"/>
                  <a:pt x="368" y="308"/>
                  <a:pt x="368" y="308"/>
                </a:cubicBezTo>
                <a:cubicBezTo>
                  <a:pt x="368" y="308"/>
                  <a:pt x="368" y="308"/>
                  <a:pt x="368" y="308"/>
                </a:cubicBezTo>
                <a:close/>
                <a:moveTo>
                  <a:pt x="386" y="336"/>
                </a:moveTo>
                <a:cubicBezTo>
                  <a:pt x="381" y="336"/>
                  <a:pt x="376" y="332"/>
                  <a:pt x="376" y="327"/>
                </a:cubicBezTo>
                <a:cubicBezTo>
                  <a:pt x="376" y="321"/>
                  <a:pt x="381" y="317"/>
                  <a:pt x="386" y="317"/>
                </a:cubicBezTo>
                <a:cubicBezTo>
                  <a:pt x="392" y="317"/>
                  <a:pt x="396" y="321"/>
                  <a:pt x="396" y="327"/>
                </a:cubicBezTo>
                <a:cubicBezTo>
                  <a:pt x="396" y="332"/>
                  <a:pt x="392" y="336"/>
                  <a:pt x="386" y="336"/>
                </a:cubicBezTo>
                <a:close/>
                <a:moveTo>
                  <a:pt x="463" y="280"/>
                </a:moveTo>
                <a:cubicBezTo>
                  <a:pt x="459" y="281"/>
                  <a:pt x="456" y="284"/>
                  <a:pt x="456" y="288"/>
                </a:cubicBezTo>
                <a:cubicBezTo>
                  <a:pt x="456" y="289"/>
                  <a:pt x="456" y="289"/>
                  <a:pt x="456" y="289"/>
                </a:cubicBezTo>
                <a:cubicBezTo>
                  <a:pt x="456" y="322"/>
                  <a:pt x="430" y="348"/>
                  <a:pt x="398" y="350"/>
                </a:cubicBezTo>
                <a:cubicBezTo>
                  <a:pt x="406" y="345"/>
                  <a:pt x="412" y="336"/>
                  <a:pt x="412" y="327"/>
                </a:cubicBezTo>
                <a:cubicBezTo>
                  <a:pt x="412" y="325"/>
                  <a:pt x="412" y="323"/>
                  <a:pt x="412" y="321"/>
                </a:cubicBezTo>
                <a:cubicBezTo>
                  <a:pt x="409" y="309"/>
                  <a:pt x="398" y="301"/>
                  <a:pt x="386" y="301"/>
                </a:cubicBezTo>
                <a:cubicBezTo>
                  <a:pt x="385" y="301"/>
                  <a:pt x="384" y="301"/>
                  <a:pt x="383" y="301"/>
                </a:cubicBezTo>
                <a:cubicBezTo>
                  <a:pt x="347" y="228"/>
                  <a:pt x="347" y="228"/>
                  <a:pt x="347" y="228"/>
                </a:cubicBezTo>
                <a:cubicBezTo>
                  <a:pt x="400" y="262"/>
                  <a:pt x="400" y="262"/>
                  <a:pt x="400" y="262"/>
                </a:cubicBezTo>
                <a:cubicBezTo>
                  <a:pt x="400" y="264"/>
                  <a:pt x="399" y="267"/>
                  <a:pt x="399" y="269"/>
                </a:cubicBezTo>
                <a:cubicBezTo>
                  <a:pt x="399" y="277"/>
                  <a:pt x="403" y="285"/>
                  <a:pt x="411" y="290"/>
                </a:cubicBezTo>
                <a:cubicBezTo>
                  <a:pt x="415" y="293"/>
                  <a:pt x="420" y="295"/>
                  <a:pt x="425" y="295"/>
                </a:cubicBezTo>
                <a:cubicBezTo>
                  <a:pt x="425" y="295"/>
                  <a:pt x="425" y="295"/>
                  <a:pt x="425" y="295"/>
                </a:cubicBezTo>
                <a:cubicBezTo>
                  <a:pt x="433" y="295"/>
                  <a:pt x="442" y="290"/>
                  <a:pt x="447" y="283"/>
                </a:cubicBezTo>
                <a:cubicBezTo>
                  <a:pt x="448" y="280"/>
                  <a:pt x="449" y="278"/>
                  <a:pt x="450" y="275"/>
                </a:cubicBezTo>
                <a:cubicBezTo>
                  <a:pt x="482" y="272"/>
                  <a:pt x="482" y="272"/>
                  <a:pt x="482" y="272"/>
                </a:cubicBezTo>
                <a:cubicBezTo>
                  <a:pt x="482" y="272"/>
                  <a:pt x="482" y="273"/>
                  <a:pt x="482" y="273"/>
                </a:cubicBezTo>
                <a:cubicBezTo>
                  <a:pt x="476" y="277"/>
                  <a:pt x="470" y="279"/>
                  <a:pt x="463" y="280"/>
                </a:cubicBezTo>
                <a:close/>
                <a:moveTo>
                  <a:pt x="490" y="242"/>
                </a:moveTo>
                <a:cubicBezTo>
                  <a:pt x="472" y="229"/>
                  <a:pt x="472" y="229"/>
                  <a:pt x="472" y="229"/>
                </a:cubicBezTo>
                <a:cubicBezTo>
                  <a:pt x="482" y="218"/>
                  <a:pt x="482" y="218"/>
                  <a:pt x="482" y="218"/>
                </a:cubicBezTo>
                <a:cubicBezTo>
                  <a:pt x="490" y="241"/>
                  <a:pt x="490" y="241"/>
                  <a:pt x="490" y="241"/>
                </a:cubicBezTo>
                <a:cubicBezTo>
                  <a:pt x="490" y="241"/>
                  <a:pt x="490" y="242"/>
                  <a:pt x="490" y="242"/>
                </a:cubicBezTo>
                <a:close/>
                <a:moveTo>
                  <a:pt x="506" y="236"/>
                </a:moveTo>
                <a:cubicBezTo>
                  <a:pt x="495" y="204"/>
                  <a:pt x="495" y="204"/>
                  <a:pt x="495" y="204"/>
                </a:cubicBezTo>
                <a:cubicBezTo>
                  <a:pt x="498" y="201"/>
                  <a:pt x="498" y="201"/>
                  <a:pt x="498" y="201"/>
                </a:cubicBezTo>
                <a:cubicBezTo>
                  <a:pt x="503" y="209"/>
                  <a:pt x="506" y="219"/>
                  <a:pt x="506" y="230"/>
                </a:cubicBezTo>
                <a:cubicBezTo>
                  <a:pt x="506" y="232"/>
                  <a:pt x="506" y="234"/>
                  <a:pt x="506" y="236"/>
                </a:cubicBezTo>
                <a:cubicBezTo>
                  <a:pt x="506" y="236"/>
                  <a:pt x="506" y="236"/>
                  <a:pt x="506" y="236"/>
                </a:cubicBezTo>
                <a:close/>
              </a:path>
            </a:pathLst>
          </a:custGeom>
          <a:solidFill>
            <a:srgbClr val="B1B3B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145"/>
          <p:cNvGrpSpPr>
            <a:grpSpLocks/>
          </p:cNvGrpSpPr>
          <p:nvPr/>
        </p:nvGrpSpPr>
        <p:grpSpPr bwMode="auto">
          <a:xfrm>
            <a:off x="1922385" y="5753607"/>
            <a:ext cx="1795890" cy="778005"/>
            <a:chOff x="6074842" y="5105636"/>
            <a:chExt cx="1590090" cy="1148358"/>
          </a:xfrm>
        </p:grpSpPr>
        <p:sp>
          <p:nvSpPr>
            <p:cNvPr id="6" name="Freeform 3"/>
            <p:cNvSpPr>
              <a:spLocks noChangeAspect="1"/>
            </p:cNvSpPr>
            <p:nvPr/>
          </p:nvSpPr>
          <p:spPr bwMode="auto">
            <a:xfrm>
              <a:off x="6074842" y="5105636"/>
              <a:ext cx="1590090" cy="1148358"/>
            </a:xfrm>
            <a:custGeom>
              <a:avLst/>
              <a:gdLst>
                <a:gd name="T0" fmla="*/ 2147483647 w 522"/>
                <a:gd name="T1" fmla="*/ 2147483647 h 399"/>
                <a:gd name="T2" fmla="*/ 2147483647 w 522"/>
                <a:gd name="T3" fmla="*/ 2147483647 h 399"/>
                <a:gd name="T4" fmla="*/ 0 w 522"/>
                <a:gd name="T5" fmla="*/ 2147483647 h 399"/>
                <a:gd name="T6" fmla="*/ 2147483647 w 522"/>
                <a:gd name="T7" fmla="*/ 2147483647 h 399"/>
                <a:gd name="T8" fmla="*/ 2147483647 w 522"/>
                <a:gd name="T9" fmla="*/ 2147483647 h 399"/>
                <a:gd name="T10" fmla="*/ 2147483647 w 522"/>
                <a:gd name="T11" fmla="*/ 0 h 399"/>
                <a:gd name="T12" fmla="*/ 2147483647 w 522"/>
                <a:gd name="T13" fmla="*/ 2147483647 h 399"/>
                <a:gd name="T14" fmla="*/ 2147483647 w 522"/>
                <a:gd name="T15" fmla="*/ 2147483647 h 399"/>
                <a:gd name="T16" fmla="*/ 2147483647 w 522"/>
                <a:gd name="T17" fmla="*/ 2147483647 h 399"/>
                <a:gd name="T18" fmla="*/ 2147483647 w 522"/>
                <a:gd name="T19" fmla="*/ 2147483647 h 399"/>
                <a:gd name="T20" fmla="*/ 2147483647 w 522"/>
                <a:gd name="T21" fmla="*/ 2147483647 h 399"/>
                <a:gd name="T22" fmla="*/ 2147483647 w 522"/>
                <a:gd name="T23" fmla="*/ 2147483647 h 399"/>
                <a:gd name="T24" fmla="*/ 2147483647 w 522"/>
                <a:gd name="T25" fmla="*/ 2147483647 h 399"/>
                <a:gd name="T26" fmla="*/ 2147483647 w 522"/>
                <a:gd name="T27" fmla="*/ 2147483647 h 399"/>
                <a:gd name="T28" fmla="*/ 2147483647 w 522"/>
                <a:gd name="T29" fmla="*/ 2147483647 h 399"/>
                <a:gd name="T30" fmla="*/ 2147483647 w 522"/>
                <a:gd name="T31" fmla="*/ 2147483647 h 399"/>
                <a:gd name="T32" fmla="*/ 2147483647 w 522"/>
                <a:gd name="T33" fmla="*/ 2147483647 h 399"/>
                <a:gd name="T34" fmla="*/ 2147483647 w 522"/>
                <a:gd name="T35" fmla="*/ 2147483647 h 399"/>
                <a:gd name="T36" fmla="*/ 2147483647 w 522"/>
                <a:gd name="T37" fmla="*/ 2147483647 h 399"/>
                <a:gd name="T38" fmla="*/ 2147483647 w 522"/>
                <a:gd name="T39" fmla="*/ 2147483647 h 399"/>
                <a:gd name="T40" fmla="*/ 2147483647 w 522"/>
                <a:gd name="T41" fmla="*/ 2147483647 h 399"/>
                <a:gd name="T42" fmla="*/ 2147483647 w 522"/>
                <a:gd name="T43" fmla="*/ 2147483647 h 399"/>
                <a:gd name="T44" fmla="*/ 2147483647 w 522"/>
                <a:gd name="T45" fmla="*/ 2147483647 h 399"/>
                <a:gd name="T46" fmla="*/ 2147483647 w 522"/>
                <a:gd name="T47" fmla="*/ 2147483647 h 399"/>
                <a:gd name="T48" fmla="*/ 2147483647 w 522"/>
                <a:gd name="T49" fmla="*/ 2147483647 h 399"/>
                <a:gd name="T50" fmla="*/ 2147483647 w 522"/>
                <a:gd name="T51" fmla="*/ 2147483647 h 399"/>
                <a:gd name="T52" fmla="*/ 2147483647 w 522"/>
                <a:gd name="T53" fmla="*/ 2147483647 h 399"/>
                <a:gd name="T54" fmla="*/ 2147483647 w 522"/>
                <a:gd name="T55" fmla="*/ 2147483647 h 399"/>
                <a:gd name="T56" fmla="*/ 2147483647 w 522"/>
                <a:gd name="T57" fmla="*/ 2147483647 h 399"/>
                <a:gd name="T58" fmla="*/ 2147483647 w 522"/>
                <a:gd name="T59" fmla="*/ 2147483647 h 399"/>
                <a:gd name="T60" fmla="*/ 2147483647 w 522"/>
                <a:gd name="T61" fmla="*/ 2147483647 h 399"/>
                <a:gd name="T62" fmla="*/ 2147483647 w 522"/>
                <a:gd name="T63" fmla="*/ 2147483647 h 399"/>
                <a:gd name="T64" fmla="*/ 2147483647 w 522"/>
                <a:gd name="T65" fmla="*/ 2147483647 h 399"/>
                <a:gd name="T66" fmla="*/ 2147483647 w 522"/>
                <a:gd name="T67" fmla="*/ 2147483647 h 399"/>
                <a:gd name="T68" fmla="*/ 2147483647 w 522"/>
                <a:gd name="T69" fmla="*/ 2147483647 h 399"/>
                <a:gd name="T70" fmla="*/ 2147483647 w 522"/>
                <a:gd name="T71" fmla="*/ 2147483647 h 399"/>
                <a:gd name="T72" fmla="*/ 2147483647 w 522"/>
                <a:gd name="T73" fmla="*/ 2147483647 h 399"/>
                <a:gd name="T74" fmla="*/ 2147483647 w 522"/>
                <a:gd name="T75" fmla="*/ 2147483647 h 399"/>
                <a:gd name="T76" fmla="*/ 2147483647 w 522"/>
                <a:gd name="T77" fmla="*/ 2147483647 h 399"/>
                <a:gd name="T78" fmla="*/ 2147483647 w 522"/>
                <a:gd name="T79" fmla="*/ 2147483647 h 399"/>
                <a:gd name="T80" fmla="*/ 2147483647 w 522"/>
                <a:gd name="T81" fmla="*/ 2147483647 h 399"/>
                <a:gd name="T82" fmla="*/ 2147483647 w 522"/>
                <a:gd name="T83" fmla="*/ 2147483647 h 399"/>
                <a:gd name="T84" fmla="*/ 2147483647 w 522"/>
                <a:gd name="T85" fmla="*/ 2147483647 h 39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522" h="399">
                  <a:moveTo>
                    <a:pt x="111" y="355"/>
                  </a:moveTo>
                  <a:cubicBezTo>
                    <a:pt x="105" y="356"/>
                    <a:pt x="98" y="357"/>
                    <a:pt x="91" y="357"/>
                  </a:cubicBezTo>
                  <a:cubicBezTo>
                    <a:pt x="91" y="357"/>
                    <a:pt x="91" y="357"/>
                    <a:pt x="91" y="357"/>
                  </a:cubicBezTo>
                  <a:cubicBezTo>
                    <a:pt x="53" y="357"/>
                    <a:pt x="23" y="327"/>
                    <a:pt x="23" y="289"/>
                  </a:cubicBezTo>
                  <a:cubicBezTo>
                    <a:pt x="23" y="289"/>
                    <a:pt x="23" y="289"/>
                    <a:pt x="23" y="289"/>
                  </a:cubicBezTo>
                  <a:cubicBezTo>
                    <a:pt x="23" y="282"/>
                    <a:pt x="24" y="275"/>
                    <a:pt x="26" y="269"/>
                  </a:cubicBezTo>
                  <a:cubicBezTo>
                    <a:pt x="26" y="269"/>
                    <a:pt x="26" y="269"/>
                    <a:pt x="26" y="269"/>
                  </a:cubicBezTo>
                  <a:cubicBezTo>
                    <a:pt x="10" y="252"/>
                    <a:pt x="0" y="230"/>
                    <a:pt x="0" y="206"/>
                  </a:cubicBezTo>
                  <a:cubicBezTo>
                    <a:pt x="0" y="206"/>
                    <a:pt x="0" y="206"/>
                    <a:pt x="0" y="206"/>
                  </a:cubicBezTo>
                  <a:cubicBezTo>
                    <a:pt x="0" y="159"/>
                    <a:pt x="35" y="121"/>
                    <a:pt x="81" y="115"/>
                  </a:cubicBezTo>
                  <a:cubicBezTo>
                    <a:pt x="81" y="115"/>
                    <a:pt x="81" y="115"/>
                    <a:pt x="81" y="115"/>
                  </a:cubicBezTo>
                  <a:cubicBezTo>
                    <a:pt x="81" y="114"/>
                    <a:pt x="80" y="113"/>
                    <a:pt x="80" y="111"/>
                  </a:cubicBezTo>
                  <a:cubicBezTo>
                    <a:pt x="80" y="111"/>
                    <a:pt x="80" y="111"/>
                    <a:pt x="80" y="111"/>
                  </a:cubicBezTo>
                  <a:cubicBezTo>
                    <a:pt x="80" y="73"/>
                    <a:pt x="112" y="42"/>
                    <a:pt x="150" y="42"/>
                  </a:cubicBezTo>
                  <a:cubicBezTo>
                    <a:pt x="150" y="42"/>
                    <a:pt x="150" y="42"/>
                    <a:pt x="150" y="42"/>
                  </a:cubicBezTo>
                  <a:cubicBezTo>
                    <a:pt x="164" y="42"/>
                    <a:pt x="177" y="46"/>
                    <a:pt x="188" y="54"/>
                  </a:cubicBezTo>
                  <a:cubicBezTo>
                    <a:pt x="188" y="54"/>
                    <a:pt x="188" y="54"/>
                    <a:pt x="188" y="54"/>
                  </a:cubicBezTo>
                  <a:cubicBezTo>
                    <a:pt x="206" y="22"/>
                    <a:pt x="240" y="0"/>
                    <a:pt x="279" y="0"/>
                  </a:cubicBezTo>
                  <a:cubicBezTo>
                    <a:pt x="279" y="0"/>
                    <a:pt x="279" y="0"/>
                    <a:pt x="279" y="0"/>
                  </a:cubicBezTo>
                  <a:cubicBezTo>
                    <a:pt x="325" y="0"/>
                    <a:pt x="363" y="30"/>
                    <a:pt x="376" y="72"/>
                  </a:cubicBezTo>
                  <a:cubicBezTo>
                    <a:pt x="376" y="72"/>
                    <a:pt x="376" y="72"/>
                    <a:pt x="376" y="72"/>
                  </a:cubicBezTo>
                  <a:cubicBezTo>
                    <a:pt x="379" y="72"/>
                    <a:pt x="381" y="72"/>
                    <a:pt x="383" y="72"/>
                  </a:cubicBezTo>
                  <a:cubicBezTo>
                    <a:pt x="383" y="72"/>
                    <a:pt x="383" y="72"/>
                    <a:pt x="383" y="72"/>
                  </a:cubicBezTo>
                  <a:cubicBezTo>
                    <a:pt x="400" y="72"/>
                    <a:pt x="416" y="77"/>
                    <a:pt x="430" y="85"/>
                  </a:cubicBezTo>
                  <a:cubicBezTo>
                    <a:pt x="430" y="85"/>
                    <a:pt x="430" y="85"/>
                    <a:pt x="430" y="85"/>
                  </a:cubicBezTo>
                  <a:cubicBezTo>
                    <a:pt x="430" y="85"/>
                    <a:pt x="430" y="85"/>
                    <a:pt x="430" y="85"/>
                  </a:cubicBezTo>
                  <a:cubicBezTo>
                    <a:pt x="433" y="88"/>
                    <a:pt x="435" y="92"/>
                    <a:pt x="432" y="96"/>
                  </a:cubicBezTo>
                  <a:cubicBezTo>
                    <a:pt x="432" y="96"/>
                    <a:pt x="432" y="96"/>
                    <a:pt x="432" y="96"/>
                  </a:cubicBezTo>
                  <a:cubicBezTo>
                    <a:pt x="430" y="100"/>
                    <a:pt x="425" y="101"/>
                    <a:pt x="421" y="99"/>
                  </a:cubicBezTo>
                  <a:cubicBezTo>
                    <a:pt x="421" y="99"/>
                    <a:pt x="421" y="99"/>
                    <a:pt x="421" y="99"/>
                  </a:cubicBezTo>
                  <a:cubicBezTo>
                    <a:pt x="410" y="92"/>
                    <a:pt x="397" y="88"/>
                    <a:pt x="383" y="88"/>
                  </a:cubicBezTo>
                  <a:cubicBezTo>
                    <a:pt x="383" y="88"/>
                    <a:pt x="383" y="88"/>
                    <a:pt x="383" y="88"/>
                  </a:cubicBezTo>
                  <a:cubicBezTo>
                    <a:pt x="380" y="88"/>
                    <a:pt x="376" y="88"/>
                    <a:pt x="372" y="89"/>
                  </a:cubicBezTo>
                  <a:cubicBezTo>
                    <a:pt x="372" y="89"/>
                    <a:pt x="372" y="89"/>
                    <a:pt x="372" y="89"/>
                  </a:cubicBezTo>
                  <a:cubicBezTo>
                    <a:pt x="368" y="89"/>
                    <a:pt x="364" y="87"/>
                    <a:pt x="363" y="83"/>
                  </a:cubicBezTo>
                  <a:cubicBezTo>
                    <a:pt x="363" y="83"/>
                    <a:pt x="363" y="83"/>
                    <a:pt x="363" y="83"/>
                  </a:cubicBezTo>
                  <a:cubicBezTo>
                    <a:pt x="354" y="45"/>
                    <a:pt x="319" y="16"/>
                    <a:pt x="279" y="16"/>
                  </a:cubicBezTo>
                  <a:cubicBezTo>
                    <a:pt x="279" y="16"/>
                    <a:pt x="279" y="16"/>
                    <a:pt x="279" y="16"/>
                  </a:cubicBezTo>
                  <a:cubicBezTo>
                    <a:pt x="243" y="16"/>
                    <a:pt x="212" y="38"/>
                    <a:pt x="199" y="69"/>
                  </a:cubicBezTo>
                  <a:cubicBezTo>
                    <a:pt x="199" y="69"/>
                    <a:pt x="199" y="69"/>
                    <a:pt x="199" y="69"/>
                  </a:cubicBezTo>
                  <a:cubicBezTo>
                    <a:pt x="198" y="71"/>
                    <a:pt x="195" y="73"/>
                    <a:pt x="193" y="74"/>
                  </a:cubicBezTo>
                  <a:cubicBezTo>
                    <a:pt x="193" y="74"/>
                    <a:pt x="193" y="74"/>
                    <a:pt x="193" y="74"/>
                  </a:cubicBezTo>
                  <a:cubicBezTo>
                    <a:pt x="190" y="74"/>
                    <a:pt x="188" y="74"/>
                    <a:pt x="186" y="72"/>
                  </a:cubicBezTo>
                  <a:cubicBezTo>
                    <a:pt x="186" y="72"/>
                    <a:pt x="186" y="72"/>
                    <a:pt x="186" y="72"/>
                  </a:cubicBezTo>
                  <a:cubicBezTo>
                    <a:pt x="176" y="63"/>
                    <a:pt x="164" y="58"/>
                    <a:pt x="150" y="58"/>
                  </a:cubicBezTo>
                  <a:cubicBezTo>
                    <a:pt x="150" y="58"/>
                    <a:pt x="150" y="58"/>
                    <a:pt x="150" y="58"/>
                  </a:cubicBezTo>
                  <a:cubicBezTo>
                    <a:pt x="120" y="58"/>
                    <a:pt x="97" y="82"/>
                    <a:pt x="96" y="111"/>
                  </a:cubicBezTo>
                  <a:cubicBezTo>
                    <a:pt x="96" y="111"/>
                    <a:pt x="96" y="111"/>
                    <a:pt x="96" y="111"/>
                  </a:cubicBezTo>
                  <a:cubicBezTo>
                    <a:pt x="96" y="115"/>
                    <a:pt x="97" y="118"/>
                    <a:pt x="97" y="121"/>
                  </a:cubicBezTo>
                  <a:cubicBezTo>
                    <a:pt x="97" y="121"/>
                    <a:pt x="97" y="121"/>
                    <a:pt x="97" y="121"/>
                  </a:cubicBezTo>
                  <a:cubicBezTo>
                    <a:pt x="98" y="124"/>
                    <a:pt x="97" y="126"/>
                    <a:pt x="96" y="128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4" y="130"/>
                    <a:pt x="92" y="131"/>
                    <a:pt x="90" y="131"/>
                  </a:cubicBezTo>
                  <a:cubicBezTo>
                    <a:pt x="90" y="131"/>
                    <a:pt x="90" y="131"/>
                    <a:pt x="90" y="131"/>
                  </a:cubicBezTo>
                  <a:cubicBezTo>
                    <a:pt x="49" y="132"/>
                    <a:pt x="16" y="165"/>
                    <a:pt x="16" y="206"/>
                  </a:cubicBezTo>
                  <a:cubicBezTo>
                    <a:pt x="16" y="206"/>
                    <a:pt x="16" y="206"/>
                    <a:pt x="16" y="206"/>
                  </a:cubicBezTo>
                  <a:cubicBezTo>
                    <a:pt x="16" y="227"/>
                    <a:pt x="25" y="247"/>
                    <a:pt x="40" y="261"/>
                  </a:cubicBezTo>
                  <a:cubicBezTo>
                    <a:pt x="40" y="261"/>
                    <a:pt x="40" y="261"/>
                    <a:pt x="40" y="261"/>
                  </a:cubicBezTo>
                  <a:cubicBezTo>
                    <a:pt x="43" y="263"/>
                    <a:pt x="44" y="266"/>
                    <a:pt x="42" y="270"/>
                  </a:cubicBezTo>
                  <a:cubicBezTo>
                    <a:pt x="42" y="270"/>
                    <a:pt x="42" y="270"/>
                    <a:pt x="42" y="270"/>
                  </a:cubicBezTo>
                  <a:cubicBezTo>
                    <a:pt x="40" y="276"/>
                    <a:pt x="39" y="282"/>
                    <a:pt x="39" y="289"/>
                  </a:cubicBezTo>
                  <a:cubicBezTo>
                    <a:pt x="39" y="289"/>
                    <a:pt x="39" y="289"/>
                    <a:pt x="39" y="289"/>
                  </a:cubicBezTo>
                  <a:cubicBezTo>
                    <a:pt x="39" y="318"/>
                    <a:pt x="62" y="341"/>
                    <a:pt x="91" y="341"/>
                  </a:cubicBezTo>
                  <a:cubicBezTo>
                    <a:pt x="91" y="341"/>
                    <a:pt x="91" y="341"/>
                    <a:pt x="91" y="341"/>
                  </a:cubicBezTo>
                  <a:cubicBezTo>
                    <a:pt x="99" y="341"/>
                    <a:pt x="106" y="340"/>
                    <a:pt x="112" y="337"/>
                  </a:cubicBezTo>
                  <a:cubicBezTo>
                    <a:pt x="112" y="337"/>
                    <a:pt x="112" y="337"/>
                    <a:pt x="112" y="337"/>
                  </a:cubicBezTo>
                  <a:cubicBezTo>
                    <a:pt x="114" y="336"/>
                    <a:pt x="117" y="336"/>
                    <a:pt x="119" y="337"/>
                  </a:cubicBezTo>
                  <a:cubicBezTo>
                    <a:pt x="119" y="337"/>
                    <a:pt x="119" y="337"/>
                    <a:pt x="119" y="337"/>
                  </a:cubicBezTo>
                  <a:cubicBezTo>
                    <a:pt x="121" y="338"/>
                    <a:pt x="122" y="340"/>
                    <a:pt x="123" y="342"/>
                  </a:cubicBezTo>
                  <a:cubicBezTo>
                    <a:pt x="123" y="342"/>
                    <a:pt x="123" y="342"/>
                    <a:pt x="123" y="342"/>
                  </a:cubicBezTo>
                  <a:cubicBezTo>
                    <a:pt x="132" y="366"/>
                    <a:pt x="156" y="383"/>
                    <a:pt x="184" y="383"/>
                  </a:cubicBezTo>
                  <a:cubicBezTo>
                    <a:pt x="184" y="383"/>
                    <a:pt x="184" y="383"/>
                    <a:pt x="184" y="383"/>
                  </a:cubicBezTo>
                  <a:cubicBezTo>
                    <a:pt x="206" y="383"/>
                    <a:pt x="225" y="373"/>
                    <a:pt x="237" y="357"/>
                  </a:cubicBezTo>
                  <a:cubicBezTo>
                    <a:pt x="237" y="357"/>
                    <a:pt x="237" y="357"/>
                    <a:pt x="237" y="357"/>
                  </a:cubicBezTo>
                  <a:cubicBezTo>
                    <a:pt x="238" y="355"/>
                    <a:pt x="240" y="354"/>
                    <a:pt x="242" y="354"/>
                  </a:cubicBezTo>
                  <a:cubicBezTo>
                    <a:pt x="242" y="354"/>
                    <a:pt x="242" y="354"/>
                    <a:pt x="242" y="354"/>
                  </a:cubicBezTo>
                  <a:cubicBezTo>
                    <a:pt x="244" y="353"/>
                    <a:pt x="246" y="354"/>
                    <a:pt x="248" y="355"/>
                  </a:cubicBezTo>
                  <a:cubicBezTo>
                    <a:pt x="248" y="355"/>
                    <a:pt x="248" y="355"/>
                    <a:pt x="248" y="355"/>
                  </a:cubicBezTo>
                  <a:cubicBezTo>
                    <a:pt x="259" y="364"/>
                    <a:pt x="273" y="369"/>
                    <a:pt x="289" y="369"/>
                  </a:cubicBezTo>
                  <a:cubicBezTo>
                    <a:pt x="289" y="369"/>
                    <a:pt x="289" y="369"/>
                    <a:pt x="289" y="369"/>
                  </a:cubicBezTo>
                  <a:cubicBezTo>
                    <a:pt x="312" y="369"/>
                    <a:pt x="333" y="357"/>
                    <a:pt x="344" y="338"/>
                  </a:cubicBezTo>
                  <a:cubicBezTo>
                    <a:pt x="344" y="338"/>
                    <a:pt x="344" y="338"/>
                    <a:pt x="344" y="338"/>
                  </a:cubicBezTo>
                  <a:cubicBezTo>
                    <a:pt x="345" y="336"/>
                    <a:pt x="347" y="335"/>
                    <a:pt x="350" y="334"/>
                  </a:cubicBezTo>
                  <a:cubicBezTo>
                    <a:pt x="350" y="334"/>
                    <a:pt x="350" y="334"/>
                    <a:pt x="350" y="334"/>
                  </a:cubicBezTo>
                  <a:cubicBezTo>
                    <a:pt x="352" y="334"/>
                    <a:pt x="354" y="334"/>
                    <a:pt x="356" y="336"/>
                  </a:cubicBezTo>
                  <a:cubicBezTo>
                    <a:pt x="356" y="336"/>
                    <a:pt x="356" y="336"/>
                    <a:pt x="356" y="336"/>
                  </a:cubicBezTo>
                  <a:cubicBezTo>
                    <a:pt x="367" y="344"/>
                    <a:pt x="380" y="350"/>
                    <a:pt x="395" y="350"/>
                  </a:cubicBezTo>
                  <a:cubicBezTo>
                    <a:pt x="395" y="350"/>
                    <a:pt x="395" y="350"/>
                    <a:pt x="395" y="350"/>
                  </a:cubicBezTo>
                  <a:cubicBezTo>
                    <a:pt x="428" y="350"/>
                    <a:pt x="455" y="323"/>
                    <a:pt x="455" y="289"/>
                  </a:cubicBezTo>
                  <a:cubicBezTo>
                    <a:pt x="455" y="289"/>
                    <a:pt x="455" y="289"/>
                    <a:pt x="455" y="289"/>
                  </a:cubicBezTo>
                  <a:cubicBezTo>
                    <a:pt x="455" y="289"/>
                    <a:pt x="455" y="289"/>
                    <a:pt x="455" y="288"/>
                  </a:cubicBezTo>
                  <a:cubicBezTo>
                    <a:pt x="455" y="288"/>
                    <a:pt x="455" y="288"/>
                    <a:pt x="455" y="288"/>
                  </a:cubicBezTo>
                  <a:cubicBezTo>
                    <a:pt x="455" y="284"/>
                    <a:pt x="458" y="281"/>
                    <a:pt x="462" y="280"/>
                  </a:cubicBezTo>
                  <a:cubicBezTo>
                    <a:pt x="462" y="280"/>
                    <a:pt x="462" y="280"/>
                    <a:pt x="462" y="280"/>
                  </a:cubicBezTo>
                  <a:cubicBezTo>
                    <a:pt x="487" y="276"/>
                    <a:pt x="506" y="255"/>
                    <a:pt x="506" y="229"/>
                  </a:cubicBezTo>
                  <a:cubicBezTo>
                    <a:pt x="506" y="229"/>
                    <a:pt x="506" y="229"/>
                    <a:pt x="506" y="229"/>
                  </a:cubicBezTo>
                  <a:cubicBezTo>
                    <a:pt x="506" y="203"/>
                    <a:pt x="486" y="181"/>
                    <a:pt x="460" y="178"/>
                  </a:cubicBezTo>
                  <a:cubicBezTo>
                    <a:pt x="460" y="178"/>
                    <a:pt x="460" y="178"/>
                    <a:pt x="460" y="178"/>
                  </a:cubicBezTo>
                  <a:cubicBezTo>
                    <a:pt x="458" y="178"/>
                    <a:pt x="456" y="177"/>
                    <a:pt x="455" y="175"/>
                  </a:cubicBezTo>
                  <a:cubicBezTo>
                    <a:pt x="455" y="175"/>
                    <a:pt x="455" y="175"/>
                    <a:pt x="455" y="175"/>
                  </a:cubicBezTo>
                  <a:cubicBezTo>
                    <a:pt x="453" y="174"/>
                    <a:pt x="453" y="171"/>
                    <a:pt x="453" y="169"/>
                  </a:cubicBezTo>
                  <a:cubicBezTo>
                    <a:pt x="453" y="169"/>
                    <a:pt x="453" y="169"/>
                    <a:pt x="453" y="169"/>
                  </a:cubicBezTo>
                  <a:cubicBezTo>
                    <a:pt x="454" y="166"/>
                    <a:pt x="454" y="162"/>
                    <a:pt x="454" y="158"/>
                  </a:cubicBezTo>
                  <a:cubicBezTo>
                    <a:pt x="454" y="158"/>
                    <a:pt x="454" y="158"/>
                    <a:pt x="454" y="158"/>
                  </a:cubicBezTo>
                  <a:cubicBezTo>
                    <a:pt x="454" y="144"/>
                    <a:pt x="450" y="130"/>
                    <a:pt x="442" y="119"/>
                  </a:cubicBezTo>
                  <a:cubicBezTo>
                    <a:pt x="442" y="119"/>
                    <a:pt x="442" y="119"/>
                    <a:pt x="442" y="119"/>
                  </a:cubicBezTo>
                  <a:cubicBezTo>
                    <a:pt x="439" y="115"/>
                    <a:pt x="440" y="110"/>
                    <a:pt x="444" y="108"/>
                  </a:cubicBezTo>
                  <a:cubicBezTo>
                    <a:pt x="444" y="108"/>
                    <a:pt x="444" y="108"/>
                    <a:pt x="444" y="108"/>
                  </a:cubicBezTo>
                  <a:cubicBezTo>
                    <a:pt x="448" y="105"/>
                    <a:pt x="453" y="106"/>
                    <a:pt x="455" y="110"/>
                  </a:cubicBezTo>
                  <a:cubicBezTo>
                    <a:pt x="455" y="110"/>
                    <a:pt x="455" y="110"/>
                    <a:pt x="455" y="110"/>
                  </a:cubicBezTo>
                  <a:cubicBezTo>
                    <a:pt x="464" y="124"/>
                    <a:pt x="470" y="140"/>
                    <a:pt x="470" y="158"/>
                  </a:cubicBezTo>
                  <a:cubicBezTo>
                    <a:pt x="470" y="158"/>
                    <a:pt x="470" y="158"/>
                    <a:pt x="470" y="158"/>
                  </a:cubicBezTo>
                  <a:cubicBezTo>
                    <a:pt x="470" y="160"/>
                    <a:pt x="470" y="162"/>
                    <a:pt x="470" y="164"/>
                  </a:cubicBezTo>
                  <a:cubicBezTo>
                    <a:pt x="470" y="164"/>
                    <a:pt x="470" y="164"/>
                    <a:pt x="470" y="164"/>
                  </a:cubicBezTo>
                  <a:cubicBezTo>
                    <a:pt x="500" y="171"/>
                    <a:pt x="522" y="197"/>
                    <a:pt x="522" y="229"/>
                  </a:cubicBezTo>
                  <a:cubicBezTo>
                    <a:pt x="522" y="229"/>
                    <a:pt x="522" y="229"/>
                    <a:pt x="522" y="229"/>
                  </a:cubicBezTo>
                  <a:cubicBezTo>
                    <a:pt x="522" y="261"/>
                    <a:pt x="500" y="287"/>
                    <a:pt x="471" y="295"/>
                  </a:cubicBezTo>
                  <a:cubicBezTo>
                    <a:pt x="471" y="295"/>
                    <a:pt x="471" y="295"/>
                    <a:pt x="471" y="295"/>
                  </a:cubicBezTo>
                  <a:cubicBezTo>
                    <a:pt x="468" y="334"/>
                    <a:pt x="435" y="366"/>
                    <a:pt x="395" y="366"/>
                  </a:cubicBezTo>
                  <a:cubicBezTo>
                    <a:pt x="395" y="366"/>
                    <a:pt x="395" y="366"/>
                    <a:pt x="395" y="366"/>
                  </a:cubicBezTo>
                  <a:cubicBezTo>
                    <a:pt x="379" y="366"/>
                    <a:pt x="365" y="361"/>
                    <a:pt x="353" y="353"/>
                  </a:cubicBezTo>
                  <a:cubicBezTo>
                    <a:pt x="353" y="353"/>
                    <a:pt x="353" y="353"/>
                    <a:pt x="353" y="353"/>
                  </a:cubicBezTo>
                  <a:cubicBezTo>
                    <a:pt x="338" y="373"/>
                    <a:pt x="315" y="385"/>
                    <a:pt x="289" y="385"/>
                  </a:cubicBezTo>
                  <a:cubicBezTo>
                    <a:pt x="289" y="385"/>
                    <a:pt x="289" y="385"/>
                    <a:pt x="289" y="385"/>
                  </a:cubicBezTo>
                  <a:cubicBezTo>
                    <a:pt x="272" y="385"/>
                    <a:pt x="257" y="381"/>
                    <a:pt x="245" y="372"/>
                  </a:cubicBezTo>
                  <a:cubicBezTo>
                    <a:pt x="245" y="372"/>
                    <a:pt x="245" y="372"/>
                    <a:pt x="245" y="372"/>
                  </a:cubicBezTo>
                  <a:cubicBezTo>
                    <a:pt x="230" y="389"/>
                    <a:pt x="208" y="399"/>
                    <a:pt x="184" y="399"/>
                  </a:cubicBezTo>
                  <a:cubicBezTo>
                    <a:pt x="184" y="399"/>
                    <a:pt x="184" y="399"/>
                    <a:pt x="184" y="399"/>
                  </a:cubicBezTo>
                  <a:cubicBezTo>
                    <a:pt x="152" y="399"/>
                    <a:pt x="125" y="381"/>
                    <a:pt x="111" y="355"/>
                  </a:cubicBezTo>
                  <a:close/>
                </a:path>
              </a:pathLst>
            </a:custGeom>
            <a:gradFill rotWithShape="0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" name="Group 6"/>
            <p:cNvGrpSpPr/>
            <p:nvPr/>
          </p:nvGrpSpPr>
          <p:grpSpPr bwMode="auto">
            <a:xfrm>
              <a:off x="6418006" y="5374635"/>
              <a:ext cx="934670" cy="775192"/>
              <a:chOff x="1727959" y="4240915"/>
              <a:chExt cx="692445" cy="704829"/>
            </a:xfrm>
            <a:solidFill>
              <a:schemeClr val="bg1"/>
            </a:solidFill>
          </p:grpSpPr>
          <p:sp>
            <p:nvSpPr>
              <p:cNvPr id="8" name="Oval 7"/>
              <p:cNvSpPr>
                <a:spLocks noChangeAspect="1"/>
              </p:cNvSpPr>
              <p:nvPr/>
            </p:nvSpPr>
            <p:spPr bwMode="auto">
              <a:xfrm>
                <a:off x="1727959" y="4268542"/>
                <a:ext cx="307360" cy="300442"/>
              </a:xfrm>
              <a:prstGeom prst="ellipse">
                <a:avLst/>
              </a:prstGeom>
              <a:noFill/>
              <a:ln w="38100" cap="flat" cmpd="sng" algn="ctr">
                <a:gradFill>
                  <a:gsLst>
                    <a:gs pos="36000">
                      <a:srgbClr val="FFFF00"/>
                    </a:gs>
                    <a:gs pos="15000">
                      <a:srgbClr val="FF0000"/>
                    </a:gs>
                    <a:gs pos="58000">
                      <a:srgbClr val="00B050"/>
                    </a:gs>
                    <a:gs pos="74000">
                      <a:srgbClr val="00B0F0"/>
                    </a:gs>
                    <a:gs pos="88000">
                      <a:srgbClr val="7030A0"/>
                    </a:gs>
                  </a:gsLst>
                  <a:lin ang="0" scaled="0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 algn="ctr"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9" name="Oval 8"/>
              <p:cNvSpPr>
                <a:spLocks noChangeAspect="1"/>
              </p:cNvSpPr>
              <p:nvPr/>
            </p:nvSpPr>
            <p:spPr bwMode="auto">
              <a:xfrm>
                <a:off x="2003523" y="4372143"/>
                <a:ext cx="381550" cy="372962"/>
              </a:xfrm>
              <a:prstGeom prst="ellipse">
                <a:avLst/>
              </a:prstGeom>
              <a:noFill/>
              <a:ln w="38100" cap="flat" cmpd="sng" algn="ctr">
                <a:gradFill>
                  <a:gsLst>
                    <a:gs pos="36000">
                      <a:srgbClr val="FFFF00"/>
                    </a:gs>
                    <a:gs pos="15000">
                      <a:srgbClr val="FF0000"/>
                    </a:gs>
                    <a:gs pos="58000">
                      <a:srgbClr val="00B050"/>
                    </a:gs>
                    <a:gs pos="74000">
                      <a:srgbClr val="00B0F0"/>
                    </a:gs>
                    <a:gs pos="88000">
                      <a:srgbClr val="7030A0"/>
                    </a:gs>
                  </a:gsLst>
                  <a:lin ang="0" scaled="0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 algn="ctr"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0" name="Oval 9"/>
              <p:cNvSpPr>
                <a:spLocks noChangeAspect="1"/>
              </p:cNvSpPr>
              <p:nvPr/>
            </p:nvSpPr>
            <p:spPr bwMode="auto">
              <a:xfrm>
                <a:off x="1763288" y="4613877"/>
                <a:ext cx="307360" cy="300442"/>
              </a:xfrm>
              <a:prstGeom prst="ellipse">
                <a:avLst/>
              </a:prstGeom>
              <a:noFill/>
              <a:ln w="38100" cap="flat" cmpd="sng" algn="ctr">
                <a:gradFill>
                  <a:gsLst>
                    <a:gs pos="36000">
                      <a:srgbClr val="FFFF00"/>
                    </a:gs>
                    <a:gs pos="15000">
                      <a:srgbClr val="FF0000"/>
                    </a:gs>
                    <a:gs pos="58000">
                      <a:srgbClr val="00B050"/>
                    </a:gs>
                    <a:gs pos="74000">
                      <a:srgbClr val="00B0F0"/>
                    </a:gs>
                    <a:gs pos="88000">
                      <a:srgbClr val="7030A0"/>
                    </a:gs>
                  </a:gsLst>
                  <a:lin ang="0" scaled="0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 algn="ctr"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 bwMode="auto">
              <a:xfrm>
                <a:off x="1756222" y="4240915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2" name="Oval 11"/>
              <p:cNvSpPr>
                <a:spLocks noChangeAspect="1"/>
              </p:cNvSpPr>
              <p:nvPr/>
            </p:nvSpPr>
            <p:spPr bwMode="auto">
              <a:xfrm>
                <a:off x="1756222" y="4627691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3" name="Oval 12"/>
              <p:cNvSpPr>
                <a:spLocks noChangeAspect="1"/>
              </p:cNvSpPr>
              <p:nvPr/>
            </p:nvSpPr>
            <p:spPr bwMode="auto">
              <a:xfrm>
                <a:off x="1975261" y="4420490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4" name="Oval 13"/>
              <p:cNvSpPr>
                <a:spLocks noChangeAspect="1"/>
              </p:cNvSpPr>
              <p:nvPr/>
            </p:nvSpPr>
            <p:spPr bwMode="auto">
              <a:xfrm>
                <a:off x="1727960" y="4482650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5" name="Oval 14"/>
              <p:cNvSpPr>
                <a:spLocks noChangeAspect="1"/>
              </p:cNvSpPr>
              <p:nvPr/>
            </p:nvSpPr>
            <p:spPr bwMode="auto">
              <a:xfrm>
                <a:off x="1890471" y="4855612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6" name="Oval 15"/>
              <p:cNvSpPr>
                <a:spLocks noChangeAspect="1"/>
              </p:cNvSpPr>
              <p:nvPr/>
            </p:nvSpPr>
            <p:spPr bwMode="auto">
              <a:xfrm>
                <a:off x="2010590" y="4627692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7" name="Oval 16"/>
              <p:cNvSpPr>
                <a:spLocks noChangeAspect="1"/>
              </p:cNvSpPr>
              <p:nvPr/>
            </p:nvSpPr>
            <p:spPr bwMode="auto">
              <a:xfrm>
                <a:off x="2158971" y="4323796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8" name="Oval 17"/>
              <p:cNvSpPr>
                <a:spLocks noChangeAspect="1"/>
              </p:cNvSpPr>
              <p:nvPr/>
            </p:nvSpPr>
            <p:spPr bwMode="auto">
              <a:xfrm>
                <a:off x="2257891" y="4648411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9" name="Oval 18"/>
              <p:cNvSpPr>
                <a:spLocks noChangeAspect="1"/>
              </p:cNvSpPr>
              <p:nvPr/>
            </p:nvSpPr>
            <p:spPr bwMode="auto">
              <a:xfrm>
                <a:off x="2328549" y="4448116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</p:grpSp>
      </p:grpSp>
      <p:grpSp>
        <p:nvGrpSpPr>
          <p:cNvPr id="20" name="Group 105"/>
          <p:cNvGrpSpPr>
            <a:grpSpLocks noChangeAspect="1"/>
          </p:cNvGrpSpPr>
          <p:nvPr/>
        </p:nvGrpSpPr>
        <p:grpSpPr bwMode="auto">
          <a:xfrm>
            <a:off x="253071" y="2954199"/>
            <a:ext cx="779561" cy="715037"/>
            <a:chOff x="3510" y="1858"/>
            <a:chExt cx="363" cy="520"/>
          </a:xfrm>
        </p:grpSpPr>
        <p:sp>
          <p:nvSpPr>
            <p:cNvPr id="21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22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23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SDN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24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25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cxnSp>
        <p:nvCxnSpPr>
          <p:cNvPr id="26" name="Straight Arrow Connector 25"/>
          <p:cNvCxnSpPr>
            <a:stCxn id="46" idx="0"/>
          </p:cNvCxnSpPr>
          <p:nvPr/>
        </p:nvCxnSpPr>
        <p:spPr bwMode="auto">
          <a:xfrm flipH="1" flipV="1">
            <a:off x="3396614" y="2150643"/>
            <a:ext cx="1721577" cy="81318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 flipV="1">
            <a:off x="861189" y="2165239"/>
            <a:ext cx="1598468" cy="79858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30" name="Straight Arrow Connector 29"/>
          <p:cNvCxnSpPr>
            <a:stCxn id="53" idx="0"/>
          </p:cNvCxnSpPr>
          <p:nvPr/>
        </p:nvCxnSpPr>
        <p:spPr bwMode="auto">
          <a:xfrm flipV="1">
            <a:off x="2458583" y="2447359"/>
            <a:ext cx="350050" cy="52609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grpSp>
        <p:nvGrpSpPr>
          <p:cNvPr id="31" name="Group 105"/>
          <p:cNvGrpSpPr>
            <a:grpSpLocks noChangeAspect="1"/>
          </p:cNvGrpSpPr>
          <p:nvPr/>
        </p:nvGrpSpPr>
        <p:grpSpPr bwMode="auto">
          <a:xfrm>
            <a:off x="2553772" y="1685626"/>
            <a:ext cx="779561" cy="715037"/>
            <a:chOff x="3510" y="1858"/>
            <a:chExt cx="363" cy="520"/>
          </a:xfrm>
        </p:grpSpPr>
        <p:sp>
          <p:nvSpPr>
            <p:cNvPr id="32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33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34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MDSC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35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36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37" name="Group 105"/>
          <p:cNvGrpSpPr>
            <a:grpSpLocks noChangeAspect="1"/>
          </p:cNvGrpSpPr>
          <p:nvPr/>
        </p:nvGrpSpPr>
        <p:grpSpPr bwMode="auto">
          <a:xfrm>
            <a:off x="2961698" y="2954199"/>
            <a:ext cx="779561" cy="715037"/>
            <a:chOff x="3510" y="1858"/>
            <a:chExt cx="363" cy="520"/>
          </a:xfrm>
        </p:grpSpPr>
        <p:sp>
          <p:nvSpPr>
            <p:cNvPr id="38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39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40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PCE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41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42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cxnSp>
        <p:nvCxnSpPr>
          <p:cNvPr id="43" name="Straight Arrow Connector 42"/>
          <p:cNvCxnSpPr/>
          <p:nvPr/>
        </p:nvCxnSpPr>
        <p:spPr bwMode="auto">
          <a:xfrm>
            <a:off x="2257907" y="3687947"/>
            <a:ext cx="0" cy="83032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44" name="Group 105"/>
          <p:cNvGrpSpPr>
            <a:grpSpLocks noChangeAspect="1"/>
          </p:cNvGrpSpPr>
          <p:nvPr/>
        </p:nvGrpSpPr>
        <p:grpSpPr bwMode="auto">
          <a:xfrm>
            <a:off x="4729484" y="2954199"/>
            <a:ext cx="779561" cy="715037"/>
            <a:chOff x="3510" y="1858"/>
            <a:chExt cx="363" cy="520"/>
          </a:xfrm>
        </p:grpSpPr>
        <p:sp>
          <p:nvSpPr>
            <p:cNvPr id="45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46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47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NMS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48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49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cxnSp>
        <p:nvCxnSpPr>
          <p:cNvPr id="50" name="Straight Arrow Connector 49"/>
          <p:cNvCxnSpPr/>
          <p:nvPr/>
        </p:nvCxnSpPr>
        <p:spPr bwMode="auto">
          <a:xfrm>
            <a:off x="797652" y="3669236"/>
            <a:ext cx="0" cy="7002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51" name="Group 105"/>
          <p:cNvGrpSpPr>
            <a:grpSpLocks noChangeAspect="1"/>
          </p:cNvGrpSpPr>
          <p:nvPr/>
        </p:nvGrpSpPr>
        <p:grpSpPr bwMode="auto">
          <a:xfrm>
            <a:off x="2069876" y="2963824"/>
            <a:ext cx="779561" cy="715037"/>
            <a:chOff x="3510" y="1858"/>
            <a:chExt cx="363" cy="520"/>
          </a:xfrm>
        </p:grpSpPr>
        <p:sp>
          <p:nvSpPr>
            <p:cNvPr id="52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53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/>
            </a:p>
          </p:txBody>
        </p:sp>
        <p:sp>
          <p:nvSpPr>
            <p:cNvPr id="54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600" dirty="0" smtClean="0">
                  <a:solidFill>
                    <a:srgbClr val="8F3F7B"/>
                  </a:solidFill>
                  <a:ea typeface="MS PGothic" pitchFamily="34" charset="-128"/>
                </a:rPr>
                <a:t>SDN</a:t>
              </a:r>
              <a:endParaRPr lang="en-US" altLang="en-US" sz="1600" dirty="0">
                <a:solidFill>
                  <a:srgbClr val="8F3F7B"/>
                </a:solidFill>
                <a:ea typeface="MS PGothic" pitchFamily="34" charset="-128"/>
              </a:endParaRPr>
            </a:p>
          </p:txBody>
        </p:sp>
        <p:sp>
          <p:nvSpPr>
            <p:cNvPr id="55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800"/>
            </a:p>
          </p:txBody>
        </p:sp>
        <p:sp>
          <p:nvSpPr>
            <p:cNvPr id="56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2400"/>
            </a:p>
          </p:txBody>
        </p:sp>
      </p:grpSp>
      <p:cxnSp>
        <p:nvCxnSpPr>
          <p:cNvPr id="57" name="Straight Arrow Connector 56"/>
          <p:cNvCxnSpPr/>
          <p:nvPr/>
        </p:nvCxnSpPr>
        <p:spPr bwMode="auto">
          <a:xfrm>
            <a:off x="3462726" y="3687947"/>
            <a:ext cx="0" cy="224790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8" name="TextBox 57"/>
          <p:cNvSpPr txBox="1"/>
          <p:nvPr/>
        </p:nvSpPr>
        <p:spPr>
          <a:xfrm>
            <a:off x="2876979" y="5397505"/>
            <a:ext cx="15226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PCEP+GMPLS</a:t>
            </a:r>
            <a:endParaRPr lang="en-US" sz="1400" dirty="0"/>
          </a:p>
        </p:txBody>
      </p:sp>
      <p:cxnSp>
        <p:nvCxnSpPr>
          <p:cNvPr id="59" name="Straight Arrow Connector 58"/>
          <p:cNvCxnSpPr/>
          <p:nvPr/>
        </p:nvCxnSpPr>
        <p:spPr bwMode="auto">
          <a:xfrm flipH="1" flipV="1">
            <a:off x="3119651" y="2447359"/>
            <a:ext cx="232901" cy="5068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sp>
        <p:nvSpPr>
          <p:cNvPr id="60" name="Freeform 35"/>
          <p:cNvSpPr>
            <a:spLocks noChangeAspect="1" noEditPoints="1"/>
          </p:cNvSpPr>
          <p:nvPr/>
        </p:nvSpPr>
        <p:spPr bwMode="auto">
          <a:xfrm flipH="1">
            <a:off x="-118627" y="4369455"/>
            <a:ext cx="1779050" cy="873125"/>
          </a:xfrm>
          <a:custGeom>
            <a:avLst/>
            <a:gdLst>
              <a:gd name="T0" fmla="*/ 2147483647 w 522"/>
              <a:gd name="T1" fmla="*/ 2147483647 h 400"/>
              <a:gd name="T2" fmla="*/ 2147483647 w 522"/>
              <a:gd name="T3" fmla="*/ 2147483647 h 400"/>
              <a:gd name="T4" fmla="*/ 2147483647 w 522"/>
              <a:gd name="T5" fmla="*/ 2147483647 h 400"/>
              <a:gd name="T6" fmla="*/ 2147483647 w 522"/>
              <a:gd name="T7" fmla="*/ 2147483647 h 400"/>
              <a:gd name="T8" fmla="*/ 2147483647 w 522"/>
              <a:gd name="T9" fmla="*/ 2147483647 h 400"/>
              <a:gd name="T10" fmla="*/ 2147483647 w 522"/>
              <a:gd name="T11" fmla="*/ 2147483647 h 400"/>
              <a:gd name="T12" fmla="*/ 2147483647 w 522"/>
              <a:gd name="T13" fmla="*/ 2147483647 h 400"/>
              <a:gd name="T14" fmla="*/ 2147483647 w 522"/>
              <a:gd name="T15" fmla="*/ 2147483647 h 400"/>
              <a:gd name="T16" fmla="*/ 2147483647 w 522"/>
              <a:gd name="T17" fmla="*/ 2147483647 h 400"/>
              <a:gd name="T18" fmla="*/ 2147483647 w 522"/>
              <a:gd name="T19" fmla="*/ 2147483647 h 400"/>
              <a:gd name="T20" fmla="*/ 2147483647 w 522"/>
              <a:gd name="T21" fmla="*/ 2147483647 h 400"/>
              <a:gd name="T22" fmla="*/ 2147483647 w 522"/>
              <a:gd name="T23" fmla="*/ 2147483647 h 400"/>
              <a:gd name="T24" fmla="*/ 2147483647 w 522"/>
              <a:gd name="T25" fmla="*/ 2147483647 h 400"/>
              <a:gd name="T26" fmla="*/ 2147483647 w 522"/>
              <a:gd name="T27" fmla="*/ 2147483647 h 400"/>
              <a:gd name="T28" fmla="*/ 2147483647 w 522"/>
              <a:gd name="T29" fmla="*/ 2147483647 h 400"/>
              <a:gd name="T30" fmla="*/ 2147483647 w 522"/>
              <a:gd name="T31" fmla="*/ 2147483647 h 400"/>
              <a:gd name="T32" fmla="*/ 2147483647 w 522"/>
              <a:gd name="T33" fmla="*/ 2147483647 h 400"/>
              <a:gd name="T34" fmla="*/ 2147483647 w 522"/>
              <a:gd name="T35" fmla="*/ 2147483647 h 400"/>
              <a:gd name="T36" fmla="*/ 2147483647 w 522"/>
              <a:gd name="T37" fmla="*/ 2147483647 h 400"/>
              <a:gd name="T38" fmla="*/ 2147483647 w 522"/>
              <a:gd name="T39" fmla="*/ 2147483647 h 400"/>
              <a:gd name="T40" fmla="*/ 2147483647 w 522"/>
              <a:gd name="T41" fmla="*/ 2147483647 h 400"/>
              <a:gd name="T42" fmla="*/ 2147483647 w 522"/>
              <a:gd name="T43" fmla="*/ 2147483647 h 400"/>
              <a:gd name="T44" fmla="*/ 2147483647 w 522"/>
              <a:gd name="T45" fmla="*/ 2147483647 h 400"/>
              <a:gd name="T46" fmla="*/ 2147483647 w 522"/>
              <a:gd name="T47" fmla="*/ 2147483647 h 400"/>
              <a:gd name="T48" fmla="*/ 2147483647 w 522"/>
              <a:gd name="T49" fmla="*/ 2147483647 h 400"/>
              <a:gd name="T50" fmla="*/ 2147483647 w 522"/>
              <a:gd name="T51" fmla="*/ 2147483647 h 400"/>
              <a:gd name="T52" fmla="*/ 2147483647 w 522"/>
              <a:gd name="T53" fmla="*/ 2147483647 h 400"/>
              <a:gd name="T54" fmla="*/ 2147483647 w 522"/>
              <a:gd name="T55" fmla="*/ 2147483647 h 400"/>
              <a:gd name="T56" fmla="*/ 2147483647 w 522"/>
              <a:gd name="T57" fmla="*/ 2147483647 h 400"/>
              <a:gd name="T58" fmla="*/ 2147483647 w 522"/>
              <a:gd name="T59" fmla="*/ 2147483647 h 400"/>
              <a:gd name="T60" fmla="*/ 2147483647 w 522"/>
              <a:gd name="T61" fmla="*/ 2147483647 h 400"/>
              <a:gd name="T62" fmla="*/ 2147483647 w 522"/>
              <a:gd name="T63" fmla="*/ 2147483647 h 400"/>
              <a:gd name="T64" fmla="*/ 2147483647 w 522"/>
              <a:gd name="T65" fmla="*/ 2147483647 h 400"/>
              <a:gd name="T66" fmla="*/ 2147483647 w 522"/>
              <a:gd name="T67" fmla="*/ 2147483647 h 400"/>
              <a:gd name="T68" fmla="*/ 2147483647 w 522"/>
              <a:gd name="T69" fmla="*/ 2147483647 h 400"/>
              <a:gd name="T70" fmla="*/ 2147483647 w 522"/>
              <a:gd name="T71" fmla="*/ 2147483647 h 400"/>
              <a:gd name="T72" fmla="*/ 2147483647 w 522"/>
              <a:gd name="T73" fmla="*/ 2147483647 h 400"/>
              <a:gd name="T74" fmla="*/ 2147483647 w 522"/>
              <a:gd name="T75" fmla="*/ 2147483647 h 400"/>
              <a:gd name="T76" fmla="*/ 2147483647 w 522"/>
              <a:gd name="T77" fmla="*/ 2147483647 h 400"/>
              <a:gd name="T78" fmla="*/ 2147483647 w 522"/>
              <a:gd name="T79" fmla="*/ 2147483647 h 400"/>
              <a:gd name="T80" fmla="*/ 2147483647 w 522"/>
              <a:gd name="T81" fmla="*/ 2147483647 h 400"/>
              <a:gd name="T82" fmla="*/ 2147483647 w 522"/>
              <a:gd name="T83" fmla="*/ 2147483647 h 400"/>
              <a:gd name="T84" fmla="*/ 2147483647 w 522"/>
              <a:gd name="T85" fmla="*/ 2147483647 h 400"/>
              <a:gd name="T86" fmla="*/ 2147483647 w 522"/>
              <a:gd name="T87" fmla="*/ 2147483647 h 400"/>
              <a:gd name="T88" fmla="*/ 2147483647 w 522"/>
              <a:gd name="T89" fmla="*/ 2147483647 h 400"/>
              <a:gd name="T90" fmla="*/ 2147483647 w 522"/>
              <a:gd name="T91" fmla="*/ 2147483647 h 400"/>
              <a:gd name="T92" fmla="*/ 2147483647 w 522"/>
              <a:gd name="T93" fmla="*/ 2147483647 h 400"/>
              <a:gd name="T94" fmla="*/ 2147483647 w 522"/>
              <a:gd name="T95" fmla="*/ 2147483647 h 400"/>
              <a:gd name="T96" fmla="*/ 2147483647 w 522"/>
              <a:gd name="T97" fmla="*/ 2147483647 h 400"/>
              <a:gd name="T98" fmla="*/ 2147483647 w 522"/>
              <a:gd name="T99" fmla="*/ 2147483647 h 400"/>
              <a:gd name="T100" fmla="*/ 2147483647 w 522"/>
              <a:gd name="T101" fmla="*/ 2147483647 h 400"/>
              <a:gd name="T102" fmla="*/ 2147483647 w 522"/>
              <a:gd name="T103" fmla="*/ 2147483647 h 400"/>
              <a:gd name="T104" fmla="*/ 2147483647 w 522"/>
              <a:gd name="T105" fmla="*/ 2147483647 h 400"/>
              <a:gd name="T106" fmla="*/ 2147483647 w 522"/>
              <a:gd name="T107" fmla="*/ 2147483647 h 400"/>
              <a:gd name="T108" fmla="*/ 2147483647 w 522"/>
              <a:gd name="T109" fmla="*/ 2147483647 h 400"/>
              <a:gd name="T110" fmla="*/ 2147483647 w 522"/>
              <a:gd name="T111" fmla="*/ 2147483647 h 400"/>
              <a:gd name="T112" fmla="*/ 2147483647 w 522"/>
              <a:gd name="T113" fmla="*/ 2147483647 h 400"/>
              <a:gd name="T114" fmla="*/ 2147483647 w 522"/>
              <a:gd name="T115" fmla="*/ 2147483647 h 400"/>
              <a:gd name="T116" fmla="*/ 2147483647 w 522"/>
              <a:gd name="T117" fmla="*/ 2147483647 h 400"/>
              <a:gd name="T118" fmla="*/ 2147483647 w 522"/>
              <a:gd name="T119" fmla="*/ 2147483647 h 40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522" h="400">
                <a:moveTo>
                  <a:pt x="470" y="164"/>
                </a:moveTo>
                <a:cubicBezTo>
                  <a:pt x="470" y="162"/>
                  <a:pt x="470" y="160"/>
                  <a:pt x="470" y="158"/>
                </a:cubicBezTo>
                <a:cubicBezTo>
                  <a:pt x="470" y="111"/>
                  <a:pt x="431" y="72"/>
                  <a:pt x="384" y="72"/>
                </a:cubicBezTo>
                <a:cubicBezTo>
                  <a:pt x="381" y="72"/>
                  <a:pt x="379" y="72"/>
                  <a:pt x="377" y="72"/>
                </a:cubicBezTo>
                <a:cubicBezTo>
                  <a:pt x="364" y="30"/>
                  <a:pt x="325" y="0"/>
                  <a:pt x="279" y="0"/>
                </a:cubicBezTo>
                <a:cubicBezTo>
                  <a:pt x="240" y="0"/>
                  <a:pt x="206" y="22"/>
                  <a:pt x="189" y="54"/>
                </a:cubicBezTo>
                <a:cubicBezTo>
                  <a:pt x="178" y="46"/>
                  <a:pt x="164" y="42"/>
                  <a:pt x="150" y="42"/>
                </a:cubicBezTo>
                <a:cubicBezTo>
                  <a:pt x="112" y="42"/>
                  <a:pt x="81" y="73"/>
                  <a:pt x="81" y="111"/>
                </a:cubicBezTo>
                <a:cubicBezTo>
                  <a:pt x="81" y="113"/>
                  <a:pt x="81" y="114"/>
                  <a:pt x="81" y="115"/>
                </a:cubicBezTo>
                <a:cubicBezTo>
                  <a:pt x="36" y="121"/>
                  <a:pt x="0" y="159"/>
                  <a:pt x="0" y="206"/>
                </a:cubicBezTo>
                <a:cubicBezTo>
                  <a:pt x="0" y="230"/>
                  <a:pt x="10" y="253"/>
                  <a:pt x="26" y="269"/>
                </a:cubicBezTo>
                <a:cubicBezTo>
                  <a:pt x="24" y="275"/>
                  <a:pt x="23" y="282"/>
                  <a:pt x="23" y="289"/>
                </a:cubicBezTo>
                <a:cubicBezTo>
                  <a:pt x="23" y="327"/>
                  <a:pt x="54" y="358"/>
                  <a:pt x="92" y="358"/>
                </a:cubicBezTo>
                <a:cubicBezTo>
                  <a:pt x="98" y="358"/>
                  <a:pt x="105" y="357"/>
                  <a:pt x="111" y="355"/>
                </a:cubicBezTo>
                <a:cubicBezTo>
                  <a:pt x="125" y="381"/>
                  <a:pt x="152" y="400"/>
                  <a:pt x="184" y="400"/>
                </a:cubicBezTo>
                <a:cubicBezTo>
                  <a:pt x="208" y="400"/>
                  <a:pt x="230" y="389"/>
                  <a:pt x="245" y="373"/>
                </a:cubicBezTo>
                <a:cubicBezTo>
                  <a:pt x="258" y="381"/>
                  <a:pt x="273" y="385"/>
                  <a:pt x="289" y="385"/>
                </a:cubicBezTo>
                <a:cubicBezTo>
                  <a:pt x="315" y="385"/>
                  <a:pt x="338" y="373"/>
                  <a:pt x="353" y="354"/>
                </a:cubicBezTo>
                <a:cubicBezTo>
                  <a:pt x="365" y="361"/>
                  <a:pt x="380" y="366"/>
                  <a:pt x="395" y="366"/>
                </a:cubicBezTo>
                <a:cubicBezTo>
                  <a:pt x="435" y="366"/>
                  <a:pt x="468" y="334"/>
                  <a:pt x="471" y="295"/>
                </a:cubicBezTo>
                <a:cubicBezTo>
                  <a:pt x="501" y="287"/>
                  <a:pt x="522" y="261"/>
                  <a:pt x="522" y="230"/>
                </a:cubicBezTo>
                <a:cubicBezTo>
                  <a:pt x="522" y="198"/>
                  <a:pt x="500" y="171"/>
                  <a:pt x="470" y="164"/>
                </a:cubicBezTo>
                <a:close/>
                <a:moveTo>
                  <a:pt x="453" y="169"/>
                </a:moveTo>
                <a:cubicBezTo>
                  <a:pt x="453" y="169"/>
                  <a:pt x="453" y="169"/>
                  <a:pt x="453" y="169"/>
                </a:cubicBezTo>
                <a:cubicBezTo>
                  <a:pt x="453" y="169"/>
                  <a:pt x="453" y="169"/>
                  <a:pt x="453" y="169"/>
                </a:cubicBezTo>
                <a:cubicBezTo>
                  <a:pt x="453" y="172"/>
                  <a:pt x="454" y="174"/>
                  <a:pt x="455" y="175"/>
                </a:cubicBezTo>
                <a:cubicBezTo>
                  <a:pt x="456" y="177"/>
                  <a:pt x="458" y="178"/>
                  <a:pt x="460" y="179"/>
                </a:cubicBezTo>
                <a:cubicBezTo>
                  <a:pt x="464" y="179"/>
                  <a:pt x="467" y="180"/>
                  <a:pt x="470" y="181"/>
                </a:cubicBezTo>
                <a:cubicBezTo>
                  <a:pt x="477" y="200"/>
                  <a:pt x="477" y="200"/>
                  <a:pt x="477" y="200"/>
                </a:cubicBezTo>
                <a:cubicBezTo>
                  <a:pt x="458" y="220"/>
                  <a:pt x="458" y="220"/>
                  <a:pt x="458" y="220"/>
                </a:cubicBezTo>
                <a:cubicBezTo>
                  <a:pt x="429" y="201"/>
                  <a:pt x="429" y="201"/>
                  <a:pt x="429" y="201"/>
                </a:cubicBezTo>
                <a:cubicBezTo>
                  <a:pt x="430" y="198"/>
                  <a:pt x="430" y="196"/>
                  <a:pt x="430" y="193"/>
                </a:cubicBezTo>
                <a:cubicBezTo>
                  <a:pt x="430" y="191"/>
                  <a:pt x="430" y="188"/>
                  <a:pt x="429" y="185"/>
                </a:cubicBezTo>
                <a:cubicBezTo>
                  <a:pt x="452" y="168"/>
                  <a:pt x="452" y="168"/>
                  <a:pt x="452" y="168"/>
                </a:cubicBezTo>
                <a:cubicBezTo>
                  <a:pt x="453" y="168"/>
                  <a:pt x="453" y="169"/>
                  <a:pt x="453" y="169"/>
                </a:cubicBezTo>
                <a:close/>
                <a:moveTo>
                  <a:pt x="461" y="241"/>
                </a:moveTo>
                <a:cubicBezTo>
                  <a:pt x="481" y="255"/>
                  <a:pt x="481" y="255"/>
                  <a:pt x="481" y="255"/>
                </a:cubicBezTo>
                <a:cubicBezTo>
                  <a:pt x="481" y="255"/>
                  <a:pt x="481" y="256"/>
                  <a:pt x="481" y="256"/>
                </a:cubicBezTo>
                <a:cubicBezTo>
                  <a:pt x="449" y="259"/>
                  <a:pt x="449" y="259"/>
                  <a:pt x="449" y="259"/>
                </a:cubicBezTo>
                <a:cubicBezTo>
                  <a:pt x="448" y="258"/>
                  <a:pt x="448" y="257"/>
                  <a:pt x="448" y="256"/>
                </a:cubicBezTo>
                <a:lnTo>
                  <a:pt x="461" y="241"/>
                </a:lnTo>
                <a:close/>
                <a:moveTo>
                  <a:pt x="426" y="243"/>
                </a:moveTo>
                <a:cubicBezTo>
                  <a:pt x="419" y="215"/>
                  <a:pt x="419" y="215"/>
                  <a:pt x="419" y="215"/>
                </a:cubicBezTo>
                <a:cubicBezTo>
                  <a:pt x="419" y="215"/>
                  <a:pt x="420" y="214"/>
                  <a:pt x="420" y="214"/>
                </a:cubicBezTo>
                <a:cubicBezTo>
                  <a:pt x="447" y="232"/>
                  <a:pt x="447" y="232"/>
                  <a:pt x="447" y="232"/>
                </a:cubicBezTo>
                <a:cubicBezTo>
                  <a:pt x="436" y="245"/>
                  <a:pt x="436" y="245"/>
                  <a:pt x="436" y="245"/>
                </a:cubicBezTo>
                <a:cubicBezTo>
                  <a:pt x="433" y="244"/>
                  <a:pt x="429" y="243"/>
                  <a:pt x="426" y="243"/>
                </a:cubicBezTo>
                <a:close/>
                <a:moveTo>
                  <a:pt x="435" y="269"/>
                </a:moveTo>
                <a:cubicBezTo>
                  <a:pt x="435" y="274"/>
                  <a:pt x="430" y="278"/>
                  <a:pt x="425" y="278"/>
                </a:cubicBezTo>
                <a:cubicBezTo>
                  <a:pt x="420" y="278"/>
                  <a:pt x="415" y="274"/>
                  <a:pt x="415" y="269"/>
                </a:cubicBezTo>
                <a:cubicBezTo>
                  <a:pt x="415" y="263"/>
                  <a:pt x="420" y="259"/>
                  <a:pt x="425" y="259"/>
                </a:cubicBezTo>
                <a:cubicBezTo>
                  <a:pt x="430" y="259"/>
                  <a:pt x="435" y="263"/>
                  <a:pt x="435" y="269"/>
                </a:cubicBezTo>
                <a:close/>
                <a:moveTo>
                  <a:pt x="448" y="130"/>
                </a:moveTo>
                <a:cubicBezTo>
                  <a:pt x="447" y="131"/>
                  <a:pt x="447" y="132"/>
                  <a:pt x="446" y="133"/>
                </a:cubicBezTo>
                <a:cubicBezTo>
                  <a:pt x="443" y="137"/>
                  <a:pt x="442" y="142"/>
                  <a:pt x="442" y="147"/>
                </a:cubicBezTo>
                <a:cubicBezTo>
                  <a:pt x="442" y="150"/>
                  <a:pt x="442" y="153"/>
                  <a:pt x="443" y="155"/>
                </a:cubicBezTo>
                <a:cubicBezTo>
                  <a:pt x="421" y="171"/>
                  <a:pt x="421" y="171"/>
                  <a:pt x="421" y="171"/>
                </a:cubicBezTo>
                <a:cubicBezTo>
                  <a:pt x="441" y="117"/>
                  <a:pt x="441" y="117"/>
                  <a:pt x="441" y="117"/>
                </a:cubicBezTo>
                <a:cubicBezTo>
                  <a:pt x="444" y="121"/>
                  <a:pt x="446" y="125"/>
                  <a:pt x="448" y="130"/>
                </a:cubicBezTo>
                <a:close/>
                <a:moveTo>
                  <a:pt x="429" y="104"/>
                </a:moveTo>
                <a:cubicBezTo>
                  <a:pt x="405" y="168"/>
                  <a:pt x="405" y="168"/>
                  <a:pt x="405" y="168"/>
                </a:cubicBezTo>
                <a:cubicBezTo>
                  <a:pt x="405" y="168"/>
                  <a:pt x="405" y="168"/>
                  <a:pt x="404" y="168"/>
                </a:cubicBezTo>
                <a:cubicBezTo>
                  <a:pt x="404" y="168"/>
                  <a:pt x="404" y="168"/>
                  <a:pt x="403" y="168"/>
                </a:cubicBezTo>
                <a:cubicBezTo>
                  <a:pt x="392" y="137"/>
                  <a:pt x="392" y="137"/>
                  <a:pt x="392" y="137"/>
                </a:cubicBezTo>
                <a:cubicBezTo>
                  <a:pt x="425" y="101"/>
                  <a:pt x="425" y="101"/>
                  <a:pt x="425" y="101"/>
                </a:cubicBezTo>
                <a:cubicBezTo>
                  <a:pt x="426" y="102"/>
                  <a:pt x="427" y="103"/>
                  <a:pt x="429" y="104"/>
                </a:cubicBezTo>
                <a:close/>
                <a:moveTo>
                  <a:pt x="404" y="203"/>
                </a:moveTo>
                <a:cubicBezTo>
                  <a:pt x="399" y="203"/>
                  <a:pt x="395" y="199"/>
                  <a:pt x="395" y="193"/>
                </a:cubicBezTo>
                <a:cubicBezTo>
                  <a:pt x="395" y="188"/>
                  <a:pt x="399" y="184"/>
                  <a:pt x="404" y="184"/>
                </a:cubicBezTo>
                <a:cubicBezTo>
                  <a:pt x="410" y="184"/>
                  <a:pt x="414" y="188"/>
                  <a:pt x="414" y="193"/>
                </a:cubicBezTo>
                <a:cubicBezTo>
                  <a:pt x="414" y="199"/>
                  <a:pt x="410" y="203"/>
                  <a:pt x="404" y="203"/>
                </a:cubicBezTo>
                <a:close/>
                <a:moveTo>
                  <a:pt x="411" y="247"/>
                </a:moveTo>
                <a:cubicBezTo>
                  <a:pt x="410" y="248"/>
                  <a:pt x="409" y="248"/>
                  <a:pt x="409" y="249"/>
                </a:cubicBezTo>
                <a:cubicBezTo>
                  <a:pt x="350" y="211"/>
                  <a:pt x="350" y="211"/>
                  <a:pt x="350" y="211"/>
                </a:cubicBezTo>
                <a:cubicBezTo>
                  <a:pt x="350" y="210"/>
                  <a:pt x="351" y="209"/>
                  <a:pt x="351" y="208"/>
                </a:cubicBezTo>
                <a:cubicBezTo>
                  <a:pt x="381" y="204"/>
                  <a:pt x="381" y="204"/>
                  <a:pt x="381" y="204"/>
                </a:cubicBezTo>
                <a:cubicBezTo>
                  <a:pt x="383" y="208"/>
                  <a:pt x="386" y="212"/>
                  <a:pt x="390" y="215"/>
                </a:cubicBezTo>
                <a:cubicBezTo>
                  <a:pt x="394" y="218"/>
                  <a:pt x="399" y="219"/>
                  <a:pt x="403" y="219"/>
                </a:cubicBezTo>
                <a:lnTo>
                  <a:pt x="411" y="247"/>
                </a:lnTo>
                <a:close/>
                <a:moveTo>
                  <a:pt x="392" y="89"/>
                </a:moveTo>
                <a:cubicBezTo>
                  <a:pt x="394" y="89"/>
                  <a:pt x="394" y="89"/>
                  <a:pt x="394" y="89"/>
                </a:cubicBezTo>
                <a:cubicBezTo>
                  <a:pt x="400" y="90"/>
                  <a:pt x="405" y="91"/>
                  <a:pt x="410" y="93"/>
                </a:cubicBezTo>
                <a:cubicBezTo>
                  <a:pt x="392" y="113"/>
                  <a:pt x="392" y="113"/>
                  <a:pt x="392" y="113"/>
                </a:cubicBezTo>
                <a:cubicBezTo>
                  <a:pt x="392" y="112"/>
                  <a:pt x="392" y="110"/>
                  <a:pt x="392" y="108"/>
                </a:cubicBezTo>
                <a:cubicBezTo>
                  <a:pt x="391" y="106"/>
                  <a:pt x="390" y="104"/>
                  <a:pt x="390" y="102"/>
                </a:cubicBezTo>
                <a:cubicBezTo>
                  <a:pt x="392" y="99"/>
                  <a:pt x="393" y="94"/>
                  <a:pt x="393" y="90"/>
                </a:cubicBezTo>
                <a:cubicBezTo>
                  <a:pt x="393" y="90"/>
                  <a:pt x="392" y="90"/>
                  <a:pt x="392" y="89"/>
                </a:cubicBezTo>
                <a:close/>
                <a:moveTo>
                  <a:pt x="366" y="104"/>
                </a:moveTo>
                <a:cubicBezTo>
                  <a:pt x="372" y="104"/>
                  <a:pt x="376" y="108"/>
                  <a:pt x="376" y="113"/>
                </a:cubicBezTo>
                <a:cubicBezTo>
                  <a:pt x="376" y="119"/>
                  <a:pt x="372" y="123"/>
                  <a:pt x="366" y="123"/>
                </a:cubicBezTo>
                <a:cubicBezTo>
                  <a:pt x="361" y="123"/>
                  <a:pt x="357" y="119"/>
                  <a:pt x="357" y="113"/>
                </a:cubicBezTo>
                <a:cubicBezTo>
                  <a:pt x="357" y="108"/>
                  <a:pt x="361" y="104"/>
                  <a:pt x="366" y="104"/>
                </a:cubicBezTo>
                <a:close/>
                <a:moveTo>
                  <a:pt x="369" y="139"/>
                </a:moveTo>
                <a:cubicBezTo>
                  <a:pt x="358" y="151"/>
                  <a:pt x="358" y="151"/>
                  <a:pt x="358" y="151"/>
                </a:cubicBezTo>
                <a:cubicBezTo>
                  <a:pt x="363" y="139"/>
                  <a:pt x="363" y="139"/>
                  <a:pt x="363" y="139"/>
                </a:cubicBezTo>
                <a:cubicBezTo>
                  <a:pt x="364" y="139"/>
                  <a:pt x="365" y="139"/>
                  <a:pt x="366" y="139"/>
                </a:cubicBezTo>
                <a:cubicBezTo>
                  <a:pt x="367" y="139"/>
                  <a:pt x="368" y="139"/>
                  <a:pt x="369" y="139"/>
                </a:cubicBezTo>
                <a:close/>
                <a:moveTo>
                  <a:pt x="357" y="66"/>
                </a:moveTo>
                <a:cubicBezTo>
                  <a:pt x="357" y="67"/>
                  <a:pt x="356" y="67"/>
                  <a:pt x="355" y="67"/>
                </a:cubicBezTo>
                <a:cubicBezTo>
                  <a:pt x="348" y="51"/>
                  <a:pt x="348" y="51"/>
                  <a:pt x="348" y="51"/>
                </a:cubicBezTo>
                <a:cubicBezTo>
                  <a:pt x="352" y="56"/>
                  <a:pt x="355" y="61"/>
                  <a:pt x="357" y="66"/>
                </a:cubicBezTo>
                <a:close/>
                <a:moveTo>
                  <a:pt x="380" y="150"/>
                </a:moveTo>
                <a:cubicBezTo>
                  <a:pt x="388" y="173"/>
                  <a:pt x="388" y="173"/>
                  <a:pt x="388" y="173"/>
                </a:cubicBezTo>
                <a:cubicBezTo>
                  <a:pt x="386" y="175"/>
                  <a:pt x="384" y="177"/>
                  <a:pt x="383" y="179"/>
                </a:cubicBezTo>
                <a:cubicBezTo>
                  <a:pt x="381" y="182"/>
                  <a:pt x="380" y="185"/>
                  <a:pt x="379" y="188"/>
                </a:cubicBezTo>
                <a:cubicBezTo>
                  <a:pt x="349" y="192"/>
                  <a:pt x="349" y="192"/>
                  <a:pt x="349" y="192"/>
                </a:cubicBezTo>
                <a:cubicBezTo>
                  <a:pt x="348" y="190"/>
                  <a:pt x="347" y="189"/>
                  <a:pt x="347" y="188"/>
                </a:cubicBezTo>
                <a:lnTo>
                  <a:pt x="380" y="150"/>
                </a:lnTo>
                <a:close/>
                <a:moveTo>
                  <a:pt x="341" y="119"/>
                </a:moveTo>
                <a:cubicBezTo>
                  <a:pt x="342" y="121"/>
                  <a:pt x="343" y="124"/>
                  <a:pt x="344" y="126"/>
                </a:cubicBezTo>
                <a:cubicBezTo>
                  <a:pt x="334" y="151"/>
                  <a:pt x="334" y="151"/>
                  <a:pt x="334" y="151"/>
                </a:cubicBezTo>
                <a:cubicBezTo>
                  <a:pt x="332" y="106"/>
                  <a:pt x="332" y="106"/>
                  <a:pt x="332" y="106"/>
                </a:cubicBezTo>
                <a:cubicBezTo>
                  <a:pt x="341" y="110"/>
                  <a:pt x="341" y="110"/>
                  <a:pt x="341" y="110"/>
                </a:cubicBezTo>
                <a:cubicBezTo>
                  <a:pt x="341" y="111"/>
                  <a:pt x="340" y="112"/>
                  <a:pt x="340" y="113"/>
                </a:cubicBezTo>
                <a:cubicBezTo>
                  <a:pt x="340" y="115"/>
                  <a:pt x="341" y="117"/>
                  <a:pt x="341" y="119"/>
                </a:cubicBezTo>
                <a:close/>
                <a:moveTo>
                  <a:pt x="343" y="80"/>
                </a:moveTo>
                <a:cubicBezTo>
                  <a:pt x="342" y="83"/>
                  <a:pt x="341" y="87"/>
                  <a:pt x="341" y="90"/>
                </a:cubicBezTo>
                <a:cubicBezTo>
                  <a:pt x="341" y="91"/>
                  <a:pt x="341" y="92"/>
                  <a:pt x="341" y="93"/>
                </a:cubicBezTo>
                <a:cubicBezTo>
                  <a:pt x="331" y="88"/>
                  <a:pt x="331" y="88"/>
                  <a:pt x="331" y="88"/>
                </a:cubicBezTo>
                <a:cubicBezTo>
                  <a:pt x="329" y="46"/>
                  <a:pt x="329" y="46"/>
                  <a:pt x="329" y="46"/>
                </a:cubicBezTo>
                <a:lnTo>
                  <a:pt x="343" y="80"/>
                </a:lnTo>
                <a:close/>
                <a:moveTo>
                  <a:pt x="318" y="159"/>
                </a:moveTo>
                <a:cubicBezTo>
                  <a:pt x="284" y="86"/>
                  <a:pt x="284" y="86"/>
                  <a:pt x="284" y="86"/>
                </a:cubicBezTo>
                <a:cubicBezTo>
                  <a:pt x="285" y="86"/>
                  <a:pt x="285" y="85"/>
                  <a:pt x="286" y="85"/>
                </a:cubicBezTo>
                <a:cubicBezTo>
                  <a:pt x="315" y="98"/>
                  <a:pt x="315" y="98"/>
                  <a:pt x="315" y="98"/>
                </a:cubicBezTo>
                <a:lnTo>
                  <a:pt x="318" y="159"/>
                </a:lnTo>
                <a:close/>
                <a:moveTo>
                  <a:pt x="303" y="267"/>
                </a:moveTo>
                <a:cubicBezTo>
                  <a:pt x="302" y="263"/>
                  <a:pt x="301" y="260"/>
                  <a:pt x="298" y="257"/>
                </a:cubicBezTo>
                <a:cubicBezTo>
                  <a:pt x="317" y="228"/>
                  <a:pt x="317" y="228"/>
                  <a:pt x="317" y="228"/>
                </a:cubicBezTo>
                <a:cubicBezTo>
                  <a:pt x="318" y="228"/>
                  <a:pt x="318" y="228"/>
                  <a:pt x="318" y="228"/>
                </a:cubicBezTo>
                <a:cubicBezTo>
                  <a:pt x="321" y="285"/>
                  <a:pt x="321" y="285"/>
                  <a:pt x="321" y="285"/>
                </a:cubicBezTo>
                <a:cubicBezTo>
                  <a:pt x="303" y="276"/>
                  <a:pt x="303" y="276"/>
                  <a:pt x="303" y="276"/>
                </a:cubicBezTo>
                <a:cubicBezTo>
                  <a:pt x="304" y="275"/>
                  <a:pt x="304" y="274"/>
                  <a:pt x="304" y="272"/>
                </a:cubicBezTo>
                <a:cubicBezTo>
                  <a:pt x="304" y="271"/>
                  <a:pt x="304" y="269"/>
                  <a:pt x="303" y="267"/>
                </a:cubicBezTo>
                <a:close/>
                <a:moveTo>
                  <a:pt x="285" y="248"/>
                </a:moveTo>
                <a:cubicBezTo>
                  <a:pt x="283" y="247"/>
                  <a:pt x="280" y="247"/>
                  <a:pt x="278" y="247"/>
                </a:cubicBezTo>
                <a:cubicBezTo>
                  <a:pt x="276" y="247"/>
                  <a:pt x="274" y="247"/>
                  <a:pt x="273" y="247"/>
                </a:cubicBezTo>
                <a:cubicBezTo>
                  <a:pt x="273" y="247"/>
                  <a:pt x="273" y="247"/>
                  <a:pt x="273" y="247"/>
                </a:cubicBezTo>
                <a:cubicBezTo>
                  <a:pt x="269" y="248"/>
                  <a:pt x="266" y="249"/>
                  <a:pt x="263" y="251"/>
                </a:cubicBezTo>
                <a:cubicBezTo>
                  <a:pt x="230" y="227"/>
                  <a:pt x="230" y="227"/>
                  <a:pt x="230" y="227"/>
                </a:cubicBezTo>
                <a:cubicBezTo>
                  <a:pt x="231" y="225"/>
                  <a:pt x="232" y="222"/>
                  <a:pt x="233" y="220"/>
                </a:cubicBezTo>
                <a:cubicBezTo>
                  <a:pt x="241" y="219"/>
                  <a:pt x="241" y="219"/>
                  <a:pt x="241" y="219"/>
                </a:cubicBezTo>
                <a:cubicBezTo>
                  <a:pt x="298" y="213"/>
                  <a:pt x="298" y="213"/>
                  <a:pt x="298" y="213"/>
                </a:cubicBezTo>
                <a:cubicBezTo>
                  <a:pt x="300" y="216"/>
                  <a:pt x="301" y="218"/>
                  <a:pt x="303" y="221"/>
                </a:cubicBezTo>
                <a:lnTo>
                  <a:pt x="285" y="248"/>
                </a:lnTo>
                <a:close/>
                <a:moveTo>
                  <a:pt x="288" y="272"/>
                </a:moveTo>
                <a:cubicBezTo>
                  <a:pt x="288" y="278"/>
                  <a:pt x="283" y="282"/>
                  <a:pt x="278" y="282"/>
                </a:cubicBezTo>
                <a:cubicBezTo>
                  <a:pt x="272" y="282"/>
                  <a:pt x="268" y="278"/>
                  <a:pt x="268" y="272"/>
                </a:cubicBezTo>
                <a:cubicBezTo>
                  <a:pt x="268" y="267"/>
                  <a:pt x="272" y="263"/>
                  <a:pt x="278" y="263"/>
                </a:cubicBezTo>
                <a:cubicBezTo>
                  <a:pt x="283" y="263"/>
                  <a:pt x="288" y="267"/>
                  <a:pt x="288" y="272"/>
                </a:cubicBezTo>
                <a:close/>
                <a:moveTo>
                  <a:pt x="265" y="144"/>
                </a:moveTo>
                <a:cubicBezTo>
                  <a:pt x="265" y="150"/>
                  <a:pt x="260" y="154"/>
                  <a:pt x="255" y="154"/>
                </a:cubicBezTo>
                <a:cubicBezTo>
                  <a:pt x="249" y="154"/>
                  <a:pt x="245" y="150"/>
                  <a:pt x="245" y="144"/>
                </a:cubicBezTo>
                <a:cubicBezTo>
                  <a:pt x="245" y="139"/>
                  <a:pt x="249" y="135"/>
                  <a:pt x="255" y="135"/>
                </a:cubicBezTo>
                <a:cubicBezTo>
                  <a:pt x="260" y="135"/>
                  <a:pt x="265" y="139"/>
                  <a:pt x="265" y="144"/>
                </a:cubicBezTo>
                <a:close/>
                <a:moveTo>
                  <a:pt x="257" y="67"/>
                </a:moveTo>
                <a:cubicBezTo>
                  <a:pt x="257" y="62"/>
                  <a:pt x="261" y="57"/>
                  <a:pt x="267" y="57"/>
                </a:cubicBezTo>
                <a:cubicBezTo>
                  <a:pt x="272" y="57"/>
                  <a:pt x="277" y="62"/>
                  <a:pt x="277" y="67"/>
                </a:cubicBezTo>
                <a:cubicBezTo>
                  <a:pt x="277" y="72"/>
                  <a:pt x="272" y="77"/>
                  <a:pt x="267" y="77"/>
                </a:cubicBezTo>
                <a:cubicBezTo>
                  <a:pt x="261" y="77"/>
                  <a:pt x="257" y="72"/>
                  <a:pt x="257" y="67"/>
                </a:cubicBezTo>
                <a:close/>
                <a:moveTo>
                  <a:pt x="260" y="170"/>
                </a:moveTo>
                <a:cubicBezTo>
                  <a:pt x="264" y="169"/>
                  <a:pt x="267" y="167"/>
                  <a:pt x="270" y="165"/>
                </a:cubicBezTo>
                <a:cubicBezTo>
                  <a:pt x="301" y="188"/>
                  <a:pt x="301" y="188"/>
                  <a:pt x="301" y="188"/>
                </a:cubicBezTo>
                <a:cubicBezTo>
                  <a:pt x="301" y="188"/>
                  <a:pt x="301" y="188"/>
                  <a:pt x="300" y="189"/>
                </a:cubicBezTo>
                <a:cubicBezTo>
                  <a:pt x="299" y="191"/>
                  <a:pt x="297" y="194"/>
                  <a:pt x="297" y="197"/>
                </a:cubicBezTo>
                <a:cubicBezTo>
                  <a:pt x="241" y="203"/>
                  <a:pt x="241" y="203"/>
                  <a:pt x="241" y="203"/>
                </a:cubicBezTo>
                <a:cubicBezTo>
                  <a:pt x="231" y="204"/>
                  <a:pt x="231" y="204"/>
                  <a:pt x="231" y="204"/>
                </a:cubicBezTo>
                <a:cubicBezTo>
                  <a:pt x="230" y="202"/>
                  <a:pt x="229" y="200"/>
                  <a:pt x="228" y="198"/>
                </a:cubicBezTo>
                <a:cubicBezTo>
                  <a:pt x="248" y="169"/>
                  <a:pt x="248" y="169"/>
                  <a:pt x="248" y="169"/>
                </a:cubicBezTo>
                <a:cubicBezTo>
                  <a:pt x="250" y="170"/>
                  <a:pt x="252" y="170"/>
                  <a:pt x="255" y="170"/>
                </a:cubicBezTo>
                <a:cubicBezTo>
                  <a:pt x="257" y="170"/>
                  <a:pt x="258" y="170"/>
                  <a:pt x="260" y="170"/>
                </a:cubicBezTo>
                <a:close/>
                <a:moveTo>
                  <a:pt x="251" y="119"/>
                </a:moveTo>
                <a:cubicBezTo>
                  <a:pt x="250" y="119"/>
                  <a:pt x="250" y="119"/>
                  <a:pt x="250" y="119"/>
                </a:cubicBezTo>
                <a:cubicBezTo>
                  <a:pt x="244" y="120"/>
                  <a:pt x="240" y="123"/>
                  <a:pt x="237" y="126"/>
                </a:cubicBezTo>
                <a:cubicBezTo>
                  <a:pt x="227" y="122"/>
                  <a:pt x="227" y="122"/>
                  <a:pt x="227" y="122"/>
                </a:cubicBezTo>
                <a:cubicBezTo>
                  <a:pt x="227" y="121"/>
                  <a:pt x="227" y="120"/>
                  <a:pt x="227" y="119"/>
                </a:cubicBezTo>
                <a:cubicBezTo>
                  <a:pt x="227" y="112"/>
                  <a:pt x="224" y="104"/>
                  <a:pt x="218" y="99"/>
                </a:cubicBezTo>
                <a:cubicBezTo>
                  <a:pt x="215" y="97"/>
                  <a:pt x="213" y="96"/>
                  <a:pt x="210" y="95"/>
                </a:cubicBezTo>
                <a:cubicBezTo>
                  <a:pt x="210" y="86"/>
                  <a:pt x="210" y="86"/>
                  <a:pt x="210" y="86"/>
                </a:cubicBezTo>
                <a:cubicBezTo>
                  <a:pt x="244" y="80"/>
                  <a:pt x="244" y="80"/>
                  <a:pt x="244" y="80"/>
                </a:cubicBezTo>
                <a:cubicBezTo>
                  <a:pt x="247" y="84"/>
                  <a:pt x="251" y="88"/>
                  <a:pt x="255" y="90"/>
                </a:cubicBezTo>
                <a:lnTo>
                  <a:pt x="251" y="119"/>
                </a:lnTo>
                <a:close/>
                <a:moveTo>
                  <a:pt x="221" y="136"/>
                </a:moveTo>
                <a:cubicBezTo>
                  <a:pt x="229" y="140"/>
                  <a:pt x="229" y="140"/>
                  <a:pt x="229" y="140"/>
                </a:cubicBezTo>
                <a:cubicBezTo>
                  <a:pt x="229" y="142"/>
                  <a:pt x="229" y="143"/>
                  <a:pt x="229" y="144"/>
                </a:cubicBezTo>
                <a:cubicBezTo>
                  <a:pt x="229" y="146"/>
                  <a:pt x="229" y="148"/>
                  <a:pt x="230" y="150"/>
                </a:cubicBezTo>
                <a:cubicBezTo>
                  <a:pt x="230" y="154"/>
                  <a:pt x="232" y="157"/>
                  <a:pt x="234" y="160"/>
                </a:cubicBezTo>
                <a:cubicBezTo>
                  <a:pt x="215" y="189"/>
                  <a:pt x="215" y="189"/>
                  <a:pt x="215" y="189"/>
                </a:cubicBezTo>
                <a:cubicBezTo>
                  <a:pt x="214" y="189"/>
                  <a:pt x="214" y="189"/>
                  <a:pt x="214" y="189"/>
                </a:cubicBezTo>
                <a:cubicBezTo>
                  <a:pt x="212" y="143"/>
                  <a:pt x="212" y="143"/>
                  <a:pt x="212" y="143"/>
                </a:cubicBezTo>
                <a:cubicBezTo>
                  <a:pt x="215" y="141"/>
                  <a:pt x="218" y="139"/>
                  <a:pt x="221" y="136"/>
                </a:cubicBezTo>
                <a:close/>
                <a:moveTo>
                  <a:pt x="253" y="264"/>
                </a:moveTo>
                <a:cubicBezTo>
                  <a:pt x="252" y="267"/>
                  <a:pt x="252" y="270"/>
                  <a:pt x="252" y="272"/>
                </a:cubicBezTo>
                <a:cubicBezTo>
                  <a:pt x="252" y="274"/>
                  <a:pt x="252" y="276"/>
                  <a:pt x="253" y="278"/>
                </a:cubicBezTo>
                <a:cubicBezTo>
                  <a:pt x="254" y="286"/>
                  <a:pt x="259" y="292"/>
                  <a:pt x="266" y="295"/>
                </a:cubicBezTo>
                <a:cubicBezTo>
                  <a:pt x="262" y="322"/>
                  <a:pt x="262" y="322"/>
                  <a:pt x="262" y="322"/>
                </a:cubicBezTo>
                <a:cubicBezTo>
                  <a:pt x="226" y="244"/>
                  <a:pt x="226" y="244"/>
                  <a:pt x="226" y="244"/>
                </a:cubicBezTo>
                <a:lnTo>
                  <a:pt x="253" y="264"/>
                </a:lnTo>
                <a:close/>
                <a:moveTo>
                  <a:pt x="279" y="152"/>
                </a:moveTo>
                <a:cubicBezTo>
                  <a:pt x="280" y="150"/>
                  <a:pt x="281" y="147"/>
                  <a:pt x="281" y="144"/>
                </a:cubicBezTo>
                <a:cubicBezTo>
                  <a:pt x="281" y="143"/>
                  <a:pt x="280" y="141"/>
                  <a:pt x="280" y="139"/>
                </a:cubicBezTo>
                <a:cubicBezTo>
                  <a:pt x="279" y="131"/>
                  <a:pt x="273" y="125"/>
                  <a:pt x="266" y="121"/>
                </a:cubicBezTo>
                <a:cubicBezTo>
                  <a:pt x="271" y="94"/>
                  <a:pt x="271" y="94"/>
                  <a:pt x="271" y="94"/>
                </a:cubicBezTo>
                <a:cubicBezTo>
                  <a:pt x="307" y="173"/>
                  <a:pt x="307" y="173"/>
                  <a:pt x="307" y="173"/>
                </a:cubicBezTo>
                <a:lnTo>
                  <a:pt x="279" y="152"/>
                </a:lnTo>
                <a:close/>
                <a:moveTo>
                  <a:pt x="312" y="27"/>
                </a:moveTo>
                <a:cubicBezTo>
                  <a:pt x="314" y="80"/>
                  <a:pt x="314" y="80"/>
                  <a:pt x="314" y="80"/>
                </a:cubicBezTo>
                <a:cubicBezTo>
                  <a:pt x="292" y="70"/>
                  <a:pt x="292" y="70"/>
                  <a:pt x="292" y="70"/>
                </a:cubicBezTo>
                <a:cubicBezTo>
                  <a:pt x="292" y="69"/>
                  <a:pt x="293" y="68"/>
                  <a:pt x="293" y="67"/>
                </a:cubicBezTo>
                <a:cubicBezTo>
                  <a:pt x="293" y="65"/>
                  <a:pt x="292" y="64"/>
                  <a:pt x="292" y="62"/>
                </a:cubicBezTo>
                <a:cubicBezTo>
                  <a:pt x="291" y="59"/>
                  <a:pt x="290" y="56"/>
                  <a:pt x="288" y="53"/>
                </a:cubicBezTo>
                <a:cubicBezTo>
                  <a:pt x="309" y="26"/>
                  <a:pt x="309" y="26"/>
                  <a:pt x="309" y="26"/>
                </a:cubicBezTo>
                <a:cubicBezTo>
                  <a:pt x="310" y="27"/>
                  <a:pt x="311" y="27"/>
                  <a:pt x="312" y="27"/>
                </a:cubicBezTo>
                <a:close/>
                <a:moveTo>
                  <a:pt x="234" y="29"/>
                </a:moveTo>
                <a:cubicBezTo>
                  <a:pt x="289" y="17"/>
                  <a:pt x="289" y="17"/>
                  <a:pt x="289" y="17"/>
                </a:cubicBezTo>
                <a:cubicBezTo>
                  <a:pt x="291" y="17"/>
                  <a:pt x="293" y="17"/>
                  <a:pt x="296" y="18"/>
                </a:cubicBezTo>
                <a:cubicBezTo>
                  <a:pt x="276" y="43"/>
                  <a:pt x="276" y="43"/>
                  <a:pt x="276" y="43"/>
                </a:cubicBezTo>
                <a:cubicBezTo>
                  <a:pt x="273" y="42"/>
                  <a:pt x="270" y="41"/>
                  <a:pt x="267" y="41"/>
                </a:cubicBezTo>
                <a:cubicBezTo>
                  <a:pt x="265" y="41"/>
                  <a:pt x="263" y="41"/>
                  <a:pt x="262" y="42"/>
                </a:cubicBezTo>
                <a:cubicBezTo>
                  <a:pt x="257" y="43"/>
                  <a:pt x="253" y="45"/>
                  <a:pt x="249" y="48"/>
                </a:cubicBezTo>
                <a:cubicBezTo>
                  <a:pt x="226" y="34"/>
                  <a:pt x="226" y="34"/>
                  <a:pt x="226" y="34"/>
                </a:cubicBezTo>
                <a:cubicBezTo>
                  <a:pt x="228" y="32"/>
                  <a:pt x="231" y="31"/>
                  <a:pt x="234" y="29"/>
                </a:cubicBezTo>
                <a:close/>
                <a:moveTo>
                  <a:pt x="208" y="52"/>
                </a:moveTo>
                <a:cubicBezTo>
                  <a:pt x="211" y="51"/>
                  <a:pt x="214" y="50"/>
                  <a:pt x="216" y="47"/>
                </a:cubicBezTo>
                <a:cubicBezTo>
                  <a:pt x="242" y="62"/>
                  <a:pt x="242" y="62"/>
                  <a:pt x="242" y="62"/>
                </a:cubicBezTo>
                <a:cubicBezTo>
                  <a:pt x="241" y="63"/>
                  <a:pt x="241" y="63"/>
                  <a:pt x="241" y="64"/>
                </a:cubicBezTo>
                <a:cubicBezTo>
                  <a:pt x="209" y="70"/>
                  <a:pt x="209" y="70"/>
                  <a:pt x="209" y="70"/>
                </a:cubicBezTo>
                <a:cubicBezTo>
                  <a:pt x="208" y="53"/>
                  <a:pt x="208" y="53"/>
                  <a:pt x="208" y="53"/>
                </a:cubicBezTo>
                <a:cubicBezTo>
                  <a:pt x="208" y="53"/>
                  <a:pt x="208" y="53"/>
                  <a:pt x="208" y="52"/>
                </a:cubicBezTo>
                <a:close/>
                <a:moveTo>
                  <a:pt x="202" y="110"/>
                </a:moveTo>
                <a:cubicBezTo>
                  <a:pt x="207" y="110"/>
                  <a:pt x="211" y="114"/>
                  <a:pt x="211" y="119"/>
                </a:cubicBezTo>
                <a:cubicBezTo>
                  <a:pt x="211" y="125"/>
                  <a:pt x="207" y="129"/>
                  <a:pt x="202" y="129"/>
                </a:cubicBezTo>
                <a:cubicBezTo>
                  <a:pt x="196" y="129"/>
                  <a:pt x="192" y="125"/>
                  <a:pt x="192" y="119"/>
                </a:cubicBezTo>
                <a:cubicBezTo>
                  <a:pt x="192" y="114"/>
                  <a:pt x="196" y="110"/>
                  <a:pt x="202" y="110"/>
                </a:cubicBezTo>
                <a:close/>
                <a:moveTo>
                  <a:pt x="192" y="299"/>
                </a:moveTo>
                <a:cubicBezTo>
                  <a:pt x="192" y="299"/>
                  <a:pt x="192" y="299"/>
                  <a:pt x="192" y="299"/>
                </a:cubicBezTo>
                <a:cubicBezTo>
                  <a:pt x="192" y="299"/>
                  <a:pt x="192" y="298"/>
                  <a:pt x="192" y="298"/>
                </a:cubicBezTo>
                <a:cubicBezTo>
                  <a:pt x="192" y="298"/>
                  <a:pt x="191" y="297"/>
                  <a:pt x="191" y="297"/>
                </a:cubicBezTo>
                <a:cubicBezTo>
                  <a:pt x="191" y="296"/>
                  <a:pt x="191" y="295"/>
                  <a:pt x="191" y="294"/>
                </a:cubicBezTo>
                <a:cubicBezTo>
                  <a:pt x="190" y="294"/>
                  <a:pt x="190" y="293"/>
                  <a:pt x="190" y="293"/>
                </a:cubicBezTo>
                <a:cubicBezTo>
                  <a:pt x="189" y="292"/>
                  <a:pt x="189" y="291"/>
                  <a:pt x="189" y="290"/>
                </a:cubicBezTo>
                <a:cubicBezTo>
                  <a:pt x="188" y="290"/>
                  <a:pt x="188" y="289"/>
                  <a:pt x="188" y="289"/>
                </a:cubicBezTo>
                <a:cubicBezTo>
                  <a:pt x="187" y="288"/>
                  <a:pt x="187" y="287"/>
                  <a:pt x="186" y="287"/>
                </a:cubicBezTo>
                <a:cubicBezTo>
                  <a:pt x="186" y="286"/>
                  <a:pt x="185" y="286"/>
                  <a:pt x="185" y="285"/>
                </a:cubicBezTo>
                <a:cubicBezTo>
                  <a:pt x="184" y="285"/>
                  <a:pt x="184" y="285"/>
                  <a:pt x="184" y="284"/>
                </a:cubicBezTo>
                <a:cubicBezTo>
                  <a:pt x="198" y="253"/>
                  <a:pt x="198" y="253"/>
                  <a:pt x="198" y="253"/>
                </a:cubicBezTo>
                <a:cubicBezTo>
                  <a:pt x="201" y="311"/>
                  <a:pt x="201" y="311"/>
                  <a:pt x="201" y="311"/>
                </a:cubicBezTo>
                <a:cubicBezTo>
                  <a:pt x="192" y="306"/>
                  <a:pt x="192" y="306"/>
                  <a:pt x="192" y="306"/>
                </a:cubicBezTo>
                <a:cubicBezTo>
                  <a:pt x="192" y="306"/>
                  <a:pt x="192" y="305"/>
                  <a:pt x="192" y="304"/>
                </a:cubicBezTo>
                <a:cubicBezTo>
                  <a:pt x="192" y="304"/>
                  <a:pt x="192" y="304"/>
                  <a:pt x="192" y="303"/>
                </a:cubicBezTo>
                <a:cubicBezTo>
                  <a:pt x="192" y="302"/>
                  <a:pt x="192" y="301"/>
                  <a:pt x="192" y="299"/>
                </a:cubicBezTo>
                <a:close/>
                <a:moveTo>
                  <a:pt x="169" y="278"/>
                </a:moveTo>
                <a:cubicBezTo>
                  <a:pt x="168" y="278"/>
                  <a:pt x="167" y="278"/>
                  <a:pt x="166" y="278"/>
                </a:cubicBezTo>
                <a:cubicBezTo>
                  <a:pt x="166" y="278"/>
                  <a:pt x="166" y="278"/>
                  <a:pt x="166" y="278"/>
                </a:cubicBezTo>
                <a:cubicBezTo>
                  <a:pt x="166" y="278"/>
                  <a:pt x="166" y="278"/>
                  <a:pt x="166" y="278"/>
                </a:cubicBezTo>
                <a:cubicBezTo>
                  <a:pt x="166" y="278"/>
                  <a:pt x="166" y="278"/>
                  <a:pt x="166" y="278"/>
                </a:cubicBezTo>
                <a:cubicBezTo>
                  <a:pt x="166" y="278"/>
                  <a:pt x="166" y="278"/>
                  <a:pt x="166" y="278"/>
                </a:cubicBezTo>
                <a:cubicBezTo>
                  <a:pt x="165" y="278"/>
                  <a:pt x="164" y="278"/>
                  <a:pt x="164" y="278"/>
                </a:cubicBezTo>
                <a:cubicBezTo>
                  <a:pt x="143" y="233"/>
                  <a:pt x="143" y="233"/>
                  <a:pt x="143" y="233"/>
                </a:cubicBezTo>
                <a:cubicBezTo>
                  <a:pt x="147" y="230"/>
                  <a:pt x="150" y="225"/>
                  <a:pt x="151" y="219"/>
                </a:cubicBezTo>
                <a:cubicBezTo>
                  <a:pt x="151" y="218"/>
                  <a:pt x="152" y="216"/>
                  <a:pt x="152" y="214"/>
                </a:cubicBezTo>
                <a:cubicBezTo>
                  <a:pt x="152" y="208"/>
                  <a:pt x="149" y="203"/>
                  <a:pt x="146" y="198"/>
                </a:cubicBezTo>
                <a:cubicBezTo>
                  <a:pt x="174" y="164"/>
                  <a:pt x="174" y="164"/>
                  <a:pt x="174" y="164"/>
                </a:cubicBezTo>
                <a:cubicBezTo>
                  <a:pt x="189" y="196"/>
                  <a:pt x="189" y="196"/>
                  <a:pt x="189" y="196"/>
                </a:cubicBezTo>
                <a:cubicBezTo>
                  <a:pt x="184" y="200"/>
                  <a:pt x="181" y="207"/>
                  <a:pt x="181" y="214"/>
                </a:cubicBezTo>
                <a:cubicBezTo>
                  <a:pt x="181" y="216"/>
                  <a:pt x="181" y="218"/>
                  <a:pt x="182" y="219"/>
                </a:cubicBezTo>
                <a:cubicBezTo>
                  <a:pt x="183" y="225"/>
                  <a:pt x="186" y="230"/>
                  <a:pt x="190" y="233"/>
                </a:cubicBezTo>
                <a:lnTo>
                  <a:pt x="169" y="278"/>
                </a:lnTo>
                <a:close/>
                <a:moveTo>
                  <a:pt x="176" y="303"/>
                </a:moveTo>
                <a:cubicBezTo>
                  <a:pt x="176" y="309"/>
                  <a:pt x="172" y="313"/>
                  <a:pt x="166" y="313"/>
                </a:cubicBezTo>
                <a:cubicBezTo>
                  <a:pt x="161" y="313"/>
                  <a:pt x="157" y="309"/>
                  <a:pt x="157" y="303"/>
                </a:cubicBezTo>
                <a:cubicBezTo>
                  <a:pt x="157" y="298"/>
                  <a:pt x="161" y="294"/>
                  <a:pt x="166" y="294"/>
                </a:cubicBezTo>
                <a:cubicBezTo>
                  <a:pt x="172" y="294"/>
                  <a:pt x="176" y="298"/>
                  <a:pt x="176" y="303"/>
                </a:cubicBezTo>
                <a:close/>
                <a:moveTo>
                  <a:pt x="141" y="303"/>
                </a:moveTo>
                <a:cubicBezTo>
                  <a:pt x="141" y="304"/>
                  <a:pt x="141" y="305"/>
                  <a:pt x="141" y="306"/>
                </a:cubicBezTo>
                <a:cubicBezTo>
                  <a:pt x="132" y="311"/>
                  <a:pt x="132" y="311"/>
                  <a:pt x="132" y="311"/>
                </a:cubicBezTo>
                <a:cubicBezTo>
                  <a:pt x="135" y="253"/>
                  <a:pt x="135" y="253"/>
                  <a:pt x="135" y="253"/>
                </a:cubicBezTo>
                <a:cubicBezTo>
                  <a:pt x="149" y="284"/>
                  <a:pt x="149" y="284"/>
                  <a:pt x="149" y="284"/>
                </a:cubicBezTo>
                <a:cubicBezTo>
                  <a:pt x="149" y="285"/>
                  <a:pt x="148" y="285"/>
                  <a:pt x="148" y="285"/>
                </a:cubicBezTo>
                <a:cubicBezTo>
                  <a:pt x="148" y="286"/>
                  <a:pt x="147" y="286"/>
                  <a:pt x="147" y="287"/>
                </a:cubicBezTo>
                <a:cubicBezTo>
                  <a:pt x="146" y="287"/>
                  <a:pt x="146" y="288"/>
                  <a:pt x="145" y="289"/>
                </a:cubicBezTo>
                <a:cubicBezTo>
                  <a:pt x="145" y="289"/>
                  <a:pt x="145" y="290"/>
                  <a:pt x="144" y="290"/>
                </a:cubicBezTo>
                <a:cubicBezTo>
                  <a:pt x="144" y="291"/>
                  <a:pt x="143" y="292"/>
                  <a:pt x="143" y="293"/>
                </a:cubicBezTo>
                <a:cubicBezTo>
                  <a:pt x="143" y="293"/>
                  <a:pt x="143" y="294"/>
                  <a:pt x="142" y="294"/>
                </a:cubicBezTo>
                <a:cubicBezTo>
                  <a:pt x="142" y="295"/>
                  <a:pt x="142" y="296"/>
                  <a:pt x="141" y="297"/>
                </a:cubicBezTo>
                <a:cubicBezTo>
                  <a:pt x="141" y="297"/>
                  <a:pt x="141" y="298"/>
                  <a:pt x="141" y="298"/>
                </a:cubicBezTo>
                <a:cubicBezTo>
                  <a:pt x="141" y="298"/>
                  <a:pt x="141" y="299"/>
                  <a:pt x="141" y="299"/>
                </a:cubicBezTo>
                <a:cubicBezTo>
                  <a:pt x="141" y="299"/>
                  <a:pt x="141" y="299"/>
                  <a:pt x="141" y="299"/>
                </a:cubicBezTo>
                <a:cubicBezTo>
                  <a:pt x="141" y="301"/>
                  <a:pt x="141" y="302"/>
                  <a:pt x="141" y="303"/>
                </a:cubicBezTo>
                <a:cubicBezTo>
                  <a:pt x="141" y="303"/>
                  <a:pt x="141" y="303"/>
                  <a:pt x="141" y="303"/>
                </a:cubicBezTo>
                <a:cubicBezTo>
                  <a:pt x="141" y="303"/>
                  <a:pt x="141" y="303"/>
                  <a:pt x="141" y="303"/>
                </a:cubicBezTo>
                <a:cubicBezTo>
                  <a:pt x="141" y="303"/>
                  <a:pt x="141" y="303"/>
                  <a:pt x="141" y="303"/>
                </a:cubicBezTo>
                <a:close/>
                <a:moveTo>
                  <a:pt x="176" y="132"/>
                </a:moveTo>
                <a:cubicBezTo>
                  <a:pt x="179" y="132"/>
                  <a:pt x="179" y="132"/>
                  <a:pt x="179" y="132"/>
                </a:cubicBezTo>
                <a:cubicBezTo>
                  <a:pt x="179" y="132"/>
                  <a:pt x="179" y="133"/>
                  <a:pt x="180" y="133"/>
                </a:cubicBezTo>
                <a:cubicBezTo>
                  <a:pt x="178" y="135"/>
                  <a:pt x="178" y="135"/>
                  <a:pt x="178" y="135"/>
                </a:cubicBezTo>
                <a:lnTo>
                  <a:pt x="176" y="132"/>
                </a:lnTo>
                <a:close/>
                <a:moveTo>
                  <a:pt x="185" y="151"/>
                </a:moveTo>
                <a:cubicBezTo>
                  <a:pt x="192" y="143"/>
                  <a:pt x="192" y="143"/>
                  <a:pt x="192" y="143"/>
                </a:cubicBezTo>
                <a:cubicBezTo>
                  <a:pt x="193" y="144"/>
                  <a:pt x="195" y="144"/>
                  <a:pt x="196" y="144"/>
                </a:cubicBezTo>
                <a:cubicBezTo>
                  <a:pt x="198" y="176"/>
                  <a:pt x="198" y="176"/>
                  <a:pt x="198" y="176"/>
                </a:cubicBezTo>
                <a:lnTo>
                  <a:pt x="185" y="151"/>
                </a:lnTo>
                <a:close/>
                <a:moveTo>
                  <a:pt x="194" y="95"/>
                </a:moveTo>
                <a:cubicBezTo>
                  <a:pt x="193" y="95"/>
                  <a:pt x="193" y="95"/>
                  <a:pt x="192" y="95"/>
                </a:cubicBezTo>
                <a:cubicBezTo>
                  <a:pt x="188" y="90"/>
                  <a:pt x="188" y="90"/>
                  <a:pt x="188" y="90"/>
                </a:cubicBezTo>
                <a:cubicBezTo>
                  <a:pt x="194" y="89"/>
                  <a:pt x="194" y="89"/>
                  <a:pt x="194" y="89"/>
                </a:cubicBezTo>
                <a:lnTo>
                  <a:pt x="194" y="95"/>
                </a:lnTo>
                <a:close/>
                <a:moveTo>
                  <a:pt x="178" y="66"/>
                </a:moveTo>
                <a:cubicBezTo>
                  <a:pt x="181" y="68"/>
                  <a:pt x="184" y="70"/>
                  <a:pt x="186" y="72"/>
                </a:cubicBezTo>
                <a:cubicBezTo>
                  <a:pt x="187" y="73"/>
                  <a:pt x="188" y="73"/>
                  <a:pt x="189" y="74"/>
                </a:cubicBezTo>
                <a:cubicBezTo>
                  <a:pt x="177" y="76"/>
                  <a:pt x="177" y="76"/>
                  <a:pt x="177" y="76"/>
                </a:cubicBezTo>
                <a:cubicBezTo>
                  <a:pt x="173" y="71"/>
                  <a:pt x="173" y="71"/>
                  <a:pt x="173" y="71"/>
                </a:cubicBezTo>
                <a:lnTo>
                  <a:pt x="178" y="66"/>
                </a:lnTo>
                <a:close/>
                <a:moveTo>
                  <a:pt x="165" y="108"/>
                </a:moveTo>
                <a:cubicBezTo>
                  <a:pt x="176" y="114"/>
                  <a:pt x="176" y="114"/>
                  <a:pt x="176" y="114"/>
                </a:cubicBezTo>
                <a:cubicBezTo>
                  <a:pt x="176" y="115"/>
                  <a:pt x="176" y="115"/>
                  <a:pt x="176" y="116"/>
                </a:cubicBezTo>
                <a:cubicBezTo>
                  <a:pt x="169" y="117"/>
                  <a:pt x="169" y="117"/>
                  <a:pt x="169" y="117"/>
                </a:cubicBezTo>
                <a:cubicBezTo>
                  <a:pt x="164" y="109"/>
                  <a:pt x="164" y="109"/>
                  <a:pt x="164" y="109"/>
                </a:cubicBezTo>
                <a:cubicBezTo>
                  <a:pt x="165" y="108"/>
                  <a:pt x="165" y="108"/>
                  <a:pt x="165" y="108"/>
                </a:cubicBezTo>
                <a:close/>
                <a:moveTo>
                  <a:pt x="166" y="149"/>
                </a:moveTo>
                <a:cubicBezTo>
                  <a:pt x="133" y="189"/>
                  <a:pt x="133" y="189"/>
                  <a:pt x="133" y="189"/>
                </a:cubicBezTo>
                <a:cubicBezTo>
                  <a:pt x="132" y="189"/>
                  <a:pt x="131" y="188"/>
                  <a:pt x="130" y="188"/>
                </a:cubicBezTo>
                <a:cubicBezTo>
                  <a:pt x="129" y="159"/>
                  <a:pt x="129" y="159"/>
                  <a:pt x="129" y="159"/>
                </a:cubicBezTo>
                <a:cubicBezTo>
                  <a:pt x="133" y="158"/>
                  <a:pt x="137" y="155"/>
                  <a:pt x="140" y="151"/>
                </a:cubicBezTo>
                <a:cubicBezTo>
                  <a:pt x="143" y="147"/>
                  <a:pt x="145" y="143"/>
                  <a:pt x="146" y="138"/>
                </a:cubicBezTo>
                <a:cubicBezTo>
                  <a:pt x="160" y="135"/>
                  <a:pt x="160" y="135"/>
                  <a:pt x="160" y="135"/>
                </a:cubicBezTo>
                <a:lnTo>
                  <a:pt x="166" y="149"/>
                </a:lnTo>
                <a:close/>
                <a:moveTo>
                  <a:pt x="156" y="90"/>
                </a:moveTo>
                <a:cubicBezTo>
                  <a:pt x="156" y="95"/>
                  <a:pt x="152" y="100"/>
                  <a:pt x="147" y="100"/>
                </a:cubicBezTo>
                <a:cubicBezTo>
                  <a:pt x="141" y="100"/>
                  <a:pt x="137" y="95"/>
                  <a:pt x="137" y="90"/>
                </a:cubicBezTo>
                <a:cubicBezTo>
                  <a:pt x="137" y="85"/>
                  <a:pt x="141" y="80"/>
                  <a:pt x="147" y="80"/>
                </a:cubicBezTo>
                <a:cubicBezTo>
                  <a:pt x="152" y="80"/>
                  <a:pt x="156" y="85"/>
                  <a:pt x="156" y="90"/>
                </a:cubicBezTo>
                <a:close/>
                <a:moveTo>
                  <a:pt x="132" y="61"/>
                </a:moveTo>
                <a:cubicBezTo>
                  <a:pt x="135" y="60"/>
                  <a:pt x="138" y="59"/>
                  <a:pt x="142" y="59"/>
                </a:cubicBezTo>
                <a:cubicBezTo>
                  <a:pt x="147" y="64"/>
                  <a:pt x="147" y="64"/>
                  <a:pt x="147" y="64"/>
                </a:cubicBezTo>
                <a:cubicBezTo>
                  <a:pt x="147" y="64"/>
                  <a:pt x="147" y="64"/>
                  <a:pt x="147" y="64"/>
                </a:cubicBezTo>
                <a:cubicBezTo>
                  <a:pt x="145" y="64"/>
                  <a:pt x="143" y="64"/>
                  <a:pt x="141" y="65"/>
                </a:cubicBezTo>
                <a:cubicBezTo>
                  <a:pt x="138" y="65"/>
                  <a:pt x="135" y="67"/>
                  <a:pt x="132" y="69"/>
                </a:cubicBezTo>
                <a:cubicBezTo>
                  <a:pt x="131" y="69"/>
                  <a:pt x="131" y="69"/>
                  <a:pt x="131" y="69"/>
                </a:cubicBezTo>
                <a:lnTo>
                  <a:pt x="132" y="61"/>
                </a:lnTo>
                <a:close/>
                <a:moveTo>
                  <a:pt x="129" y="109"/>
                </a:moveTo>
                <a:cubicBezTo>
                  <a:pt x="134" y="113"/>
                  <a:pt x="140" y="116"/>
                  <a:pt x="146" y="116"/>
                </a:cubicBezTo>
                <a:cubicBezTo>
                  <a:pt x="148" y="116"/>
                  <a:pt x="149" y="116"/>
                  <a:pt x="150" y="116"/>
                </a:cubicBezTo>
                <a:cubicBezTo>
                  <a:pt x="153" y="121"/>
                  <a:pt x="153" y="121"/>
                  <a:pt x="153" y="121"/>
                </a:cubicBezTo>
                <a:cubicBezTo>
                  <a:pt x="143" y="122"/>
                  <a:pt x="143" y="122"/>
                  <a:pt x="143" y="122"/>
                </a:cubicBezTo>
                <a:cubicBezTo>
                  <a:pt x="141" y="120"/>
                  <a:pt x="139" y="117"/>
                  <a:pt x="136" y="115"/>
                </a:cubicBezTo>
                <a:cubicBezTo>
                  <a:pt x="134" y="113"/>
                  <a:pt x="132" y="112"/>
                  <a:pt x="129" y="111"/>
                </a:cubicBezTo>
                <a:lnTo>
                  <a:pt x="129" y="109"/>
                </a:lnTo>
                <a:close/>
                <a:moveTo>
                  <a:pt x="130" y="135"/>
                </a:moveTo>
                <a:cubicBezTo>
                  <a:pt x="130" y="140"/>
                  <a:pt x="126" y="145"/>
                  <a:pt x="120" y="145"/>
                </a:cubicBezTo>
                <a:cubicBezTo>
                  <a:pt x="115" y="145"/>
                  <a:pt x="110" y="140"/>
                  <a:pt x="110" y="135"/>
                </a:cubicBezTo>
                <a:cubicBezTo>
                  <a:pt x="110" y="130"/>
                  <a:pt x="115" y="125"/>
                  <a:pt x="120" y="125"/>
                </a:cubicBezTo>
                <a:cubicBezTo>
                  <a:pt x="126" y="125"/>
                  <a:pt x="130" y="130"/>
                  <a:pt x="130" y="135"/>
                </a:cubicBezTo>
                <a:close/>
                <a:moveTo>
                  <a:pt x="70" y="233"/>
                </a:moveTo>
                <a:cubicBezTo>
                  <a:pt x="101" y="226"/>
                  <a:pt x="101" y="226"/>
                  <a:pt x="101" y="226"/>
                </a:cubicBezTo>
                <a:cubicBezTo>
                  <a:pt x="101" y="227"/>
                  <a:pt x="101" y="227"/>
                  <a:pt x="102" y="228"/>
                </a:cubicBezTo>
                <a:cubicBezTo>
                  <a:pt x="70" y="251"/>
                  <a:pt x="70" y="251"/>
                  <a:pt x="70" y="251"/>
                </a:cubicBezTo>
                <a:cubicBezTo>
                  <a:pt x="68" y="250"/>
                  <a:pt x="66" y="249"/>
                  <a:pt x="63" y="248"/>
                </a:cubicBezTo>
                <a:cubicBezTo>
                  <a:pt x="64" y="248"/>
                  <a:pt x="64" y="247"/>
                  <a:pt x="64" y="247"/>
                </a:cubicBezTo>
                <a:cubicBezTo>
                  <a:pt x="67" y="243"/>
                  <a:pt x="69" y="238"/>
                  <a:pt x="70" y="233"/>
                </a:cubicBezTo>
                <a:close/>
                <a:moveTo>
                  <a:pt x="65" y="217"/>
                </a:moveTo>
                <a:cubicBezTo>
                  <a:pt x="66" y="216"/>
                  <a:pt x="66" y="216"/>
                  <a:pt x="66" y="216"/>
                </a:cubicBezTo>
                <a:cubicBezTo>
                  <a:pt x="70" y="217"/>
                  <a:pt x="70" y="217"/>
                  <a:pt x="70" y="217"/>
                </a:cubicBezTo>
                <a:cubicBezTo>
                  <a:pt x="66" y="218"/>
                  <a:pt x="66" y="218"/>
                  <a:pt x="66" y="218"/>
                </a:cubicBezTo>
                <a:cubicBezTo>
                  <a:pt x="66" y="217"/>
                  <a:pt x="66" y="217"/>
                  <a:pt x="65" y="217"/>
                </a:cubicBezTo>
                <a:close/>
                <a:moveTo>
                  <a:pt x="78" y="201"/>
                </a:moveTo>
                <a:cubicBezTo>
                  <a:pt x="81" y="198"/>
                  <a:pt x="81" y="198"/>
                  <a:pt x="81" y="198"/>
                </a:cubicBezTo>
                <a:cubicBezTo>
                  <a:pt x="89" y="203"/>
                  <a:pt x="89" y="203"/>
                  <a:pt x="89" y="203"/>
                </a:cubicBezTo>
                <a:lnTo>
                  <a:pt x="78" y="201"/>
                </a:lnTo>
                <a:close/>
                <a:moveTo>
                  <a:pt x="91" y="185"/>
                </a:moveTo>
                <a:cubicBezTo>
                  <a:pt x="111" y="159"/>
                  <a:pt x="111" y="159"/>
                  <a:pt x="111" y="159"/>
                </a:cubicBezTo>
                <a:cubicBezTo>
                  <a:pt x="112" y="159"/>
                  <a:pt x="112" y="159"/>
                  <a:pt x="113" y="160"/>
                </a:cubicBezTo>
                <a:cubicBezTo>
                  <a:pt x="114" y="189"/>
                  <a:pt x="114" y="189"/>
                  <a:pt x="114" y="189"/>
                </a:cubicBezTo>
                <a:cubicBezTo>
                  <a:pt x="111" y="190"/>
                  <a:pt x="108" y="191"/>
                  <a:pt x="106" y="194"/>
                </a:cubicBezTo>
                <a:lnTo>
                  <a:pt x="91" y="185"/>
                </a:lnTo>
                <a:close/>
                <a:moveTo>
                  <a:pt x="111" y="75"/>
                </a:moveTo>
                <a:cubicBezTo>
                  <a:pt x="115" y="78"/>
                  <a:pt x="115" y="78"/>
                  <a:pt x="115" y="78"/>
                </a:cubicBezTo>
                <a:cubicBezTo>
                  <a:pt x="113" y="110"/>
                  <a:pt x="113" y="110"/>
                  <a:pt x="113" y="110"/>
                </a:cubicBezTo>
                <a:cubicBezTo>
                  <a:pt x="113" y="110"/>
                  <a:pt x="112" y="110"/>
                  <a:pt x="112" y="111"/>
                </a:cubicBezTo>
                <a:cubicBezTo>
                  <a:pt x="99" y="95"/>
                  <a:pt x="99" y="95"/>
                  <a:pt x="99" y="95"/>
                </a:cubicBezTo>
                <a:cubicBezTo>
                  <a:pt x="102" y="87"/>
                  <a:pt x="106" y="81"/>
                  <a:pt x="111" y="75"/>
                </a:cubicBezTo>
                <a:close/>
                <a:moveTo>
                  <a:pt x="54" y="141"/>
                </a:moveTo>
                <a:cubicBezTo>
                  <a:pt x="63" y="136"/>
                  <a:pt x="73" y="132"/>
                  <a:pt x="85" y="131"/>
                </a:cubicBezTo>
                <a:cubicBezTo>
                  <a:pt x="94" y="135"/>
                  <a:pt x="94" y="135"/>
                  <a:pt x="94" y="135"/>
                </a:cubicBezTo>
                <a:cubicBezTo>
                  <a:pt x="94" y="135"/>
                  <a:pt x="94" y="135"/>
                  <a:pt x="94" y="135"/>
                </a:cubicBezTo>
                <a:cubicBezTo>
                  <a:pt x="94" y="140"/>
                  <a:pt x="96" y="145"/>
                  <a:pt x="99" y="149"/>
                </a:cubicBezTo>
                <a:cubicBezTo>
                  <a:pt x="77" y="177"/>
                  <a:pt x="77" y="177"/>
                  <a:pt x="77" y="177"/>
                </a:cubicBezTo>
                <a:cubicBezTo>
                  <a:pt x="53" y="163"/>
                  <a:pt x="53" y="163"/>
                  <a:pt x="53" y="163"/>
                </a:cubicBezTo>
                <a:lnTo>
                  <a:pt x="54" y="141"/>
                </a:lnTo>
                <a:close/>
                <a:moveTo>
                  <a:pt x="53" y="181"/>
                </a:moveTo>
                <a:cubicBezTo>
                  <a:pt x="67" y="189"/>
                  <a:pt x="67" y="189"/>
                  <a:pt x="67" y="189"/>
                </a:cubicBezTo>
                <a:cubicBezTo>
                  <a:pt x="59" y="200"/>
                  <a:pt x="59" y="200"/>
                  <a:pt x="59" y="200"/>
                </a:cubicBezTo>
                <a:cubicBezTo>
                  <a:pt x="53" y="199"/>
                  <a:pt x="53" y="199"/>
                  <a:pt x="53" y="199"/>
                </a:cubicBezTo>
                <a:lnTo>
                  <a:pt x="53" y="181"/>
                </a:lnTo>
                <a:close/>
                <a:moveTo>
                  <a:pt x="21" y="180"/>
                </a:moveTo>
                <a:cubicBezTo>
                  <a:pt x="23" y="176"/>
                  <a:pt x="25" y="171"/>
                  <a:pt x="28" y="167"/>
                </a:cubicBezTo>
                <a:cubicBezTo>
                  <a:pt x="37" y="172"/>
                  <a:pt x="37" y="172"/>
                  <a:pt x="37" y="172"/>
                </a:cubicBezTo>
                <a:cubicBezTo>
                  <a:pt x="37" y="197"/>
                  <a:pt x="37" y="197"/>
                  <a:pt x="37" y="197"/>
                </a:cubicBezTo>
                <a:cubicBezTo>
                  <a:pt x="33" y="197"/>
                  <a:pt x="33" y="197"/>
                  <a:pt x="33" y="197"/>
                </a:cubicBezTo>
                <a:cubicBezTo>
                  <a:pt x="31" y="190"/>
                  <a:pt x="27" y="184"/>
                  <a:pt x="21" y="180"/>
                </a:cubicBezTo>
                <a:close/>
                <a:moveTo>
                  <a:pt x="34" y="231"/>
                </a:moveTo>
                <a:cubicBezTo>
                  <a:pt x="34" y="225"/>
                  <a:pt x="39" y="221"/>
                  <a:pt x="44" y="221"/>
                </a:cubicBezTo>
                <a:cubicBezTo>
                  <a:pt x="49" y="221"/>
                  <a:pt x="54" y="225"/>
                  <a:pt x="54" y="231"/>
                </a:cubicBezTo>
                <a:cubicBezTo>
                  <a:pt x="54" y="236"/>
                  <a:pt x="49" y="241"/>
                  <a:pt x="44" y="241"/>
                </a:cubicBezTo>
                <a:cubicBezTo>
                  <a:pt x="39" y="241"/>
                  <a:pt x="34" y="236"/>
                  <a:pt x="34" y="231"/>
                </a:cubicBezTo>
                <a:close/>
                <a:moveTo>
                  <a:pt x="55" y="327"/>
                </a:moveTo>
                <a:cubicBezTo>
                  <a:pt x="46" y="318"/>
                  <a:pt x="40" y="306"/>
                  <a:pt x="39" y="293"/>
                </a:cubicBezTo>
                <a:cubicBezTo>
                  <a:pt x="42" y="295"/>
                  <a:pt x="46" y="297"/>
                  <a:pt x="50" y="298"/>
                </a:cubicBezTo>
                <a:cubicBezTo>
                  <a:pt x="50" y="298"/>
                  <a:pt x="51" y="298"/>
                  <a:pt x="51" y="298"/>
                </a:cubicBezTo>
                <a:cubicBezTo>
                  <a:pt x="55" y="327"/>
                  <a:pt x="55" y="327"/>
                  <a:pt x="55" y="327"/>
                </a:cubicBezTo>
                <a:cubicBezTo>
                  <a:pt x="55" y="327"/>
                  <a:pt x="55" y="327"/>
                  <a:pt x="55" y="327"/>
                </a:cubicBezTo>
                <a:close/>
                <a:moveTo>
                  <a:pt x="55" y="282"/>
                </a:moveTo>
                <a:cubicBezTo>
                  <a:pt x="50" y="282"/>
                  <a:pt x="45" y="278"/>
                  <a:pt x="45" y="272"/>
                </a:cubicBezTo>
                <a:cubicBezTo>
                  <a:pt x="45" y="267"/>
                  <a:pt x="50" y="263"/>
                  <a:pt x="55" y="263"/>
                </a:cubicBezTo>
                <a:cubicBezTo>
                  <a:pt x="60" y="263"/>
                  <a:pt x="65" y="267"/>
                  <a:pt x="65" y="272"/>
                </a:cubicBezTo>
                <a:cubicBezTo>
                  <a:pt x="65" y="278"/>
                  <a:pt x="60" y="282"/>
                  <a:pt x="55" y="282"/>
                </a:cubicBezTo>
                <a:close/>
                <a:moveTo>
                  <a:pt x="67" y="295"/>
                </a:moveTo>
                <a:cubicBezTo>
                  <a:pt x="73" y="292"/>
                  <a:pt x="79" y="286"/>
                  <a:pt x="80" y="277"/>
                </a:cubicBezTo>
                <a:cubicBezTo>
                  <a:pt x="81" y="276"/>
                  <a:pt x="81" y="274"/>
                  <a:pt x="81" y="272"/>
                </a:cubicBezTo>
                <a:cubicBezTo>
                  <a:pt x="81" y="270"/>
                  <a:pt x="80" y="267"/>
                  <a:pt x="79" y="264"/>
                </a:cubicBezTo>
                <a:cubicBezTo>
                  <a:pt x="107" y="244"/>
                  <a:pt x="107" y="244"/>
                  <a:pt x="107" y="244"/>
                </a:cubicBezTo>
                <a:cubicBezTo>
                  <a:pt x="71" y="322"/>
                  <a:pt x="71" y="322"/>
                  <a:pt x="71" y="322"/>
                </a:cubicBezTo>
                <a:lnTo>
                  <a:pt x="67" y="295"/>
                </a:lnTo>
                <a:close/>
                <a:moveTo>
                  <a:pt x="115" y="318"/>
                </a:moveTo>
                <a:cubicBezTo>
                  <a:pt x="86" y="332"/>
                  <a:pt x="86" y="332"/>
                  <a:pt x="86" y="332"/>
                </a:cubicBezTo>
                <a:cubicBezTo>
                  <a:pt x="85" y="332"/>
                  <a:pt x="85" y="331"/>
                  <a:pt x="84" y="331"/>
                </a:cubicBezTo>
                <a:cubicBezTo>
                  <a:pt x="118" y="258"/>
                  <a:pt x="118" y="258"/>
                  <a:pt x="118" y="258"/>
                </a:cubicBezTo>
                <a:lnTo>
                  <a:pt x="115" y="318"/>
                </a:lnTo>
                <a:close/>
                <a:moveTo>
                  <a:pt x="123" y="223"/>
                </a:moveTo>
                <a:cubicBezTo>
                  <a:pt x="118" y="223"/>
                  <a:pt x="113" y="218"/>
                  <a:pt x="113" y="213"/>
                </a:cubicBezTo>
                <a:cubicBezTo>
                  <a:pt x="113" y="208"/>
                  <a:pt x="118" y="203"/>
                  <a:pt x="123" y="203"/>
                </a:cubicBezTo>
                <a:cubicBezTo>
                  <a:pt x="128" y="203"/>
                  <a:pt x="133" y="208"/>
                  <a:pt x="133" y="213"/>
                </a:cubicBezTo>
                <a:cubicBezTo>
                  <a:pt x="133" y="218"/>
                  <a:pt x="128" y="223"/>
                  <a:pt x="123" y="223"/>
                </a:cubicBezTo>
                <a:close/>
                <a:moveTo>
                  <a:pt x="130" y="354"/>
                </a:moveTo>
                <a:cubicBezTo>
                  <a:pt x="131" y="329"/>
                  <a:pt x="131" y="329"/>
                  <a:pt x="131" y="329"/>
                </a:cubicBezTo>
                <a:cubicBezTo>
                  <a:pt x="148" y="321"/>
                  <a:pt x="148" y="321"/>
                  <a:pt x="148" y="321"/>
                </a:cubicBezTo>
                <a:cubicBezTo>
                  <a:pt x="148" y="321"/>
                  <a:pt x="148" y="321"/>
                  <a:pt x="148" y="322"/>
                </a:cubicBezTo>
                <a:cubicBezTo>
                  <a:pt x="149" y="322"/>
                  <a:pt x="149" y="322"/>
                  <a:pt x="149" y="323"/>
                </a:cubicBezTo>
                <a:cubicBezTo>
                  <a:pt x="134" y="359"/>
                  <a:pt x="134" y="359"/>
                  <a:pt x="134" y="359"/>
                </a:cubicBezTo>
                <a:cubicBezTo>
                  <a:pt x="132" y="358"/>
                  <a:pt x="131" y="356"/>
                  <a:pt x="130" y="354"/>
                </a:cubicBezTo>
                <a:close/>
                <a:moveTo>
                  <a:pt x="184" y="384"/>
                </a:moveTo>
                <a:cubicBezTo>
                  <a:pt x="170" y="384"/>
                  <a:pt x="157" y="379"/>
                  <a:pt x="146" y="371"/>
                </a:cubicBezTo>
                <a:cubicBezTo>
                  <a:pt x="164" y="329"/>
                  <a:pt x="164" y="329"/>
                  <a:pt x="164" y="329"/>
                </a:cubicBezTo>
                <a:cubicBezTo>
                  <a:pt x="165" y="329"/>
                  <a:pt x="166" y="329"/>
                  <a:pt x="166" y="329"/>
                </a:cubicBezTo>
                <a:cubicBezTo>
                  <a:pt x="166" y="329"/>
                  <a:pt x="166" y="329"/>
                  <a:pt x="166" y="329"/>
                </a:cubicBezTo>
                <a:cubicBezTo>
                  <a:pt x="166" y="329"/>
                  <a:pt x="166" y="329"/>
                  <a:pt x="166" y="329"/>
                </a:cubicBezTo>
                <a:cubicBezTo>
                  <a:pt x="166" y="329"/>
                  <a:pt x="166" y="329"/>
                  <a:pt x="166" y="329"/>
                </a:cubicBezTo>
                <a:cubicBezTo>
                  <a:pt x="167" y="329"/>
                  <a:pt x="168" y="329"/>
                  <a:pt x="169" y="329"/>
                </a:cubicBezTo>
                <a:cubicBezTo>
                  <a:pt x="192" y="383"/>
                  <a:pt x="192" y="383"/>
                  <a:pt x="192" y="383"/>
                </a:cubicBezTo>
                <a:cubicBezTo>
                  <a:pt x="190" y="383"/>
                  <a:pt x="187" y="384"/>
                  <a:pt x="184" y="384"/>
                </a:cubicBezTo>
                <a:close/>
                <a:moveTo>
                  <a:pt x="183" y="323"/>
                </a:moveTo>
                <a:cubicBezTo>
                  <a:pt x="184" y="322"/>
                  <a:pt x="184" y="322"/>
                  <a:pt x="185" y="322"/>
                </a:cubicBezTo>
                <a:cubicBezTo>
                  <a:pt x="185" y="321"/>
                  <a:pt x="185" y="321"/>
                  <a:pt x="185" y="321"/>
                </a:cubicBezTo>
                <a:cubicBezTo>
                  <a:pt x="202" y="329"/>
                  <a:pt x="202" y="329"/>
                  <a:pt x="202" y="329"/>
                </a:cubicBezTo>
                <a:cubicBezTo>
                  <a:pt x="204" y="371"/>
                  <a:pt x="204" y="371"/>
                  <a:pt x="204" y="371"/>
                </a:cubicBezTo>
                <a:lnTo>
                  <a:pt x="183" y="323"/>
                </a:lnTo>
                <a:close/>
                <a:moveTo>
                  <a:pt x="207" y="224"/>
                </a:moveTo>
                <a:cubicBezTo>
                  <a:pt x="202" y="224"/>
                  <a:pt x="197" y="220"/>
                  <a:pt x="197" y="214"/>
                </a:cubicBezTo>
                <a:cubicBezTo>
                  <a:pt x="197" y="209"/>
                  <a:pt x="202" y="204"/>
                  <a:pt x="207" y="204"/>
                </a:cubicBezTo>
                <a:cubicBezTo>
                  <a:pt x="212" y="204"/>
                  <a:pt x="217" y="209"/>
                  <a:pt x="217" y="214"/>
                </a:cubicBezTo>
                <a:cubicBezTo>
                  <a:pt x="217" y="220"/>
                  <a:pt x="212" y="224"/>
                  <a:pt x="207" y="224"/>
                </a:cubicBezTo>
                <a:close/>
                <a:moveTo>
                  <a:pt x="237" y="357"/>
                </a:moveTo>
                <a:cubicBezTo>
                  <a:pt x="232" y="363"/>
                  <a:pt x="227" y="369"/>
                  <a:pt x="220" y="373"/>
                </a:cubicBezTo>
                <a:cubicBezTo>
                  <a:pt x="218" y="336"/>
                  <a:pt x="218" y="336"/>
                  <a:pt x="218" y="336"/>
                </a:cubicBezTo>
                <a:cubicBezTo>
                  <a:pt x="240" y="347"/>
                  <a:pt x="240" y="347"/>
                  <a:pt x="240" y="347"/>
                </a:cubicBezTo>
                <a:cubicBezTo>
                  <a:pt x="240" y="348"/>
                  <a:pt x="240" y="349"/>
                  <a:pt x="240" y="350"/>
                </a:cubicBezTo>
                <a:cubicBezTo>
                  <a:pt x="240" y="351"/>
                  <a:pt x="240" y="353"/>
                  <a:pt x="241" y="354"/>
                </a:cubicBezTo>
                <a:cubicBezTo>
                  <a:pt x="239" y="355"/>
                  <a:pt x="238" y="356"/>
                  <a:pt x="237" y="357"/>
                </a:cubicBezTo>
                <a:close/>
                <a:moveTo>
                  <a:pt x="247" y="332"/>
                </a:moveTo>
                <a:cubicBezTo>
                  <a:pt x="218" y="318"/>
                  <a:pt x="218" y="318"/>
                  <a:pt x="218" y="318"/>
                </a:cubicBezTo>
                <a:cubicBezTo>
                  <a:pt x="214" y="258"/>
                  <a:pt x="214" y="258"/>
                  <a:pt x="214" y="258"/>
                </a:cubicBezTo>
                <a:cubicBezTo>
                  <a:pt x="248" y="331"/>
                  <a:pt x="248" y="331"/>
                  <a:pt x="248" y="331"/>
                </a:cubicBezTo>
                <a:cubicBezTo>
                  <a:pt x="248" y="331"/>
                  <a:pt x="248" y="332"/>
                  <a:pt x="247" y="332"/>
                </a:cubicBezTo>
                <a:close/>
                <a:moveTo>
                  <a:pt x="266" y="359"/>
                </a:moveTo>
                <a:cubicBezTo>
                  <a:pt x="261" y="359"/>
                  <a:pt x="256" y="355"/>
                  <a:pt x="256" y="350"/>
                </a:cubicBezTo>
                <a:cubicBezTo>
                  <a:pt x="256" y="344"/>
                  <a:pt x="261" y="340"/>
                  <a:pt x="266" y="340"/>
                </a:cubicBezTo>
                <a:cubicBezTo>
                  <a:pt x="271" y="340"/>
                  <a:pt x="276" y="344"/>
                  <a:pt x="276" y="350"/>
                </a:cubicBezTo>
                <a:cubicBezTo>
                  <a:pt x="276" y="355"/>
                  <a:pt x="271" y="359"/>
                  <a:pt x="266" y="359"/>
                </a:cubicBezTo>
                <a:close/>
                <a:moveTo>
                  <a:pt x="288" y="337"/>
                </a:moveTo>
                <a:cubicBezTo>
                  <a:pt x="286" y="333"/>
                  <a:pt x="282" y="329"/>
                  <a:pt x="278" y="327"/>
                </a:cubicBezTo>
                <a:cubicBezTo>
                  <a:pt x="282" y="298"/>
                  <a:pt x="282" y="298"/>
                  <a:pt x="282" y="298"/>
                </a:cubicBezTo>
                <a:cubicBezTo>
                  <a:pt x="282" y="298"/>
                  <a:pt x="283" y="298"/>
                  <a:pt x="283" y="298"/>
                </a:cubicBezTo>
                <a:cubicBezTo>
                  <a:pt x="288" y="297"/>
                  <a:pt x="293" y="294"/>
                  <a:pt x="296" y="290"/>
                </a:cubicBezTo>
                <a:cubicBezTo>
                  <a:pt x="322" y="303"/>
                  <a:pt x="322" y="303"/>
                  <a:pt x="322" y="303"/>
                </a:cubicBezTo>
                <a:cubicBezTo>
                  <a:pt x="323" y="331"/>
                  <a:pt x="323" y="331"/>
                  <a:pt x="323" y="331"/>
                </a:cubicBezTo>
                <a:lnTo>
                  <a:pt x="288" y="337"/>
                </a:lnTo>
                <a:close/>
                <a:moveTo>
                  <a:pt x="310" y="366"/>
                </a:moveTo>
                <a:cubicBezTo>
                  <a:pt x="291" y="355"/>
                  <a:pt x="291" y="355"/>
                  <a:pt x="291" y="355"/>
                </a:cubicBezTo>
                <a:cubicBezTo>
                  <a:pt x="291" y="354"/>
                  <a:pt x="291" y="354"/>
                  <a:pt x="291" y="353"/>
                </a:cubicBezTo>
                <a:cubicBezTo>
                  <a:pt x="324" y="347"/>
                  <a:pt x="324" y="347"/>
                  <a:pt x="324" y="347"/>
                </a:cubicBezTo>
                <a:cubicBezTo>
                  <a:pt x="324" y="359"/>
                  <a:pt x="324" y="359"/>
                  <a:pt x="324" y="359"/>
                </a:cubicBezTo>
                <a:cubicBezTo>
                  <a:pt x="320" y="362"/>
                  <a:pt x="315" y="364"/>
                  <a:pt x="310" y="366"/>
                </a:cubicBezTo>
                <a:close/>
                <a:moveTo>
                  <a:pt x="326" y="212"/>
                </a:moveTo>
                <a:cubicBezTo>
                  <a:pt x="320" y="212"/>
                  <a:pt x="316" y="208"/>
                  <a:pt x="316" y="203"/>
                </a:cubicBezTo>
                <a:cubicBezTo>
                  <a:pt x="316" y="197"/>
                  <a:pt x="320" y="193"/>
                  <a:pt x="326" y="193"/>
                </a:cubicBezTo>
                <a:cubicBezTo>
                  <a:pt x="331" y="193"/>
                  <a:pt x="335" y="197"/>
                  <a:pt x="335" y="203"/>
                </a:cubicBezTo>
                <a:cubicBezTo>
                  <a:pt x="335" y="208"/>
                  <a:pt x="331" y="212"/>
                  <a:pt x="326" y="212"/>
                </a:cubicBezTo>
                <a:close/>
                <a:moveTo>
                  <a:pt x="361" y="323"/>
                </a:moveTo>
                <a:cubicBezTo>
                  <a:pt x="339" y="327"/>
                  <a:pt x="339" y="327"/>
                  <a:pt x="339" y="327"/>
                </a:cubicBezTo>
                <a:cubicBezTo>
                  <a:pt x="338" y="312"/>
                  <a:pt x="338" y="312"/>
                  <a:pt x="338" y="312"/>
                </a:cubicBezTo>
                <a:cubicBezTo>
                  <a:pt x="361" y="323"/>
                  <a:pt x="361" y="323"/>
                  <a:pt x="361" y="323"/>
                </a:cubicBezTo>
                <a:cubicBezTo>
                  <a:pt x="361" y="323"/>
                  <a:pt x="361" y="323"/>
                  <a:pt x="361" y="323"/>
                </a:cubicBezTo>
                <a:close/>
                <a:moveTo>
                  <a:pt x="368" y="308"/>
                </a:moveTo>
                <a:cubicBezTo>
                  <a:pt x="337" y="293"/>
                  <a:pt x="337" y="293"/>
                  <a:pt x="337" y="293"/>
                </a:cubicBezTo>
                <a:cubicBezTo>
                  <a:pt x="335" y="240"/>
                  <a:pt x="335" y="240"/>
                  <a:pt x="335" y="240"/>
                </a:cubicBezTo>
                <a:cubicBezTo>
                  <a:pt x="368" y="308"/>
                  <a:pt x="368" y="308"/>
                  <a:pt x="368" y="308"/>
                </a:cubicBezTo>
                <a:cubicBezTo>
                  <a:pt x="368" y="308"/>
                  <a:pt x="368" y="308"/>
                  <a:pt x="368" y="308"/>
                </a:cubicBezTo>
                <a:close/>
                <a:moveTo>
                  <a:pt x="386" y="336"/>
                </a:moveTo>
                <a:cubicBezTo>
                  <a:pt x="381" y="336"/>
                  <a:pt x="376" y="332"/>
                  <a:pt x="376" y="327"/>
                </a:cubicBezTo>
                <a:cubicBezTo>
                  <a:pt x="376" y="321"/>
                  <a:pt x="381" y="317"/>
                  <a:pt x="386" y="317"/>
                </a:cubicBezTo>
                <a:cubicBezTo>
                  <a:pt x="392" y="317"/>
                  <a:pt x="396" y="321"/>
                  <a:pt x="396" y="327"/>
                </a:cubicBezTo>
                <a:cubicBezTo>
                  <a:pt x="396" y="332"/>
                  <a:pt x="392" y="336"/>
                  <a:pt x="386" y="336"/>
                </a:cubicBezTo>
                <a:close/>
                <a:moveTo>
                  <a:pt x="463" y="280"/>
                </a:moveTo>
                <a:cubicBezTo>
                  <a:pt x="459" y="281"/>
                  <a:pt x="456" y="284"/>
                  <a:pt x="456" y="288"/>
                </a:cubicBezTo>
                <a:cubicBezTo>
                  <a:pt x="456" y="289"/>
                  <a:pt x="456" y="289"/>
                  <a:pt x="456" y="289"/>
                </a:cubicBezTo>
                <a:cubicBezTo>
                  <a:pt x="456" y="322"/>
                  <a:pt x="430" y="348"/>
                  <a:pt x="398" y="350"/>
                </a:cubicBezTo>
                <a:cubicBezTo>
                  <a:pt x="406" y="345"/>
                  <a:pt x="412" y="336"/>
                  <a:pt x="412" y="327"/>
                </a:cubicBezTo>
                <a:cubicBezTo>
                  <a:pt x="412" y="325"/>
                  <a:pt x="412" y="323"/>
                  <a:pt x="412" y="321"/>
                </a:cubicBezTo>
                <a:cubicBezTo>
                  <a:pt x="409" y="309"/>
                  <a:pt x="398" y="301"/>
                  <a:pt x="386" y="301"/>
                </a:cubicBezTo>
                <a:cubicBezTo>
                  <a:pt x="385" y="301"/>
                  <a:pt x="384" y="301"/>
                  <a:pt x="383" y="301"/>
                </a:cubicBezTo>
                <a:cubicBezTo>
                  <a:pt x="347" y="228"/>
                  <a:pt x="347" y="228"/>
                  <a:pt x="347" y="228"/>
                </a:cubicBezTo>
                <a:cubicBezTo>
                  <a:pt x="400" y="262"/>
                  <a:pt x="400" y="262"/>
                  <a:pt x="400" y="262"/>
                </a:cubicBezTo>
                <a:cubicBezTo>
                  <a:pt x="400" y="264"/>
                  <a:pt x="399" y="267"/>
                  <a:pt x="399" y="269"/>
                </a:cubicBezTo>
                <a:cubicBezTo>
                  <a:pt x="399" y="277"/>
                  <a:pt x="403" y="285"/>
                  <a:pt x="411" y="290"/>
                </a:cubicBezTo>
                <a:cubicBezTo>
                  <a:pt x="415" y="293"/>
                  <a:pt x="420" y="295"/>
                  <a:pt x="425" y="295"/>
                </a:cubicBezTo>
                <a:cubicBezTo>
                  <a:pt x="425" y="295"/>
                  <a:pt x="425" y="295"/>
                  <a:pt x="425" y="295"/>
                </a:cubicBezTo>
                <a:cubicBezTo>
                  <a:pt x="433" y="295"/>
                  <a:pt x="442" y="290"/>
                  <a:pt x="447" y="283"/>
                </a:cubicBezTo>
                <a:cubicBezTo>
                  <a:pt x="448" y="280"/>
                  <a:pt x="449" y="278"/>
                  <a:pt x="450" y="275"/>
                </a:cubicBezTo>
                <a:cubicBezTo>
                  <a:pt x="482" y="272"/>
                  <a:pt x="482" y="272"/>
                  <a:pt x="482" y="272"/>
                </a:cubicBezTo>
                <a:cubicBezTo>
                  <a:pt x="482" y="272"/>
                  <a:pt x="482" y="273"/>
                  <a:pt x="482" y="273"/>
                </a:cubicBezTo>
                <a:cubicBezTo>
                  <a:pt x="476" y="277"/>
                  <a:pt x="470" y="279"/>
                  <a:pt x="463" y="280"/>
                </a:cubicBezTo>
                <a:close/>
                <a:moveTo>
                  <a:pt x="490" y="242"/>
                </a:moveTo>
                <a:cubicBezTo>
                  <a:pt x="472" y="229"/>
                  <a:pt x="472" y="229"/>
                  <a:pt x="472" y="229"/>
                </a:cubicBezTo>
                <a:cubicBezTo>
                  <a:pt x="482" y="218"/>
                  <a:pt x="482" y="218"/>
                  <a:pt x="482" y="218"/>
                </a:cubicBezTo>
                <a:cubicBezTo>
                  <a:pt x="490" y="241"/>
                  <a:pt x="490" y="241"/>
                  <a:pt x="490" y="241"/>
                </a:cubicBezTo>
                <a:cubicBezTo>
                  <a:pt x="490" y="241"/>
                  <a:pt x="490" y="242"/>
                  <a:pt x="490" y="242"/>
                </a:cubicBezTo>
                <a:close/>
                <a:moveTo>
                  <a:pt x="506" y="236"/>
                </a:moveTo>
                <a:cubicBezTo>
                  <a:pt x="495" y="204"/>
                  <a:pt x="495" y="204"/>
                  <a:pt x="495" y="204"/>
                </a:cubicBezTo>
                <a:cubicBezTo>
                  <a:pt x="498" y="201"/>
                  <a:pt x="498" y="201"/>
                  <a:pt x="498" y="201"/>
                </a:cubicBezTo>
                <a:cubicBezTo>
                  <a:pt x="503" y="209"/>
                  <a:pt x="506" y="219"/>
                  <a:pt x="506" y="230"/>
                </a:cubicBezTo>
                <a:cubicBezTo>
                  <a:pt x="506" y="232"/>
                  <a:pt x="506" y="234"/>
                  <a:pt x="506" y="236"/>
                </a:cubicBezTo>
                <a:cubicBezTo>
                  <a:pt x="506" y="236"/>
                  <a:pt x="506" y="236"/>
                  <a:pt x="506" y="236"/>
                </a:cubicBezTo>
                <a:close/>
              </a:path>
            </a:pathLst>
          </a:custGeom>
          <a:solidFill>
            <a:srgbClr val="B1B3B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1" name="Group 145"/>
          <p:cNvGrpSpPr>
            <a:grpSpLocks/>
          </p:cNvGrpSpPr>
          <p:nvPr/>
        </p:nvGrpSpPr>
        <p:grpSpPr bwMode="auto">
          <a:xfrm>
            <a:off x="-145566" y="5753607"/>
            <a:ext cx="1795890" cy="778005"/>
            <a:chOff x="6074842" y="5105636"/>
            <a:chExt cx="1590090" cy="1148358"/>
          </a:xfrm>
        </p:grpSpPr>
        <p:sp>
          <p:nvSpPr>
            <p:cNvPr id="62" name="Freeform 3"/>
            <p:cNvSpPr>
              <a:spLocks noChangeAspect="1"/>
            </p:cNvSpPr>
            <p:nvPr/>
          </p:nvSpPr>
          <p:spPr bwMode="auto">
            <a:xfrm>
              <a:off x="6074842" y="5105636"/>
              <a:ext cx="1590090" cy="1148358"/>
            </a:xfrm>
            <a:custGeom>
              <a:avLst/>
              <a:gdLst>
                <a:gd name="T0" fmla="*/ 2147483647 w 522"/>
                <a:gd name="T1" fmla="*/ 2147483647 h 399"/>
                <a:gd name="T2" fmla="*/ 2147483647 w 522"/>
                <a:gd name="T3" fmla="*/ 2147483647 h 399"/>
                <a:gd name="T4" fmla="*/ 0 w 522"/>
                <a:gd name="T5" fmla="*/ 2147483647 h 399"/>
                <a:gd name="T6" fmla="*/ 2147483647 w 522"/>
                <a:gd name="T7" fmla="*/ 2147483647 h 399"/>
                <a:gd name="T8" fmla="*/ 2147483647 w 522"/>
                <a:gd name="T9" fmla="*/ 2147483647 h 399"/>
                <a:gd name="T10" fmla="*/ 2147483647 w 522"/>
                <a:gd name="T11" fmla="*/ 0 h 399"/>
                <a:gd name="T12" fmla="*/ 2147483647 w 522"/>
                <a:gd name="T13" fmla="*/ 2147483647 h 399"/>
                <a:gd name="T14" fmla="*/ 2147483647 w 522"/>
                <a:gd name="T15" fmla="*/ 2147483647 h 399"/>
                <a:gd name="T16" fmla="*/ 2147483647 w 522"/>
                <a:gd name="T17" fmla="*/ 2147483647 h 399"/>
                <a:gd name="T18" fmla="*/ 2147483647 w 522"/>
                <a:gd name="T19" fmla="*/ 2147483647 h 399"/>
                <a:gd name="T20" fmla="*/ 2147483647 w 522"/>
                <a:gd name="T21" fmla="*/ 2147483647 h 399"/>
                <a:gd name="T22" fmla="*/ 2147483647 w 522"/>
                <a:gd name="T23" fmla="*/ 2147483647 h 399"/>
                <a:gd name="T24" fmla="*/ 2147483647 w 522"/>
                <a:gd name="T25" fmla="*/ 2147483647 h 399"/>
                <a:gd name="T26" fmla="*/ 2147483647 w 522"/>
                <a:gd name="T27" fmla="*/ 2147483647 h 399"/>
                <a:gd name="T28" fmla="*/ 2147483647 w 522"/>
                <a:gd name="T29" fmla="*/ 2147483647 h 399"/>
                <a:gd name="T30" fmla="*/ 2147483647 w 522"/>
                <a:gd name="T31" fmla="*/ 2147483647 h 399"/>
                <a:gd name="T32" fmla="*/ 2147483647 w 522"/>
                <a:gd name="T33" fmla="*/ 2147483647 h 399"/>
                <a:gd name="T34" fmla="*/ 2147483647 w 522"/>
                <a:gd name="T35" fmla="*/ 2147483647 h 399"/>
                <a:gd name="T36" fmla="*/ 2147483647 w 522"/>
                <a:gd name="T37" fmla="*/ 2147483647 h 399"/>
                <a:gd name="T38" fmla="*/ 2147483647 w 522"/>
                <a:gd name="T39" fmla="*/ 2147483647 h 399"/>
                <a:gd name="T40" fmla="*/ 2147483647 w 522"/>
                <a:gd name="T41" fmla="*/ 2147483647 h 399"/>
                <a:gd name="T42" fmla="*/ 2147483647 w 522"/>
                <a:gd name="T43" fmla="*/ 2147483647 h 399"/>
                <a:gd name="T44" fmla="*/ 2147483647 w 522"/>
                <a:gd name="T45" fmla="*/ 2147483647 h 399"/>
                <a:gd name="T46" fmla="*/ 2147483647 w 522"/>
                <a:gd name="T47" fmla="*/ 2147483647 h 399"/>
                <a:gd name="T48" fmla="*/ 2147483647 w 522"/>
                <a:gd name="T49" fmla="*/ 2147483647 h 399"/>
                <a:gd name="T50" fmla="*/ 2147483647 w 522"/>
                <a:gd name="T51" fmla="*/ 2147483647 h 399"/>
                <a:gd name="T52" fmla="*/ 2147483647 w 522"/>
                <a:gd name="T53" fmla="*/ 2147483647 h 399"/>
                <a:gd name="T54" fmla="*/ 2147483647 w 522"/>
                <a:gd name="T55" fmla="*/ 2147483647 h 399"/>
                <a:gd name="T56" fmla="*/ 2147483647 w 522"/>
                <a:gd name="T57" fmla="*/ 2147483647 h 399"/>
                <a:gd name="T58" fmla="*/ 2147483647 w 522"/>
                <a:gd name="T59" fmla="*/ 2147483647 h 399"/>
                <a:gd name="T60" fmla="*/ 2147483647 w 522"/>
                <a:gd name="T61" fmla="*/ 2147483647 h 399"/>
                <a:gd name="T62" fmla="*/ 2147483647 w 522"/>
                <a:gd name="T63" fmla="*/ 2147483647 h 399"/>
                <a:gd name="T64" fmla="*/ 2147483647 w 522"/>
                <a:gd name="T65" fmla="*/ 2147483647 h 399"/>
                <a:gd name="T66" fmla="*/ 2147483647 w 522"/>
                <a:gd name="T67" fmla="*/ 2147483647 h 399"/>
                <a:gd name="T68" fmla="*/ 2147483647 w 522"/>
                <a:gd name="T69" fmla="*/ 2147483647 h 399"/>
                <a:gd name="T70" fmla="*/ 2147483647 w 522"/>
                <a:gd name="T71" fmla="*/ 2147483647 h 399"/>
                <a:gd name="T72" fmla="*/ 2147483647 w 522"/>
                <a:gd name="T73" fmla="*/ 2147483647 h 399"/>
                <a:gd name="T74" fmla="*/ 2147483647 w 522"/>
                <a:gd name="T75" fmla="*/ 2147483647 h 399"/>
                <a:gd name="T76" fmla="*/ 2147483647 w 522"/>
                <a:gd name="T77" fmla="*/ 2147483647 h 399"/>
                <a:gd name="T78" fmla="*/ 2147483647 w 522"/>
                <a:gd name="T79" fmla="*/ 2147483647 h 399"/>
                <a:gd name="T80" fmla="*/ 2147483647 w 522"/>
                <a:gd name="T81" fmla="*/ 2147483647 h 399"/>
                <a:gd name="T82" fmla="*/ 2147483647 w 522"/>
                <a:gd name="T83" fmla="*/ 2147483647 h 399"/>
                <a:gd name="T84" fmla="*/ 2147483647 w 522"/>
                <a:gd name="T85" fmla="*/ 2147483647 h 39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522" h="399">
                  <a:moveTo>
                    <a:pt x="111" y="355"/>
                  </a:moveTo>
                  <a:cubicBezTo>
                    <a:pt x="105" y="356"/>
                    <a:pt x="98" y="357"/>
                    <a:pt x="91" y="357"/>
                  </a:cubicBezTo>
                  <a:cubicBezTo>
                    <a:pt x="91" y="357"/>
                    <a:pt x="91" y="357"/>
                    <a:pt x="91" y="357"/>
                  </a:cubicBezTo>
                  <a:cubicBezTo>
                    <a:pt x="53" y="357"/>
                    <a:pt x="23" y="327"/>
                    <a:pt x="23" y="289"/>
                  </a:cubicBezTo>
                  <a:cubicBezTo>
                    <a:pt x="23" y="289"/>
                    <a:pt x="23" y="289"/>
                    <a:pt x="23" y="289"/>
                  </a:cubicBezTo>
                  <a:cubicBezTo>
                    <a:pt x="23" y="282"/>
                    <a:pt x="24" y="275"/>
                    <a:pt x="26" y="269"/>
                  </a:cubicBezTo>
                  <a:cubicBezTo>
                    <a:pt x="26" y="269"/>
                    <a:pt x="26" y="269"/>
                    <a:pt x="26" y="269"/>
                  </a:cubicBezTo>
                  <a:cubicBezTo>
                    <a:pt x="10" y="252"/>
                    <a:pt x="0" y="230"/>
                    <a:pt x="0" y="206"/>
                  </a:cubicBezTo>
                  <a:cubicBezTo>
                    <a:pt x="0" y="206"/>
                    <a:pt x="0" y="206"/>
                    <a:pt x="0" y="206"/>
                  </a:cubicBezTo>
                  <a:cubicBezTo>
                    <a:pt x="0" y="159"/>
                    <a:pt x="35" y="121"/>
                    <a:pt x="81" y="115"/>
                  </a:cubicBezTo>
                  <a:cubicBezTo>
                    <a:pt x="81" y="115"/>
                    <a:pt x="81" y="115"/>
                    <a:pt x="81" y="115"/>
                  </a:cubicBezTo>
                  <a:cubicBezTo>
                    <a:pt x="81" y="114"/>
                    <a:pt x="80" y="113"/>
                    <a:pt x="80" y="111"/>
                  </a:cubicBezTo>
                  <a:cubicBezTo>
                    <a:pt x="80" y="111"/>
                    <a:pt x="80" y="111"/>
                    <a:pt x="80" y="111"/>
                  </a:cubicBezTo>
                  <a:cubicBezTo>
                    <a:pt x="80" y="73"/>
                    <a:pt x="112" y="42"/>
                    <a:pt x="150" y="42"/>
                  </a:cubicBezTo>
                  <a:cubicBezTo>
                    <a:pt x="150" y="42"/>
                    <a:pt x="150" y="42"/>
                    <a:pt x="150" y="42"/>
                  </a:cubicBezTo>
                  <a:cubicBezTo>
                    <a:pt x="164" y="42"/>
                    <a:pt x="177" y="46"/>
                    <a:pt x="188" y="54"/>
                  </a:cubicBezTo>
                  <a:cubicBezTo>
                    <a:pt x="188" y="54"/>
                    <a:pt x="188" y="54"/>
                    <a:pt x="188" y="54"/>
                  </a:cubicBezTo>
                  <a:cubicBezTo>
                    <a:pt x="206" y="22"/>
                    <a:pt x="240" y="0"/>
                    <a:pt x="279" y="0"/>
                  </a:cubicBezTo>
                  <a:cubicBezTo>
                    <a:pt x="279" y="0"/>
                    <a:pt x="279" y="0"/>
                    <a:pt x="279" y="0"/>
                  </a:cubicBezTo>
                  <a:cubicBezTo>
                    <a:pt x="325" y="0"/>
                    <a:pt x="363" y="30"/>
                    <a:pt x="376" y="72"/>
                  </a:cubicBezTo>
                  <a:cubicBezTo>
                    <a:pt x="376" y="72"/>
                    <a:pt x="376" y="72"/>
                    <a:pt x="376" y="72"/>
                  </a:cubicBezTo>
                  <a:cubicBezTo>
                    <a:pt x="379" y="72"/>
                    <a:pt x="381" y="72"/>
                    <a:pt x="383" y="72"/>
                  </a:cubicBezTo>
                  <a:cubicBezTo>
                    <a:pt x="383" y="72"/>
                    <a:pt x="383" y="72"/>
                    <a:pt x="383" y="72"/>
                  </a:cubicBezTo>
                  <a:cubicBezTo>
                    <a:pt x="400" y="72"/>
                    <a:pt x="416" y="77"/>
                    <a:pt x="430" y="85"/>
                  </a:cubicBezTo>
                  <a:cubicBezTo>
                    <a:pt x="430" y="85"/>
                    <a:pt x="430" y="85"/>
                    <a:pt x="430" y="85"/>
                  </a:cubicBezTo>
                  <a:cubicBezTo>
                    <a:pt x="430" y="85"/>
                    <a:pt x="430" y="85"/>
                    <a:pt x="430" y="85"/>
                  </a:cubicBezTo>
                  <a:cubicBezTo>
                    <a:pt x="433" y="88"/>
                    <a:pt x="435" y="92"/>
                    <a:pt x="432" y="96"/>
                  </a:cubicBezTo>
                  <a:cubicBezTo>
                    <a:pt x="432" y="96"/>
                    <a:pt x="432" y="96"/>
                    <a:pt x="432" y="96"/>
                  </a:cubicBezTo>
                  <a:cubicBezTo>
                    <a:pt x="430" y="100"/>
                    <a:pt x="425" y="101"/>
                    <a:pt x="421" y="99"/>
                  </a:cubicBezTo>
                  <a:cubicBezTo>
                    <a:pt x="421" y="99"/>
                    <a:pt x="421" y="99"/>
                    <a:pt x="421" y="99"/>
                  </a:cubicBezTo>
                  <a:cubicBezTo>
                    <a:pt x="410" y="92"/>
                    <a:pt x="397" y="88"/>
                    <a:pt x="383" y="88"/>
                  </a:cubicBezTo>
                  <a:cubicBezTo>
                    <a:pt x="383" y="88"/>
                    <a:pt x="383" y="88"/>
                    <a:pt x="383" y="88"/>
                  </a:cubicBezTo>
                  <a:cubicBezTo>
                    <a:pt x="380" y="88"/>
                    <a:pt x="376" y="88"/>
                    <a:pt x="372" y="89"/>
                  </a:cubicBezTo>
                  <a:cubicBezTo>
                    <a:pt x="372" y="89"/>
                    <a:pt x="372" y="89"/>
                    <a:pt x="372" y="89"/>
                  </a:cubicBezTo>
                  <a:cubicBezTo>
                    <a:pt x="368" y="89"/>
                    <a:pt x="364" y="87"/>
                    <a:pt x="363" y="83"/>
                  </a:cubicBezTo>
                  <a:cubicBezTo>
                    <a:pt x="363" y="83"/>
                    <a:pt x="363" y="83"/>
                    <a:pt x="363" y="83"/>
                  </a:cubicBezTo>
                  <a:cubicBezTo>
                    <a:pt x="354" y="45"/>
                    <a:pt x="319" y="16"/>
                    <a:pt x="279" y="16"/>
                  </a:cubicBezTo>
                  <a:cubicBezTo>
                    <a:pt x="279" y="16"/>
                    <a:pt x="279" y="16"/>
                    <a:pt x="279" y="16"/>
                  </a:cubicBezTo>
                  <a:cubicBezTo>
                    <a:pt x="243" y="16"/>
                    <a:pt x="212" y="38"/>
                    <a:pt x="199" y="69"/>
                  </a:cubicBezTo>
                  <a:cubicBezTo>
                    <a:pt x="199" y="69"/>
                    <a:pt x="199" y="69"/>
                    <a:pt x="199" y="69"/>
                  </a:cubicBezTo>
                  <a:cubicBezTo>
                    <a:pt x="198" y="71"/>
                    <a:pt x="195" y="73"/>
                    <a:pt x="193" y="74"/>
                  </a:cubicBezTo>
                  <a:cubicBezTo>
                    <a:pt x="193" y="74"/>
                    <a:pt x="193" y="74"/>
                    <a:pt x="193" y="74"/>
                  </a:cubicBezTo>
                  <a:cubicBezTo>
                    <a:pt x="190" y="74"/>
                    <a:pt x="188" y="74"/>
                    <a:pt x="186" y="72"/>
                  </a:cubicBezTo>
                  <a:cubicBezTo>
                    <a:pt x="186" y="72"/>
                    <a:pt x="186" y="72"/>
                    <a:pt x="186" y="72"/>
                  </a:cubicBezTo>
                  <a:cubicBezTo>
                    <a:pt x="176" y="63"/>
                    <a:pt x="164" y="58"/>
                    <a:pt x="150" y="58"/>
                  </a:cubicBezTo>
                  <a:cubicBezTo>
                    <a:pt x="150" y="58"/>
                    <a:pt x="150" y="58"/>
                    <a:pt x="150" y="58"/>
                  </a:cubicBezTo>
                  <a:cubicBezTo>
                    <a:pt x="120" y="58"/>
                    <a:pt x="97" y="82"/>
                    <a:pt x="96" y="111"/>
                  </a:cubicBezTo>
                  <a:cubicBezTo>
                    <a:pt x="96" y="111"/>
                    <a:pt x="96" y="111"/>
                    <a:pt x="96" y="111"/>
                  </a:cubicBezTo>
                  <a:cubicBezTo>
                    <a:pt x="96" y="115"/>
                    <a:pt x="97" y="118"/>
                    <a:pt x="97" y="121"/>
                  </a:cubicBezTo>
                  <a:cubicBezTo>
                    <a:pt x="97" y="121"/>
                    <a:pt x="97" y="121"/>
                    <a:pt x="97" y="121"/>
                  </a:cubicBezTo>
                  <a:cubicBezTo>
                    <a:pt x="98" y="124"/>
                    <a:pt x="97" y="126"/>
                    <a:pt x="96" y="128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4" y="130"/>
                    <a:pt x="92" y="131"/>
                    <a:pt x="90" y="131"/>
                  </a:cubicBezTo>
                  <a:cubicBezTo>
                    <a:pt x="90" y="131"/>
                    <a:pt x="90" y="131"/>
                    <a:pt x="90" y="131"/>
                  </a:cubicBezTo>
                  <a:cubicBezTo>
                    <a:pt x="49" y="132"/>
                    <a:pt x="16" y="165"/>
                    <a:pt x="16" y="206"/>
                  </a:cubicBezTo>
                  <a:cubicBezTo>
                    <a:pt x="16" y="206"/>
                    <a:pt x="16" y="206"/>
                    <a:pt x="16" y="206"/>
                  </a:cubicBezTo>
                  <a:cubicBezTo>
                    <a:pt x="16" y="227"/>
                    <a:pt x="25" y="247"/>
                    <a:pt x="40" y="261"/>
                  </a:cubicBezTo>
                  <a:cubicBezTo>
                    <a:pt x="40" y="261"/>
                    <a:pt x="40" y="261"/>
                    <a:pt x="40" y="261"/>
                  </a:cubicBezTo>
                  <a:cubicBezTo>
                    <a:pt x="43" y="263"/>
                    <a:pt x="44" y="266"/>
                    <a:pt x="42" y="270"/>
                  </a:cubicBezTo>
                  <a:cubicBezTo>
                    <a:pt x="42" y="270"/>
                    <a:pt x="42" y="270"/>
                    <a:pt x="42" y="270"/>
                  </a:cubicBezTo>
                  <a:cubicBezTo>
                    <a:pt x="40" y="276"/>
                    <a:pt x="39" y="282"/>
                    <a:pt x="39" y="289"/>
                  </a:cubicBezTo>
                  <a:cubicBezTo>
                    <a:pt x="39" y="289"/>
                    <a:pt x="39" y="289"/>
                    <a:pt x="39" y="289"/>
                  </a:cubicBezTo>
                  <a:cubicBezTo>
                    <a:pt x="39" y="318"/>
                    <a:pt x="62" y="341"/>
                    <a:pt x="91" y="341"/>
                  </a:cubicBezTo>
                  <a:cubicBezTo>
                    <a:pt x="91" y="341"/>
                    <a:pt x="91" y="341"/>
                    <a:pt x="91" y="341"/>
                  </a:cubicBezTo>
                  <a:cubicBezTo>
                    <a:pt x="99" y="341"/>
                    <a:pt x="106" y="340"/>
                    <a:pt x="112" y="337"/>
                  </a:cubicBezTo>
                  <a:cubicBezTo>
                    <a:pt x="112" y="337"/>
                    <a:pt x="112" y="337"/>
                    <a:pt x="112" y="337"/>
                  </a:cubicBezTo>
                  <a:cubicBezTo>
                    <a:pt x="114" y="336"/>
                    <a:pt x="117" y="336"/>
                    <a:pt x="119" y="337"/>
                  </a:cubicBezTo>
                  <a:cubicBezTo>
                    <a:pt x="119" y="337"/>
                    <a:pt x="119" y="337"/>
                    <a:pt x="119" y="337"/>
                  </a:cubicBezTo>
                  <a:cubicBezTo>
                    <a:pt x="121" y="338"/>
                    <a:pt x="122" y="340"/>
                    <a:pt x="123" y="342"/>
                  </a:cubicBezTo>
                  <a:cubicBezTo>
                    <a:pt x="123" y="342"/>
                    <a:pt x="123" y="342"/>
                    <a:pt x="123" y="342"/>
                  </a:cubicBezTo>
                  <a:cubicBezTo>
                    <a:pt x="132" y="366"/>
                    <a:pt x="156" y="383"/>
                    <a:pt x="184" y="383"/>
                  </a:cubicBezTo>
                  <a:cubicBezTo>
                    <a:pt x="184" y="383"/>
                    <a:pt x="184" y="383"/>
                    <a:pt x="184" y="383"/>
                  </a:cubicBezTo>
                  <a:cubicBezTo>
                    <a:pt x="206" y="383"/>
                    <a:pt x="225" y="373"/>
                    <a:pt x="237" y="357"/>
                  </a:cubicBezTo>
                  <a:cubicBezTo>
                    <a:pt x="237" y="357"/>
                    <a:pt x="237" y="357"/>
                    <a:pt x="237" y="357"/>
                  </a:cubicBezTo>
                  <a:cubicBezTo>
                    <a:pt x="238" y="355"/>
                    <a:pt x="240" y="354"/>
                    <a:pt x="242" y="354"/>
                  </a:cubicBezTo>
                  <a:cubicBezTo>
                    <a:pt x="242" y="354"/>
                    <a:pt x="242" y="354"/>
                    <a:pt x="242" y="354"/>
                  </a:cubicBezTo>
                  <a:cubicBezTo>
                    <a:pt x="244" y="353"/>
                    <a:pt x="246" y="354"/>
                    <a:pt x="248" y="355"/>
                  </a:cubicBezTo>
                  <a:cubicBezTo>
                    <a:pt x="248" y="355"/>
                    <a:pt x="248" y="355"/>
                    <a:pt x="248" y="355"/>
                  </a:cubicBezTo>
                  <a:cubicBezTo>
                    <a:pt x="259" y="364"/>
                    <a:pt x="273" y="369"/>
                    <a:pt x="289" y="369"/>
                  </a:cubicBezTo>
                  <a:cubicBezTo>
                    <a:pt x="289" y="369"/>
                    <a:pt x="289" y="369"/>
                    <a:pt x="289" y="369"/>
                  </a:cubicBezTo>
                  <a:cubicBezTo>
                    <a:pt x="312" y="369"/>
                    <a:pt x="333" y="357"/>
                    <a:pt x="344" y="338"/>
                  </a:cubicBezTo>
                  <a:cubicBezTo>
                    <a:pt x="344" y="338"/>
                    <a:pt x="344" y="338"/>
                    <a:pt x="344" y="338"/>
                  </a:cubicBezTo>
                  <a:cubicBezTo>
                    <a:pt x="345" y="336"/>
                    <a:pt x="347" y="335"/>
                    <a:pt x="350" y="334"/>
                  </a:cubicBezTo>
                  <a:cubicBezTo>
                    <a:pt x="350" y="334"/>
                    <a:pt x="350" y="334"/>
                    <a:pt x="350" y="334"/>
                  </a:cubicBezTo>
                  <a:cubicBezTo>
                    <a:pt x="352" y="334"/>
                    <a:pt x="354" y="334"/>
                    <a:pt x="356" y="336"/>
                  </a:cubicBezTo>
                  <a:cubicBezTo>
                    <a:pt x="356" y="336"/>
                    <a:pt x="356" y="336"/>
                    <a:pt x="356" y="336"/>
                  </a:cubicBezTo>
                  <a:cubicBezTo>
                    <a:pt x="367" y="344"/>
                    <a:pt x="380" y="350"/>
                    <a:pt x="395" y="350"/>
                  </a:cubicBezTo>
                  <a:cubicBezTo>
                    <a:pt x="395" y="350"/>
                    <a:pt x="395" y="350"/>
                    <a:pt x="395" y="350"/>
                  </a:cubicBezTo>
                  <a:cubicBezTo>
                    <a:pt x="428" y="350"/>
                    <a:pt x="455" y="323"/>
                    <a:pt x="455" y="289"/>
                  </a:cubicBezTo>
                  <a:cubicBezTo>
                    <a:pt x="455" y="289"/>
                    <a:pt x="455" y="289"/>
                    <a:pt x="455" y="289"/>
                  </a:cubicBezTo>
                  <a:cubicBezTo>
                    <a:pt x="455" y="289"/>
                    <a:pt x="455" y="289"/>
                    <a:pt x="455" y="288"/>
                  </a:cubicBezTo>
                  <a:cubicBezTo>
                    <a:pt x="455" y="288"/>
                    <a:pt x="455" y="288"/>
                    <a:pt x="455" y="288"/>
                  </a:cubicBezTo>
                  <a:cubicBezTo>
                    <a:pt x="455" y="284"/>
                    <a:pt x="458" y="281"/>
                    <a:pt x="462" y="280"/>
                  </a:cubicBezTo>
                  <a:cubicBezTo>
                    <a:pt x="462" y="280"/>
                    <a:pt x="462" y="280"/>
                    <a:pt x="462" y="280"/>
                  </a:cubicBezTo>
                  <a:cubicBezTo>
                    <a:pt x="487" y="276"/>
                    <a:pt x="506" y="255"/>
                    <a:pt x="506" y="229"/>
                  </a:cubicBezTo>
                  <a:cubicBezTo>
                    <a:pt x="506" y="229"/>
                    <a:pt x="506" y="229"/>
                    <a:pt x="506" y="229"/>
                  </a:cubicBezTo>
                  <a:cubicBezTo>
                    <a:pt x="506" y="203"/>
                    <a:pt x="486" y="181"/>
                    <a:pt x="460" y="178"/>
                  </a:cubicBezTo>
                  <a:cubicBezTo>
                    <a:pt x="460" y="178"/>
                    <a:pt x="460" y="178"/>
                    <a:pt x="460" y="178"/>
                  </a:cubicBezTo>
                  <a:cubicBezTo>
                    <a:pt x="458" y="178"/>
                    <a:pt x="456" y="177"/>
                    <a:pt x="455" y="175"/>
                  </a:cubicBezTo>
                  <a:cubicBezTo>
                    <a:pt x="455" y="175"/>
                    <a:pt x="455" y="175"/>
                    <a:pt x="455" y="175"/>
                  </a:cubicBezTo>
                  <a:cubicBezTo>
                    <a:pt x="453" y="174"/>
                    <a:pt x="453" y="171"/>
                    <a:pt x="453" y="169"/>
                  </a:cubicBezTo>
                  <a:cubicBezTo>
                    <a:pt x="453" y="169"/>
                    <a:pt x="453" y="169"/>
                    <a:pt x="453" y="169"/>
                  </a:cubicBezTo>
                  <a:cubicBezTo>
                    <a:pt x="454" y="166"/>
                    <a:pt x="454" y="162"/>
                    <a:pt x="454" y="158"/>
                  </a:cubicBezTo>
                  <a:cubicBezTo>
                    <a:pt x="454" y="158"/>
                    <a:pt x="454" y="158"/>
                    <a:pt x="454" y="158"/>
                  </a:cubicBezTo>
                  <a:cubicBezTo>
                    <a:pt x="454" y="144"/>
                    <a:pt x="450" y="130"/>
                    <a:pt x="442" y="119"/>
                  </a:cubicBezTo>
                  <a:cubicBezTo>
                    <a:pt x="442" y="119"/>
                    <a:pt x="442" y="119"/>
                    <a:pt x="442" y="119"/>
                  </a:cubicBezTo>
                  <a:cubicBezTo>
                    <a:pt x="439" y="115"/>
                    <a:pt x="440" y="110"/>
                    <a:pt x="444" y="108"/>
                  </a:cubicBezTo>
                  <a:cubicBezTo>
                    <a:pt x="444" y="108"/>
                    <a:pt x="444" y="108"/>
                    <a:pt x="444" y="108"/>
                  </a:cubicBezTo>
                  <a:cubicBezTo>
                    <a:pt x="448" y="105"/>
                    <a:pt x="453" y="106"/>
                    <a:pt x="455" y="110"/>
                  </a:cubicBezTo>
                  <a:cubicBezTo>
                    <a:pt x="455" y="110"/>
                    <a:pt x="455" y="110"/>
                    <a:pt x="455" y="110"/>
                  </a:cubicBezTo>
                  <a:cubicBezTo>
                    <a:pt x="464" y="124"/>
                    <a:pt x="470" y="140"/>
                    <a:pt x="470" y="158"/>
                  </a:cubicBezTo>
                  <a:cubicBezTo>
                    <a:pt x="470" y="158"/>
                    <a:pt x="470" y="158"/>
                    <a:pt x="470" y="158"/>
                  </a:cubicBezTo>
                  <a:cubicBezTo>
                    <a:pt x="470" y="160"/>
                    <a:pt x="470" y="162"/>
                    <a:pt x="470" y="164"/>
                  </a:cubicBezTo>
                  <a:cubicBezTo>
                    <a:pt x="470" y="164"/>
                    <a:pt x="470" y="164"/>
                    <a:pt x="470" y="164"/>
                  </a:cubicBezTo>
                  <a:cubicBezTo>
                    <a:pt x="500" y="171"/>
                    <a:pt x="522" y="197"/>
                    <a:pt x="522" y="229"/>
                  </a:cubicBezTo>
                  <a:cubicBezTo>
                    <a:pt x="522" y="229"/>
                    <a:pt x="522" y="229"/>
                    <a:pt x="522" y="229"/>
                  </a:cubicBezTo>
                  <a:cubicBezTo>
                    <a:pt x="522" y="261"/>
                    <a:pt x="500" y="287"/>
                    <a:pt x="471" y="295"/>
                  </a:cubicBezTo>
                  <a:cubicBezTo>
                    <a:pt x="471" y="295"/>
                    <a:pt x="471" y="295"/>
                    <a:pt x="471" y="295"/>
                  </a:cubicBezTo>
                  <a:cubicBezTo>
                    <a:pt x="468" y="334"/>
                    <a:pt x="435" y="366"/>
                    <a:pt x="395" y="366"/>
                  </a:cubicBezTo>
                  <a:cubicBezTo>
                    <a:pt x="395" y="366"/>
                    <a:pt x="395" y="366"/>
                    <a:pt x="395" y="366"/>
                  </a:cubicBezTo>
                  <a:cubicBezTo>
                    <a:pt x="379" y="366"/>
                    <a:pt x="365" y="361"/>
                    <a:pt x="353" y="353"/>
                  </a:cubicBezTo>
                  <a:cubicBezTo>
                    <a:pt x="353" y="353"/>
                    <a:pt x="353" y="353"/>
                    <a:pt x="353" y="353"/>
                  </a:cubicBezTo>
                  <a:cubicBezTo>
                    <a:pt x="338" y="373"/>
                    <a:pt x="315" y="385"/>
                    <a:pt x="289" y="385"/>
                  </a:cubicBezTo>
                  <a:cubicBezTo>
                    <a:pt x="289" y="385"/>
                    <a:pt x="289" y="385"/>
                    <a:pt x="289" y="385"/>
                  </a:cubicBezTo>
                  <a:cubicBezTo>
                    <a:pt x="272" y="385"/>
                    <a:pt x="257" y="381"/>
                    <a:pt x="245" y="372"/>
                  </a:cubicBezTo>
                  <a:cubicBezTo>
                    <a:pt x="245" y="372"/>
                    <a:pt x="245" y="372"/>
                    <a:pt x="245" y="372"/>
                  </a:cubicBezTo>
                  <a:cubicBezTo>
                    <a:pt x="230" y="389"/>
                    <a:pt x="208" y="399"/>
                    <a:pt x="184" y="399"/>
                  </a:cubicBezTo>
                  <a:cubicBezTo>
                    <a:pt x="184" y="399"/>
                    <a:pt x="184" y="399"/>
                    <a:pt x="184" y="399"/>
                  </a:cubicBezTo>
                  <a:cubicBezTo>
                    <a:pt x="152" y="399"/>
                    <a:pt x="125" y="381"/>
                    <a:pt x="111" y="355"/>
                  </a:cubicBezTo>
                  <a:close/>
                </a:path>
              </a:pathLst>
            </a:custGeom>
            <a:gradFill rotWithShape="0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3" name="Group 62"/>
            <p:cNvGrpSpPr/>
            <p:nvPr/>
          </p:nvGrpSpPr>
          <p:grpSpPr bwMode="auto">
            <a:xfrm>
              <a:off x="6418006" y="5374635"/>
              <a:ext cx="934670" cy="775192"/>
              <a:chOff x="1727959" y="4240915"/>
              <a:chExt cx="692445" cy="704829"/>
            </a:xfrm>
            <a:solidFill>
              <a:schemeClr val="bg1"/>
            </a:solidFill>
          </p:grpSpPr>
          <p:sp>
            <p:nvSpPr>
              <p:cNvPr id="64" name="Oval 63"/>
              <p:cNvSpPr>
                <a:spLocks noChangeAspect="1"/>
              </p:cNvSpPr>
              <p:nvPr/>
            </p:nvSpPr>
            <p:spPr bwMode="auto">
              <a:xfrm>
                <a:off x="1727959" y="4268542"/>
                <a:ext cx="307360" cy="300442"/>
              </a:xfrm>
              <a:prstGeom prst="ellipse">
                <a:avLst/>
              </a:prstGeom>
              <a:noFill/>
              <a:ln w="38100" cap="flat" cmpd="sng" algn="ctr">
                <a:gradFill>
                  <a:gsLst>
                    <a:gs pos="36000">
                      <a:srgbClr val="FFFF00"/>
                    </a:gs>
                    <a:gs pos="15000">
                      <a:srgbClr val="FF0000"/>
                    </a:gs>
                    <a:gs pos="58000">
                      <a:srgbClr val="00B050"/>
                    </a:gs>
                    <a:gs pos="74000">
                      <a:srgbClr val="00B0F0"/>
                    </a:gs>
                    <a:gs pos="88000">
                      <a:srgbClr val="7030A0"/>
                    </a:gs>
                  </a:gsLst>
                  <a:lin ang="0" scaled="0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 algn="ctr"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 bwMode="auto">
              <a:xfrm>
                <a:off x="2003523" y="4372143"/>
                <a:ext cx="381550" cy="372962"/>
              </a:xfrm>
              <a:prstGeom prst="ellipse">
                <a:avLst/>
              </a:prstGeom>
              <a:noFill/>
              <a:ln w="38100" cap="flat" cmpd="sng" algn="ctr">
                <a:gradFill>
                  <a:gsLst>
                    <a:gs pos="36000">
                      <a:srgbClr val="FFFF00"/>
                    </a:gs>
                    <a:gs pos="15000">
                      <a:srgbClr val="FF0000"/>
                    </a:gs>
                    <a:gs pos="58000">
                      <a:srgbClr val="00B050"/>
                    </a:gs>
                    <a:gs pos="74000">
                      <a:srgbClr val="00B0F0"/>
                    </a:gs>
                    <a:gs pos="88000">
                      <a:srgbClr val="7030A0"/>
                    </a:gs>
                  </a:gsLst>
                  <a:lin ang="0" scaled="0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 algn="ctr"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 bwMode="auto">
              <a:xfrm>
                <a:off x="1763288" y="4613877"/>
                <a:ext cx="307360" cy="300442"/>
              </a:xfrm>
              <a:prstGeom prst="ellipse">
                <a:avLst/>
              </a:prstGeom>
              <a:noFill/>
              <a:ln w="38100" cap="flat" cmpd="sng" algn="ctr">
                <a:gradFill>
                  <a:gsLst>
                    <a:gs pos="36000">
                      <a:srgbClr val="FFFF00"/>
                    </a:gs>
                    <a:gs pos="15000">
                      <a:srgbClr val="FF0000"/>
                    </a:gs>
                    <a:gs pos="58000">
                      <a:srgbClr val="00B050"/>
                    </a:gs>
                    <a:gs pos="74000">
                      <a:srgbClr val="00B0F0"/>
                    </a:gs>
                    <a:gs pos="88000">
                      <a:srgbClr val="7030A0"/>
                    </a:gs>
                  </a:gsLst>
                  <a:lin ang="0" scaled="0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 algn="ctr"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 bwMode="auto">
              <a:xfrm>
                <a:off x="1756222" y="4240915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 bwMode="auto">
              <a:xfrm>
                <a:off x="1756222" y="4627691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 bwMode="auto">
              <a:xfrm>
                <a:off x="1975261" y="4420490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0" name="Oval 69"/>
              <p:cNvSpPr>
                <a:spLocks noChangeAspect="1"/>
              </p:cNvSpPr>
              <p:nvPr/>
            </p:nvSpPr>
            <p:spPr bwMode="auto">
              <a:xfrm>
                <a:off x="1727960" y="4482650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1" name="Oval 70"/>
              <p:cNvSpPr>
                <a:spLocks noChangeAspect="1"/>
              </p:cNvSpPr>
              <p:nvPr/>
            </p:nvSpPr>
            <p:spPr bwMode="auto">
              <a:xfrm>
                <a:off x="1890471" y="4855612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2" name="Oval 71"/>
              <p:cNvSpPr>
                <a:spLocks noChangeAspect="1"/>
              </p:cNvSpPr>
              <p:nvPr/>
            </p:nvSpPr>
            <p:spPr bwMode="auto">
              <a:xfrm>
                <a:off x="2010590" y="4627692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3" name="Oval 72"/>
              <p:cNvSpPr>
                <a:spLocks noChangeAspect="1"/>
              </p:cNvSpPr>
              <p:nvPr/>
            </p:nvSpPr>
            <p:spPr bwMode="auto">
              <a:xfrm>
                <a:off x="2158971" y="4323796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4" name="Oval 73"/>
              <p:cNvSpPr>
                <a:spLocks noChangeAspect="1"/>
              </p:cNvSpPr>
              <p:nvPr/>
            </p:nvSpPr>
            <p:spPr bwMode="auto">
              <a:xfrm>
                <a:off x="2257891" y="4648411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5" name="Oval 74"/>
              <p:cNvSpPr>
                <a:spLocks noChangeAspect="1"/>
              </p:cNvSpPr>
              <p:nvPr/>
            </p:nvSpPr>
            <p:spPr bwMode="auto">
              <a:xfrm>
                <a:off x="2328549" y="4448116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76" name="TextBox 75"/>
          <p:cNvSpPr txBox="1"/>
          <p:nvPr/>
        </p:nvSpPr>
        <p:spPr>
          <a:xfrm>
            <a:off x="68436" y="5348571"/>
            <a:ext cx="5936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OF</a:t>
            </a:r>
            <a:endParaRPr lang="en-US" sz="1400" dirty="0"/>
          </a:p>
        </p:txBody>
      </p:sp>
      <p:sp>
        <p:nvSpPr>
          <p:cNvPr id="77" name="Freeform 35"/>
          <p:cNvSpPr>
            <a:spLocks noChangeAspect="1" noEditPoints="1"/>
          </p:cNvSpPr>
          <p:nvPr/>
        </p:nvSpPr>
        <p:spPr bwMode="auto">
          <a:xfrm flipH="1">
            <a:off x="4377126" y="4369455"/>
            <a:ext cx="1779050" cy="873125"/>
          </a:xfrm>
          <a:custGeom>
            <a:avLst/>
            <a:gdLst>
              <a:gd name="T0" fmla="*/ 2147483647 w 522"/>
              <a:gd name="T1" fmla="*/ 2147483647 h 400"/>
              <a:gd name="T2" fmla="*/ 2147483647 w 522"/>
              <a:gd name="T3" fmla="*/ 2147483647 h 400"/>
              <a:gd name="T4" fmla="*/ 2147483647 w 522"/>
              <a:gd name="T5" fmla="*/ 2147483647 h 400"/>
              <a:gd name="T6" fmla="*/ 2147483647 w 522"/>
              <a:gd name="T7" fmla="*/ 2147483647 h 400"/>
              <a:gd name="T8" fmla="*/ 2147483647 w 522"/>
              <a:gd name="T9" fmla="*/ 2147483647 h 400"/>
              <a:gd name="T10" fmla="*/ 2147483647 w 522"/>
              <a:gd name="T11" fmla="*/ 2147483647 h 400"/>
              <a:gd name="T12" fmla="*/ 2147483647 w 522"/>
              <a:gd name="T13" fmla="*/ 2147483647 h 400"/>
              <a:gd name="T14" fmla="*/ 2147483647 w 522"/>
              <a:gd name="T15" fmla="*/ 2147483647 h 400"/>
              <a:gd name="T16" fmla="*/ 2147483647 w 522"/>
              <a:gd name="T17" fmla="*/ 2147483647 h 400"/>
              <a:gd name="T18" fmla="*/ 2147483647 w 522"/>
              <a:gd name="T19" fmla="*/ 2147483647 h 400"/>
              <a:gd name="T20" fmla="*/ 2147483647 w 522"/>
              <a:gd name="T21" fmla="*/ 2147483647 h 400"/>
              <a:gd name="T22" fmla="*/ 2147483647 w 522"/>
              <a:gd name="T23" fmla="*/ 2147483647 h 400"/>
              <a:gd name="T24" fmla="*/ 2147483647 w 522"/>
              <a:gd name="T25" fmla="*/ 2147483647 h 400"/>
              <a:gd name="T26" fmla="*/ 2147483647 w 522"/>
              <a:gd name="T27" fmla="*/ 2147483647 h 400"/>
              <a:gd name="T28" fmla="*/ 2147483647 w 522"/>
              <a:gd name="T29" fmla="*/ 2147483647 h 400"/>
              <a:gd name="T30" fmla="*/ 2147483647 w 522"/>
              <a:gd name="T31" fmla="*/ 2147483647 h 400"/>
              <a:gd name="T32" fmla="*/ 2147483647 w 522"/>
              <a:gd name="T33" fmla="*/ 2147483647 h 400"/>
              <a:gd name="T34" fmla="*/ 2147483647 w 522"/>
              <a:gd name="T35" fmla="*/ 2147483647 h 400"/>
              <a:gd name="T36" fmla="*/ 2147483647 w 522"/>
              <a:gd name="T37" fmla="*/ 2147483647 h 400"/>
              <a:gd name="T38" fmla="*/ 2147483647 w 522"/>
              <a:gd name="T39" fmla="*/ 2147483647 h 400"/>
              <a:gd name="T40" fmla="*/ 2147483647 w 522"/>
              <a:gd name="T41" fmla="*/ 2147483647 h 400"/>
              <a:gd name="T42" fmla="*/ 2147483647 w 522"/>
              <a:gd name="T43" fmla="*/ 2147483647 h 400"/>
              <a:gd name="T44" fmla="*/ 2147483647 w 522"/>
              <a:gd name="T45" fmla="*/ 2147483647 h 400"/>
              <a:gd name="T46" fmla="*/ 2147483647 w 522"/>
              <a:gd name="T47" fmla="*/ 2147483647 h 400"/>
              <a:gd name="T48" fmla="*/ 2147483647 w 522"/>
              <a:gd name="T49" fmla="*/ 2147483647 h 400"/>
              <a:gd name="T50" fmla="*/ 2147483647 w 522"/>
              <a:gd name="T51" fmla="*/ 2147483647 h 400"/>
              <a:gd name="T52" fmla="*/ 2147483647 w 522"/>
              <a:gd name="T53" fmla="*/ 2147483647 h 400"/>
              <a:gd name="T54" fmla="*/ 2147483647 w 522"/>
              <a:gd name="T55" fmla="*/ 2147483647 h 400"/>
              <a:gd name="T56" fmla="*/ 2147483647 w 522"/>
              <a:gd name="T57" fmla="*/ 2147483647 h 400"/>
              <a:gd name="T58" fmla="*/ 2147483647 w 522"/>
              <a:gd name="T59" fmla="*/ 2147483647 h 400"/>
              <a:gd name="T60" fmla="*/ 2147483647 w 522"/>
              <a:gd name="T61" fmla="*/ 2147483647 h 400"/>
              <a:gd name="T62" fmla="*/ 2147483647 w 522"/>
              <a:gd name="T63" fmla="*/ 2147483647 h 400"/>
              <a:gd name="T64" fmla="*/ 2147483647 w 522"/>
              <a:gd name="T65" fmla="*/ 2147483647 h 400"/>
              <a:gd name="T66" fmla="*/ 2147483647 w 522"/>
              <a:gd name="T67" fmla="*/ 2147483647 h 400"/>
              <a:gd name="T68" fmla="*/ 2147483647 w 522"/>
              <a:gd name="T69" fmla="*/ 2147483647 h 400"/>
              <a:gd name="T70" fmla="*/ 2147483647 w 522"/>
              <a:gd name="T71" fmla="*/ 2147483647 h 400"/>
              <a:gd name="T72" fmla="*/ 2147483647 w 522"/>
              <a:gd name="T73" fmla="*/ 2147483647 h 400"/>
              <a:gd name="T74" fmla="*/ 2147483647 w 522"/>
              <a:gd name="T75" fmla="*/ 2147483647 h 400"/>
              <a:gd name="T76" fmla="*/ 2147483647 w 522"/>
              <a:gd name="T77" fmla="*/ 2147483647 h 400"/>
              <a:gd name="T78" fmla="*/ 2147483647 w 522"/>
              <a:gd name="T79" fmla="*/ 2147483647 h 400"/>
              <a:gd name="T80" fmla="*/ 2147483647 w 522"/>
              <a:gd name="T81" fmla="*/ 2147483647 h 400"/>
              <a:gd name="T82" fmla="*/ 2147483647 w 522"/>
              <a:gd name="T83" fmla="*/ 2147483647 h 400"/>
              <a:gd name="T84" fmla="*/ 2147483647 w 522"/>
              <a:gd name="T85" fmla="*/ 2147483647 h 400"/>
              <a:gd name="T86" fmla="*/ 2147483647 w 522"/>
              <a:gd name="T87" fmla="*/ 2147483647 h 400"/>
              <a:gd name="T88" fmla="*/ 2147483647 w 522"/>
              <a:gd name="T89" fmla="*/ 2147483647 h 400"/>
              <a:gd name="T90" fmla="*/ 2147483647 w 522"/>
              <a:gd name="T91" fmla="*/ 2147483647 h 400"/>
              <a:gd name="T92" fmla="*/ 2147483647 w 522"/>
              <a:gd name="T93" fmla="*/ 2147483647 h 400"/>
              <a:gd name="T94" fmla="*/ 2147483647 w 522"/>
              <a:gd name="T95" fmla="*/ 2147483647 h 400"/>
              <a:gd name="T96" fmla="*/ 2147483647 w 522"/>
              <a:gd name="T97" fmla="*/ 2147483647 h 400"/>
              <a:gd name="T98" fmla="*/ 2147483647 w 522"/>
              <a:gd name="T99" fmla="*/ 2147483647 h 400"/>
              <a:gd name="T100" fmla="*/ 2147483647 w 522"/>
              <a:gd name="T101" fmla="*/ 2147483647 h 400"/>
              <a:gd name="T102" fmla="*/ 2147483647 w 522"/>
              <a:gd name="T103" fmla="*/ 2147483647 h 400"/>
              <a:gd name="T104" fmla="*/ 2147483647 w 522"/>
              <a:gd name="T105" fmla="*/ 2147483647 h 400"/>
              <a:gd name="T106" fmla="*/ 2147483647 w 522"/>
              <a:gd name="T107" fmla="*/ 2147483647 h 400"/>
              <a:gd name="T108" fmla="*/ 2147483647 w 522"/>
              <a:gd name="T109" fmla="*/ 2147483647 h 400"/>
              <a:gd name="T110" fmla="*/ 2147483647 w 522"/>
              <a:gd name="T111" fmla="*/ 2147483647 h 400"/>
              <a:gd name="T112" fmla="*/ 2147483647 w 522"/>
              <a:gd name="T113" fmla="*/ 2147483647 h 400"/>
              <a:gd name="T114" fmla="*/ 2147483647 w 522"/>
              <a:gd name="T115" fmla="*/ 2147483647 h 400"/>
              <a:gd name="T116" fmla="*/ 2147483647 w 522"/>
              <a:gd name="T117" fmla="*/ 2147483647 h 400"/>
              <a:gd name="T118" fmla="*/ 2147483647 w 522"/>
              <a:gd name="T119" fmla="*/ 2147483647 h 40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522" h="400">
                <a:moveTo>
                  <a:pt x="470" y="164"/>
                </a:moveTo>
                <a:cubicBezTo>
                  <a:pt x="470" y="162"/>
                  <a:pt x="470" y="160"/>
                  <a:pt x="470" y="158"/>
                </a:cubicBezTo>
                <a:cubicBezTo>
                  <a:pt x="470" y="111"/>
                  <a:pt x="431" y="72"/>
                  <a:pt x="384" y="72"/>
                </a:cubicBezTo>
                <a:cubicBezTo>
                  <a:pt x="381" y="72"/>
                  <a:pt x="379" y="72"/>
                  <a:pt x="377" y="72"/>
                </a:cubicBezTo>
                <a:cubicBezTo>
                  <a:pt x="364" y="30"/>
                  <a:pt x="325" y="0"/>
                  <a:pt x="279" y="0"/>
                </a:cubicBezTo>
                <a:cubicBezTo>
                  <a:pt x="240" y="0"/>
                  <a:pt x="206" y="22"/>
                  <a:pt x="189" y="54"/>
                </a:cubicBezTo>
                <a:cubicBezTo>
                  <a:pt x="178" y="46"/>
                  <a:pt x="164" y="42"/>
                  <a:pt x="150" y="42"/>
                </a:cubicBezTo>
                <a:cubicBezTo>
                  <a:pt x="112" y="42"/>
                  <a:pt x="81" y="73"/>
                  <a:pt x="81" y="111"/>
                </a:cubicBezTo>
                <a:cubicBezTo>
                  <a:pt x="81" y="113"/>
                  <a:pt x="81" y="114"/>
                  <a:pt x="81" y="115"/>
                </a:cubicBezTo>
                <a:cubicBezTo>
                  <a:pt x="36" y="121"/>
                  <a:pt x="0" y="159"/>
                  <a:pt x="0" y="206"/>
                </a:cubicBezTo>
                <a:cubicBezTo>
                  <a:pt x="0" y="230"/>
                  <a:pt x="10" y="253"/>
                  <a:pt x="26" y="269"/>
                </a:cubicBezTo>
                <a:cubicBezTo>
                  <a:pt x="24" y="275"/>
                  <a:pt x="23" y="282"/>
                  <a:pt x="23" y="289"/>
                </a:cubicBezTo>
                <a:cubicBezTo>
                  <a:pt x="23" y="327"/>
                  <a:pt x="54" y="358"/>
                  <a:pt x="92" y="358"/>
                </a:cubicBezTo>
                <a:cubicBezTo>
                  <a:pt x="98" y="358"/>
                  <a:pt x="105" y="357"/>
                  <a:pt x="111" y="355"/>
                </a:cubicBezTo>
                <a:cubicBezTo>
                  <a:pt x="125" y="381"/>
                  <a:pt x="152" y="400"/>
                  <a:pt x="184" y="400"/>
                </a:cubicBezTo>
                <a:cubicBezTo>
                  <a:pt x="208" y="400"/>
                  <a:pt x="230" y="389"/>
                  <a:pt x="245" y="373"/>
                </a:cubicBezTo>
                <a:cubicBezTo>
                  <a:pt x="258" y="381"/>
                  <a:pt x="273" y="385"/>
                  <a:pt x="289" y="385"/>
                </a:cubicBezTo>
                <a:cubicBezTo>
                  <a:pt x="315" y="385"/>
                  <a:pt x="338" y="373"/>
                  <a:pt x="353" y="354"/>
                </a:cubicBezTo>
                <a:cubicBezTo>
                  <a:pt x="365" y="361"/>
                  <a:pt x="380" y="366"/>
                  <a:pt x="395" y="366"/>
                </a:cubicBezTo>
                <a:cubicBezTo>
                  <a:pt x="435" y="366"/>
                  <a:pt x="468" y="334"/>
                  <a:pt x="471" y="295"/>
                </a:cubicBezTo>
                <a:cubicBezTo>
                  <a:pt x="501" y="287"/>
                  <a:pt x="522" y="261"/>
                  <a:pt x="522" y="230"/>
                </a:cubicBezTo>
                <a:cubicBezTo>
                  <a:pt x="522" y="198"/>
                  <a:pt x="500" y="171"/>
                  <a:pt x="470" y="164"/>
                </a:cubicBezTo>
                <a:close/>
                <a:moveTo>
                  <a:pt x="453" y="169"/>
                </a:moveTo>
                <a:cubicBezTo>
                  <a:pt x="453" y="169"/>
                  <a:pt x="453" y="169"/>
                  <a:pt x="453" y="169"/>
                </a:cubicBezTo>
                <a:cubicBezTo>
                  <a:pt x="453" y="169"/>
                  <a:pt x="453" y="169"/>
                  <a:pt x="453" y="169"/>
                </a:cubicBezTo>
                <a:cubicBezTo>
                  <a:pt x="453" y="172"/>
                  <a:pt x="454" y="174"/>
                  <a:pt x="455" y="175"/>
                </a:cubicBezTo>
                <a:cubicBezTo>
                  <a:pt x="456" y="177"/>
                  <a:pt x="458" y="178"/>
                  <a:pt x="460" y="179"/>
                </a:cubicBezTo>
                <a:cubicBezTo>
                  <a:pt x="464" y="179"/>
                  <a:pt x="467" y="180"/>
                  <a:pt x="470" y="181"/>
                </a:cubicBezTo>
                <a:cubicBezTo>
                  <a:pt x="477" y="200"/>
                  <a:pt x="477" y="200"/>
                  <a:pt x="477" y="200"/>
                </a:cubicBezTo>
                <a:cubicBezTo>
                  <a:pt x="458" y="220"/>
                  <a:pt x="458" y="220"/>
                  <a:pt x="458" y="220"/>
                </a:cubicBezTo>
                <a:cubicBezTo>
                  <a:pt x="429" y="201"/>
                  <a:pt x="429" y="201"/>
                  <a:pt x="429" y="201"/>
                </a:cubicBezTo>
                <a:cubicBezTo>
                  <a:pt x="430" y="198"/>
                  <a:pt x="430" y="196"/>
                  <a:pt x="430" y="193"/>
                </a:cubicBezTo>
                <a:cubicBezTo>
                  <a:pt x="430" y="191"/>
                  <a:pt x="430" y="188"/>
                  <a:pt x="429" y="185"/>
                </a:cubicBezTo>
                <a:cubicBezTo>
                  <a:pt x="452" y="168"/>
                  <a:pt x="452" y="168"/>
                  <a:pt x="452" y="168"/>
                </a:cubicBezTo>
                <a:cubicBezTo>
                  <a:pt x="453" y="168"/>
                  <a:pt x="453" y="169"/>
                  <a:pt x="453" y="169"/>
                </a:cubicBezTo>
                <a:close/>
                <a:moveTo>
                  <a:pt x="461" y="241"/>
                </a:moveTo>
                <a:cubicBezTo>
                  <a:pt x="481" y="255"/>
                  <a:pt x="481" y="255"/>
                  <a:pt x="481" y="255"/>
                </a:cubicBezTo>
                <a:cubicBezTo>
                  <a:pt x="481" y="255"/>
                  <a:pt x="481" y="256"/>
                  <a:pt x="481" y="256"/>
                </a:cubicBezTo>
                <a:cubicBezTo>
                  <a:pt x="449" y="259"/>
                  <a:pt x="449" y="259"/>
                  <a:pt x="449" y="259"/>
                </a:cubicBezTo>
                <a:cubicBezTo>
                  <a:pt x="448" y="258"/>
                  <a:pt x="448" y="257"/>
                  <a:pt x="448" y="256"/>
                </a:cubicBezTo>
                <a:lnTo>
                  <a:pt x="461" y="241"/>
                </a:lnTo>
                <a:close/>
                <a:moveTo>
                  <a:pt x="426" y="243"/>
                </a:moveTo>
                <a:cubicBezTo>
                  <a:pt x="419" y="215"/>
                  <a:pt x="419" y="215"/>
                  <a:pt x="419" y="215"/>
                </a:cubicBezTo>
                <a:cubicBezTo>
                  <a:pt x="419" y="215"/>
                  <a:pt x="420" y="214"/>
                  <a:pt x="420" y="214"/>
                </a:cubicBezTo>
                <a:cubicBezTo>
                  <a:pt x="447" y="232"/>
                  <a:pt x="447" y="232"/>
                  <a:pt x="447" y="232"/>
                </a:cubicBezTo>
                <a:cubicBezTo>
                  <a:pt x="436" y="245"/>
                  <a:pt x="436" y="245"/>
                  <a:pt x="436" y="245"/>
                </a:cubicBezTo>
                <a:cubicBezTo>
                  <a:pt x="433" y="244"/>
                  <a:pt x="429" y="243"/>
                  <a:pt x="426" y="243"/>
                </a:cubicBezTo>
                <a:close/>
                <a:moveTo>
                  <a:pt x="435" y="269"/>
                </a:moveTo>
                <a:cubicBezTo>
                  <a:pt x="435" y="274"/>
                  <a:pt x="430" y="278"/>
                  <a:pt x="425" y="278"/>
                </a:cubicBezTo>
                <a:cubicBezTo>
                  <a:pt x="420" y="278"/>
                  <a:pt x="415" y="274"/>
                  <a:pt x="415" y="269"/>
                </a:cubicBezTo>
                <a:cubicBezTo>
                  <a:pt x="415" y="263"/>
                  <a:pt x="420" y="259"/>
                  <a:pt x="425" y="259"/>
                </a:cubicBezTo>
                <a:cubicBezTo>
                  <a:pt x="430" y="259"/>
                  <a:pt x="435" y="263"/>
                  <a:pt x="435" y="269"/>
                </a:cubicBezTo>
                <a:close/>
                <a:moveTo>
                  <a:pt x="448" y="130"/>
                </a:moveTo>
                <a:cubicBezTo>
                  <a:pt x="447" y="131"/>
                  <a:pt x="447" y="132"/>
                  <a:pt x="446" y="133"/>
                </a:cubicBezTo>
                <a:cubicBezTo>
                  <a:pt x="443" y="137"/>
                  <a:pt x="442" y="142"/>
                  <a:pt x="442" y="147"/>
                </a:cubicBezTo>
                <a:cubicBezTo>
                  <a:pt x="442" y="150"/>
                  <a:pt x="442" y="153"/>
                  <a:pt x="443" y="155"/>
                </a:cubicBezTo>
                <a:cubicBezTo>
                  <a:pt x="421" y="171"/>
                  <a:pt x="421" y="171"/>
                  <a:pt x="421" y="171"/>
                </a:cubicBezTo>
                <a:cubicBezTo>
                  <a:pt x="441" y="117"/>
                  <a:pt x="441" y="117"/>
                  <a:pt x="441" y="117"/>
                </a:cubicBezTo>
                <a:cubicBezTo>
                  <a:pt x="444" y="121"/>
                  <a:pt x="446" y="125"/>
                  <a:pt x="448" y="130"/>
                </a:cubicBezTo>
                <a:close/>
                <a:moveTo>
                  <a:pt x="429" y="104"/>
                </a:moveTo>
                <a:cubicBezTo>
                  <a:pt x="405" y="168"/>
                  <a:pt x="405" y="168"/>
                  <a:pt x="405" y="168"/>
                </a:cubicBezTo>
                <a:cubicBezTo>
                  <a:pt x="405" y="168"/>
                  <a:pt x="405" y="168"/>
                  <a:pt x="404" y="168"/>
                </a:cubicBezTo>
                <a:cubicBezTo>
                  <a:pt x="404" y="168"/>
                  <a:pt x="404" y="168"/>
                  <a:pt x="403" y="168"/>
                </a:cubicBezTo>
                <a:cubicBezTo>
                  <a:pt x="392" y="137"/>
                  <a:pt x="392" y="137"/>
                  <a:pt x="392" y="137"/>
                </a:cubicBezTo>
                <a:cubicBezTo>
                  <a:pt x="425" y="101"/>
                  <a:pt x="425" y="101"/>
                  <a:pt x="425" y="101"/>
                </a:cubicBezTo>
                <a:cubicBezTo>
                  <a:pt x="426" y="102"/>
                  <a:pt x="427" y="103"/>
                  <a:pt x="429" y="104"/>
                </a:cubicBezTo>
                <a:close/>
                <a:moveTo>
                  <a:pt x="404" y="203"/>
                </a:moveTo>
                <a:cubicBezTo>
                  <a:pt x="399" y="203"/>
                  <a:pt x="395" y="199"/>
                  <a:pt x="395" y="193"/>
                </a:cubicBezTo>
                <a:cubicBezTo>
                  <a:pt x="395" y="188"/>
                  <a:pt x="399" y="184"/>
                  <a:pt x="404" y="184"/>
                </a:cubicBezTo>
                <a:cubicBezTo>
                  <a:pt x="410" y="184"/>
                  <a:pt x="414" y="188"/>
                  <a:pt x="414" y="193"/>
                </a:cubicBezTo>
                <a:cubicBezTo>
                  <a:pt x="414" y="199"/>
                  <a:pt x="410" y="203"/>
                  <a:pt x="404" y="203"/>
                </a:cubicBezTo>
                <a:close/>
                <a:moveTo>
                  <a:pt x="411" y="247"/>
                </a:moveTo>
                <a:cubicBezTo>
                  <a:pt x="410" y="248"/>
                  <a:pt x="409" y="248"/>
                  <a:pt x="409" y="249"/>
                </a:cubicBezTo>
                <a:cubicBezTo>
                  <a:pt x="350" y="211"/>
                  <a:pt x="350" y="211"/>
                  <a:pt x="350" y="211"/>
                </a:cubicBezTo>
                <a:cubicBezTo>
                  <a:pt x="350" y="210"/>
                  <a:pt x="351" y="209"/>
                  <a:pt x="351" y="208"/>
                </a:cubicBezTo>
                <a:cubicBezTo>
                  <a:pt x="381" y="204"/>
                  <a:pt x="381" y="204"/>
                  <a:pt x="381" y="204"/>
                </a:cubicBezTo>
                <a:cubicBezTo>
                  <a:pt x="383" y="208"/>
                  <a:pt x="386" y="212"/>
                  <a:pt x="390" y="215"/>
                </a:cubicBezTo>
                <a:cubicBezTo>
                  <a:pt x="394" y="218"/>
                  <a:pt x="399" y="219"/>
                  <a:pt x="403" y="219"/>
                </a:cubicBezTo>
                <a:lnTo>
                  <a:pt x="411" y="247"/>
                </a:lnTo>
                <a:close/>
                <a:moveTo>
                  <a:pt x="392" y="89"/>
                </a:moveTo>
                <a:cubicBezTo>
                  <a:pt x="394" y="89"/>
                  <a:pt x="394" y="89"/>
                  <a:pt x="394" y="89"/>
                </a:cubicBezTo>
                <a:cubicBezTo>
                  <a:pt x="400" y="90"/>
                  <a:pt x="405" y="91"/>
                  <a:pt x="410" y="93"/>
                </a:cubicBezTo>
                <a:cubicBezTo>
                  <a:pt x="392" y="113"/>
                  <a:pt x="392" y="113"/>
                  <a:pt x="392" y="113"/>
                </a:cubicBezTo>
                <a:cubicBezTo>
                  <a:pt x="392" y="112"/>
                  <a:pt x="392" y="110"/>
                  <a:pt x="392" y="108"/>
                </a:cubicBezTo>
                <a:cubicBezTo>
                  <a:pt x="391" y="106"/>
                  <a:pt x="390" y="104"/>
                  <a:pt x="390" y="102"/>
                </a:cubicBezTo>
                <a:cubicBezTo>
                  <a:pt x="392" y="99"/>
                  <a:pt x="393" y="94"/>
                  <a:pt x="393" y="90"/>
                </a:cubicBezTo>
                <a:cubicBezTo>
                  <a:pt x="393" y="90"/>
                  <a:pt x="392" y="90"/>
                  <a:pt x="392" y="89"/>
                </a:cubicBezTo>
                <a:close/>
                <a:moveTo>
                  <a:pt x="366" y="104"/>
                </a:moveTo>
                <a:cubicBezTo>
                  <a:pt x="372" y="104"/>
                  <a:pt x="376" y="108"/>
                  <a:pt x="376" y="113"/>
                </a:cubicBezTo>
                <a:cubicBezTo>
                  <a:pt x="376" y="119"/>
                  <a:pt x="372" y="123"/>
                  <a:pt x="366" y="123"/>
                </a:cubicBezTo>
                <a:cubicBezTo>
                  <a:pt x="361" y="123"/>
                  <a:pt x="357" y="119"/>
                  <a:pt x="357" y="113"/>
                </a:cubicBezTo>
                <a:cubicBezTo>
                  <a:pt x="357" y="108"/>
                  <a:pt x="361" y="104"/>
                  <a:pt x="366" y="104"/>
                </a:cubicBezTo>
                <a:close/>
                <a:moveTo>
                  <a:pt x="369" y="139"/>
                </a:moveTo>
                <a:cubicBezTo>
                  <a:pt x="358" y="151"/>
                  <a:pt x="358" y="151"/>
                  <a:pt x="358" y="151"/>
                </a:cubicBezTo>
                <a:cubicBezTo>
                  <a:pt x="363" y="139"/>
                  <a:pt x="363" y="139"/>
                  <a:pt x="363" y="139"/>
                </a:cubicBezTo>
                <a:cubicBezTo>
                  <a:pt x="364" y="139"/>
                  <a:pt x="365" y="139"/>
                  <a:pt x="366" y="139"/>
                </a:cubicBezTo>
                <a:cubicBezTo>
                  <a:pt x="367" y="139"/>
                  <a:pt x="368" y="139"/>
                  <a:pt x="369" y="139"/>
                </a:cubicBezTo>
                <a:close/>
                <a:moveTo>
                  <a:pt x="357" y="66"/>
                </a:moveTo>
                <a:cubicBezTo>
                  <a:pt x="357" y="67"/>
                  <a:pt x="356" y="67"/>
                  <a:pt x="355" y="67"/>
                </a:cubicBezTo>
                <a:cubicBezTo>
                  <a:pt x="348" y="51"/>
                  <a:pt x="348" y="51"/>
                  <a:pt x="348" y="51"/>
                </a:cubicBezTo>
                <a:cubicBezTo>
                  <a:pt x="352" y="56"/>
                  <a:pt x="355" y="61"/>
                  <a:pt x="357" y="66"/>
                </a:cubicBezTo>
                <a:close/>
                <a:moveTo>
                  <a:pt x="380" y="150"/>
                </a:moveTo>
                <a:cubicBezTo>
                  <a:pt x="388" y="173"/>
                  <a:pt x="388" y="173"/>
                  <a:pt x="388" y="173"/>
                </a:cubicBezTo>
                <a:cubicBezTo>
                  <a:pt x="386" y="175"/>
                  <a:pt x="384" y="177"/>
                  <a:pt x="383" y="179"/>
                </a:cubicBezTo>
                <a:cubicBezTo>
                  <a:pt x="381" y="182"/>
                  <a:pt x="380" y="185"/>
                  <a:pt x="379" y="188"/>
                </a:cubicBezTo>
                <a:cubicBezTo>
                  <a:pt x="349" y="192"/>
                  <a:pt x="349" y="192"/>
                  <a:pt x="349" y="192"/>
                </a:cubicBezTo>
                <a:cubicBezTo>
                  <a:pt x="348" y="190"/>
                  <a:pt x="347" y="189"/>
                  <a:pt x="347" y="188"/>
                </a:cubicBezTo>
                <a:lnTo>
                  <a:pt x="380" y="150"/>
                </a:lnTo>
                <a:close/>
                <a:moveTo>
                  <a:pt x="341" y="119"/>
                </a:moveTo>
                <a:cubicBezTo>
                  <a:pt x="342" y="121"/>
                  <a:pt x="343" y="124"/>
                  <a:pt x="344" y="126"/>
                </a:cubicBezTo>
                <a:cubicBezTo>
                  <a:pt x="334" y="151"/>
                  <a:pt x="334" y="151"/>
                  <a:pt x="334" y="151"/>
                </a:cubicBezTo>
                <a:cubicBezTo>
                  <a:pt x="332" y="106"/>
                  <a:pt x="332" y="106"/>
                  <a:pt x="332" y="106"/>
                </a:cubicBezTo>
                <a:cubicBezTo>
                  <a:pt x="341" y="110"/>
                  <a:pt x="341" y="110"/>
                  <a:pt x="341" y="110"/>
                </a:cubicBezTo>
                <a:cubicBezTo>
                  <a:pt x="341" y="111"/>
                  <a:pt x="340" y="112"/>
                  <a:pt x="340" y="113"/>
                </a:cubicBezTo>
                <a:cubicBezTo>
                  <a:pt x="340" y="115"/>
                  <a:pt x="341" y="117"/>
                  <a:pt x="341" y="119"/>
                </a:cubicBezTo>
                <a:close/>
                <a:moveTo>
                  <a:pt x="343" y="80"/>
                </a:moveTo>
                <a:cubicBezTo>
                  <a:pt x="342" y="83"/>
                  <a:pt x="341" y="87"/>
                  <a:pt x="341" y="90"/>
                </a:cubicBezTo>
                <a:cubicBezTo>
                  <a:pt x="341" y="91"/>
                  <a:pt x="341" y="92"/>
                  <a:pt x="341" y="93"/>
                </a:cubicBezTo>
                <a:cubicBezTo>
                  <a:pt x="331" y="88"/>
                  <a:pt x="331" y="88"/>
                  <a:pt x="331" y="88"/>
                </a:cubicBezTo>
                <a:cubicBezTo>
                  <a:pt x="329" y="46"/>
                  <a:pt x="329" y="46"/>
                  <a:pt x="329" y="46"/>
                </a:cubicBezTo>
                <a:lnTo>
                  <a:pt x="343" y="80"/>
                </a:lnTo>
                <a:close/>
                <a:moveTo>
                  <a:pt x="318" y="159"/>
                </a:moveTo>
                <a:cubicBezTo>
                  <a:pt x="284" y="86"/>
                  <a:pt x="284" y="86"/>
                  <a:pt x="284" y="86"/>
                </a:cubicBezTo>
                <a:cubicBezTo>
                  <a:pt x="285" y="86"/>
                  <a:pt x="285" y="85"/>
                  <a:pt x="286" y="85"/>
                </a:cubicBezTo>
                <a:cubicBezTo>
                  <a:pt x="315" y="98"/>
                  <a:pt x="315" y="98"/>
                  <a:pt x="315" y="98"/>
                </a:cubicBezTo>
                <a:lnTo>
                  <a:pt x="318" y="159"/>
                </a:lnTo>
                <a:close/>
                <a:moveTo>
                  <a:pt x="303" y="267"/>
                </a:moveTo>
                <a:cubicBezTo>
                  <a:pt x="302" y="263"/>
                  <a:pt x="301" y="260"/>
                  <a:pt x="298" y="257"/>
                </a:cubicBezTo>
                <a:cubicBezTo>
                  <a:pt x="317" y="228"/>
                  <a:pt x="317" y="228"/>
                  <a:pt x="317" y="228"/>
                </a:cubicBezTo>
                <a:cubicBezTo>
                  <a:pt x="318" y="228"/>
                  <a:pt x="318" y="228"/>
                  <a:pt x="318" y="228"/>
                </a:cubicBezTo>
                <a:cubicBezTo>
                  <a:pt x="321" y="285"/>
                  <a:pt x="321" y="285"/>
                  <a:pt x="321" y="285"/>
                </a:cubicBezTo>
                <a:cubicBezTo>
                  <a:pt x="303" y="276"/>
                  <a:pt x="303" y="276"/>
                  <a:pt x="303" y="276"/>
                </a:cubicBezTo>
                <a:cubicBezTo>
                  <a:pt x="304" y="275"/>
                  <a:pt x="304" y="274"/>
                  <a:pt x="304" y="272"/>
                </a:cubicBezTo>
                <a:cubicBezTo>
                  <a:pt x="304" y="271"/>
                  <a:pt x="304" y="269"/>
                  <a:pt x="303" y="267"/>
                </a:cubicBezTo>
                <a:close/>
                <a:moveTo>
                  <a:pt x="285" y="248"/>
                </a:moveTo>
                <a:cubicBezTo>
                  <a:pt x="283" y="247"/>
                  <a:pt x="280" y="247"/>
                  <a:pt x="278" y="247"/>
                </a:cubicBezTo>
                <a:cubicBezTo>
                  <a:pt x="276" y="247"/>
                  <a:pt x="274" y="247"/>
                  <a:pt x="273" y="247"/>
                </a:cubicBezTo>
                <a:cubicBezTo>
                  <a:pt x="273" y="247"/>
                  <a:pt x="273" y="247"/>
                  <a:pt x="273" y="247"/>
                </a:cubicBezTo>
                <a:cubicBezTo>
                  <a:pt x="269" y="248"/>
                  <a:pt x="266" y="249"/>
                  <a:pt x="263" y="251"/>
                </a:cubicBezTo>
                <a:cubicBezTo>
                  <a:pt x="230" y="227"/>
                  <a:pt x="230" y="227"/>
                  <a:pt x="230" y="227"/>
                </a:cubicBezTo>
                <a:cubicBezTo>
                  <a:pt x="231" y="225"/>
                  <a:pt x="232" y="222"/>
                  <a:pt x="233" y="220"/>
                </a:cubicBezTo>
                <a:cubicBezTo>
                  <a:pt x="241" y="219"/>
                  <a:pt x="241" y="219"/>
                  <a:pt x="241" y="219"/>
                </a:cubicBezTo>
                <a:cubicBezTo>
                  <a:pt x="298" y="213"/>
                  <a:pt x="298" y="213"/>
                  <a:pt x="298" y="213"/>
                </a:cubicBezTo>
                <a:cubicBezTo>
                  <a:pt x="300" y="216"/>
                  <a:pt x="301" y="218"/>
                  <a:pt x="303" y="221"/>
                </a:cubicBezTo>
                <a:lnTo>
                  <a:pt x="285" y="248"/>
                </a:lnTo>
                <a:close/>
                <a:moveTo>
                  <a:pt x="288" y="272"/>
                </a:moveTo>
                <a:cubicBezTo>
                  <a:pt x="288" y="278"/>
                  <a:pt x="283" y="282"/>
                  <a:pt x="278" y="282"/>
                </a:cubicBezTo>
                <a:cubicBezTo>
                  <a:pt x="272" y="282"/>
                  <a:pt x="268" y="278"/>
                  <a:pt x="268" y="272"/>
                </a:cubicBezTo>
                <a:cubicBezTo>
                  <a:pt x="268" y="267"/>
                  <a:pt x="272" y="263"/>
                  <a:pt x="278" y="263"/>
                </a:cubicBezTo>
                <a:cubicBezTo>
                  <a:pt x="283" y="263"/>
                  <a:pt x="288" y="267"/>
                  <a:pt x="288" y="272"/>
                </a:cubicBezTo>
                <a:close/>
                <a:moveTo>
                  <a:pt x="265" y="144"/>
                </a:moveTo>
                <a:cubicBezTo>
                  <a:pt x="265" y="150"/>
                  <a:pt x="260" y="154"/>
                  <a:pt x="255" y="154"/>
                </a:cubicBezTo>
                <a:cubicBezTo>
                  <a:pt x="249" y="154"/>
                  <a:pt x="245" y="150"/>
                  <a:pt x="245" y="144"/>
                </a:cubicBezTo>
                <a:cubicBezTo>
                  <a:pt x="245" y="139"/>
                  <a:pt x="249" y="135"/>
                  <a:pt x="255" y="135"/>
                </a:cubicBezTo>
                <a:cubicBezTo>
                  <a:pt x="260" y="135"/>
                  <a:pt x="265" y="139"/>
                  <a:pt x="265" y="144"/>
                </a:cubicBezTo>
                <a:close/>
                <a:moveTo>
                  <a:pt x="257" y="67"/>
                </a:moveTo>
                <a:cubicBezTo>
                  <a:pt x="257" y="62"/>
                  <a:pt x="261" y="57"/>
                  <a:pt x="267" y="57"/>
                </a:cubicBezTo>
                <a:cubicBezTo>
                  <a:pt x="272" y="57"/>
                  <a:pt x="277" y="62"/>
                  <a:pt x="277" y="67"/>
                </a:cubicBezTo>
                <a:cubicBezTo>
                  <a:pt x="277" y="72"/>
                  <a:pt x="272" y="77"/>
                  <a:pt x="267" y="77"/>
                </a:cubicBezTo>
                <a:cubicBezTo>
                  <a:pt x="261" y="77"/>
                  <a:pt x="257" y="72"/>
                  <a:pt x="257" y="67"/>
                </a:cubicBezTo>
                <a:close/>
                <a:moveTo>
                  <a:pt x="260" y="170"/>
                </a:moveTo>
                <a:cubicBezTo>
                  <a:pt x="264" y="169"/>
                  <a:pt x="267" y="167"/>
                  <a:pt x="270" y="165"/>
                </a:cubicBezTo>
                <a:cubicBezTo>
                  <a:pt x="301" y="188"/>
                  <a:pt x="301" y="188"/>
                  <a:pt x="301" y="188"/>
                </a:cubicBezTo>
                <a:cubicBezTo>
                  <a:pt x="301" y="188"/>
                  <a:pt x="301" y="188"/>
                  <a:pt x="300" y="189"/>
                </a:cubicBezTo>
                <a:cubicBezTo>
                  <a:pt x="299" y="191"/>
                  <a:pt x="297" y="194"/>
                  <a:pt x="297" y="197"/>
                </a:cubicBezTo>
                <a:cubicBezTo>
                  <a:pt x="241" y="203"/>
                  <a:pt x="241" y="203"/>
                  <a:pt x="241" y="203"/>
                </a:cubicBezTo>
                <a:cubicBezTo>
                  <a:pt x="231" y="204"/>
                  <a:pt x="231" y="204"/>
                  <a:pt x="231" y="204"/>
                </a:cubicBezTo>
                <a:cubicBezTo>
                  <a:pt x="230" y="202"/>
                  <a:pt x="229" y="200"/>
                  <a:pt x="228" y="198"/>
                </a:cubicBezTo>
                <a:cubicBezTo>
                  <a:pt x="248" y="169"/>
                  <a:pt x="248" y="169"/>
                  <a:pt x="248" y="169"/>
                </a:cubicBezTo>
                <a:cubicBezTo>
                  <a:pt x="250" y="170"/>
                  <a:pt x="252" y="170"/>
                  <a:pt x="255" y="170"/>
                </a:cubicBezTo>
                <a:cubicBezTo>
                  <a:pt x="257" y="170"/>
                  <a:pt x="258" y="170"/>
                  <a:pt x="260" y="170"/>
                </a:cubicBezTo>
                <a:close/>
                <a:moveTo>
                  <a:pt x="251" y="119"/>
                </a:moveTo>
                <a:cubicBezTo>
                  <a:pt x="250" y="119"/>
                  <a:pt x="250" y="119"/>
                  <a:pt x="250" y="119"/>
                </a:cubicBezTo>
                <a:cubicBezTo>
                  <a:pt x="244" y="120"/>
                  <a:pt x="240" y="123"/>
                  <a:pt x="237" y="126"/>
                </a:cubicBezTo>
                <a:cubicBezTo>
                  <a:pt x="227" y="122"/>
                  <a:pt x="227" y="122"/>
                  <a:pt x="227" y="122"/>
                </a:cubicBezTo>
                <a:cubicBezTo>
                  <a:pt x="227" y="121"/>
                  <a:pt x="227" y="120"/>
                  <a:pt x="227" y="119"/>
                </a:cubicBezTo>
                <a:cubicBezTo>
                  <a:pt x="227" y="112"/>
                  <a:pt x="224" y="104"/>
                  <a:pt x="218" y="99"/>
                </a:cubicBezTo>
                <a:cubicBezTo>
                  <a:pt x="215" y="97"/>
                  <a:pt x="213" y="96"/>
                  <a:pt x="210" y="95"/>
                </a:cubicBezTo>
                <a:cubicBezTo>
                  <a:pt x="210" y="86"/>
                  <a:pt x="210" y="86"/>
                  <a:pt x="210" y="86"/>
                </a:cubicBezTo>
                <a:cubicBezTo>
                  <a:pt x="244" y="80"/>
                  <a:pt x="244" y="80"/>
                  <a:pt x="244" y="80"/>
                </a:cubicBezTo>
                <a:cubicBezTo>
                  <a:pt x="247" y="84"/>
                  <a:pt x="251" y="88"/>
                  <a:pt x="255" y="90"/>
                </a:cubicBezTo>
                <a:lnTo>
                  <a:pt x="251" y="119"/>
                </a:lnTo>
                <a:close/>
                <a:moveTo>
                  <a:pt x="221" y="136"/>
                </a:moveTo>
                <a:cubicBezTo>
                  <a:pt x="229" y="140"/>
                  <a:pt x="229" y="140"/>
                  <a:pt x="229" y="140"/>
                </a:cubicBezTo>
                <a:cubicBezTo>
                  <a:pt x="229" y="142"/>
                  <a:pt x="229" y="143"/>
                  <a:pt x="229" y="144"/>
                </a:cubicBezTo>
                <a:cubicBezTo>
                  <a:pt x="229" y="146"/>
                  <a:pt x="229" y="148"/>
                  <a:pt x="230" y="150"/>
                </a:cubicBezTo>
                <a:cubicBezTo>
                  <a:pt x="230" y="154"/>
                  <a:pt x="232" y="157"/>
                  <a:pt x="234" y="160"/>
                </a:cubicBezTo>
                <a:cubicBezTo>
                  <a:pt x="215" y="189"/>
                  <a:pt x="215" y="189"/>
                  <a:pt x="215" y="189"/>
                </a:cubicBezTo>
                <a:cubicBezTo>
                  <a:pt x="214" y="189"/>
                  <a:pt x="214" y="189"/>
                  <a:pt x="214" y="189"/>
                </a:cubicBezTo>
                <a:cubicBezTo>
                  <a:pt x="212" y="143"/>
                  <a:pt x="212" y="143"/>
                  <a:pt x="212" y="143"/>
                </a:cubicBezTo>
                <a:cubicBezTo>
                  <a:pt x="215" y="141"/>
                  <a:pt x="218" y="139"/>
                  <a:pt x="221" y="136"/>
                </a:cubicBezTo>
                <a:close/>
                <a:moveTo>
                  <a:pt x="253" y="264"/>
                </a:moveTo>
                <a:cubicBezTo>
                  <a:pt x="252" y="267"/>
                  <a:pt x="252" y="270"/>
                  <a:pt x="252" y="272"/>
                </a:cubicBezTo>
                <a:cubicBezTo>
                  <a:pt x="252" y="274"/>
                  <a:pt x="252" y="276"/>
                  <a:pt x="253" y="278"/>
                </a:cubicBezTo>
                <a:cubicBezTo>
                  <a:pt x="254" y="286"/>
                  <a:pt x="259" y="292"/>
                  <a:pt x="266" y="295"/>
                </a:cubicBezTo>
                <a:cubicBezTo>
                  <a:pt x="262" y="322"/>
                  <a:pt x="262" y="322"/>
                  <a:pt x="262" y="322"/>
                </a:cubicBezTo>
                <a:cubicBezTo>
                  <a:pt x="226" y="244"/>
                  <a:pt x="226" y="244"/>
                  <a:pt x="226" y="244"/>
                </a:cubicBezTo>
                <a:lnTo>
                  <a:pt x="253" y="264"/>
                </a:lnTo>
                <a:close/>
                <a:moveTo>
                  <a:pt x="279" y="152"/>
                </a:moveTo>
                <a:cubicBezTo>
                  <a:pt x="280" y="150"/>
                  <a:pt x="281" y="147"/>
                  <a:pt x="281" y="144"/>
                </a:cubicBezTo>
                <a:cubicBezTo>
                  <a:pt x="281" y="143"/>
                  <a:pt x="280" y="141"/>
                  <a:pt x="280" y="139"/>
                </a:cubicBezTo>
                <a:cubicBezTo>
                  <a:pt x="279" y="131"/>
                  <a:pt x="273" y="125"/>
                  <a:pt x="266" y="121"/>
                </a:cubicBezTo>
                <a:cubicBezTo>
                  <a:pt x="271" y="94"/>
                  <a:pt x="271" y="94"/>
                  <a:pt x="271" y="94"/>
                </a:cubicBezTo>
                <a:cubicBezTo>
                  <a:pt x="307" y="173"/>
                  <a:pt x="307" y="173"/>
                  <a:pt x="307" y="173"/>
                </a:cubicBezTo>
                <a:lnTo>
                  <a:pt x="279" y="152"/>
                </a:lnTo>
                <a:close/>
                <a:moveTo>
                  <a:pt x="312" y="27"/>
                </a:moveTo>
                <a:cubicBezTo>
                  <a:pt x="314" y="80"/>
                  <a:pt x="314" y="80"/>
                  <a:pt x="314" y="80"/>
                </a:cubicBezTo>
                <a:cubicBezTo>
                  <a:pt x="292" y="70"/>
                  <a:pt x="292" y="70"/>
                  <a:pt x="292" y="70"/>
                </a:cubicBezTo>
                <a:cubicBezTo>
                  <a:pt x="292" y="69"/>
                  <a:pt x="293" y="68"/>
                  <a:pt x="293" y="67"/>
                </a:cubicBezTo>
                <a:cubicBezTo>
                  <a:pt x="293" y="65"/>
                  <a:pt x="292" y="64"/>
                  <a:pt x="292" y="62"/>
                </a:cubicBezTo>
                <a:cubicBezTo>
                  <a:pt x="291" y="59"/>
                  <a:pt x="290" y="56"/>
                  <a:pt x="288" y="53"/>
                </a:cubicBezTo>
                <a:cubicBezTo>
                  <a:pt x="309" y="26"/>
                  <a:pt x="309" y="26"/>
                  <a:pt x="309" y="26"/>
                </a:cubicBezTo>
                <a:cubicBezTo>
                  <a:pt x="310" y="27"/>
                  <a:pt x="311" y="27"/>
                  <a:pt x="312" y="27"/>
                </a:cubicBezTo>
                <a:close/>
                <a:moveTo>
                  <a:pt x="234" y="29"/>
                </a:moveTo>
                <a:cubicBezTo>
                  <a:pt x="289" y="17"/>
                  <a:pt x="289" y="17"/>
                  <a:pt x="289" y="17"/>
                </a:cubicBezTo>
                <a:cubicBezTo>
                  <a:pt x="291" y="17"/>
                  <a:pt x="293" y="17"/>
                  <a:pt x="296" y="18"/>
                </a:cubicBezTo>
                <a:cubicBezTo>
                  <a:pt x="276" y="43"/>
                  <a:pt x="276" y="43"/>
                  <a:pt x="276" y="43"/>
                </a:cubicBezTo>
                <a:cubicBezTo>
                  <a:pt x="273" y="42"/>
                  <a:pt x="270" y="41"/>
                  <a:pt x="267" y="41"/>
                </a:cubicBezTo>
                <a:cubicBezTo>
                  <a:pt x="265" y="41"/>
                  <a:pt x="263" y="41"/>
                  <a:pt x="262" y="42"/>
                </a:cubicBezTo>
                <a:cubicBezTo>
                  <a:pt x="257" y="43"/>
                  <a:pt x="253" y="45"/>
                  <a:pt x="249" y="48"/>
                </a:cubicBezTo>
                <a:cubicBezTo>
                  <a:pt x="226" y="34"/>
                  <a:pt x="226" y="34"/>
                  <a:pt x="226" y="34"/>
                </a:cubicBezTo>
                <a:cubicBezTo>
                  <a:pt x="228" y="32"/>
                  <a:pt x="231" y="31"/>
                  <a:pt x="234" y="29"/>
                </a:cubicBezTo>
                <a:close/>
                <a:moveTo>
                  <a:pt x="208" y="52"/>
                </a:moveTo>
                <a:cubicBezTo>
                  <a:pt x="211" y="51"/>
                  <a:pt x="214" y="50"/>
                  <a:pt x="216" y="47"/>
                </a:cubicBezTo>
                <a:cubicBezTo>
                  <a:pt x="242" y="62"/>
                  <a:pt x="242" y="62"/>
                  <a:pt x="242" y="62"/>
                </a:cubicBezTo>
                <a:cubicBezTo>
                  <a:pt x="241" y="63"/>
                  <a:pt x="241" y="63"/>
                  <a:pt x="241" y="64"/>
                </a:cubicBezTo>
                <a:cubicBezTo>
                  <a:pt x="209" y="70"/>
                  <a:pt x="209" y="70"/>
                  <a:pt x="209" y="70"/>
                </a:cubicBezTo>
                <a:cubicBezTo>
                  <a:pt x="208" y="53"/>
                  <a:pt x="208" y="53"/>
                  <a:pt x="208" y="53"/>
                </a:cubicBezTo>
                <a:cubicBezTo>
                  <a:pt x="208" y="53"/>
                  <a:pt x="208" y="53"/>
                  <a:pt x="208" y="52"/>
                </a:cubicBezTo>
                <a:close/>
                <a:moveTo>
                  <a:pt x="202" y="110"/>
                </a:moveTo>
                <a:cubicBezTo>
                  <a:pt x="207" y="110"/>
                  <a:pt x="211" y="114"/>
                  <a:pt x="211" y="119"/>
                </a:cubicBezTo>
                <a:cubicBezTo>
                  <a:pt x="211" y="125"/>
                  <a:pt x="207" y="129"/>
                  <a:pt x="202" y="129"/>
                </a:cubicBezTo>
                <a:cubicBezTo>
                  <a:pt x="196" y="129"/>
                  <a:pt x="192" y="125"/>
                  <a:pt x="192" y="119"/>
                </a:cubicBezTo>
                <a:cubicBezTo>
                  <a:pt x="192" y="114"/>
                  <a:pt x="196" y="110"/>
                  <a:pt x="202" y="110"/>
                </a:cubicBezTo>
                <a:close/>
                <a:moveTo>
                  <a:pt x="192" y="299"/>
                </a:moveTo>
                <a:cubicBezTo>
                  <a:pt x="192" y="299"/>
                  <a:pt x="192" y="299"/>
                  <a:pt x="192" y="299"/>
                </a:cubicBezTo>
                <a:cubicBezTo>
                  <a:pt x="192" y="299"/>
                  <a:pt x="192" y="298"/>
                  <a:pt x="192" y="298"/>
                </a:cubicBezTo>
                <a:cubicBezTo>
                  <a:pt x="192" y="298"/>
                  <a:pt x="191" y="297"/>
                  <a:pt x="191" y="297"/>
                </a:cubicBezTo>
                <a:cubicBezTo>
                  <a:pt x="191" y="296"/>
                  <a:pt x="191" y="295"/>
                  <a:pt x="191" y="294"/>
                </a:cubicBezTo>
                <a:cubicBezTo>
                  <a:pt x="190" y="294"/>
                  <a:pt x="190" y="293"/>
                  <a:pt x="190" y="293"/>
                </a:cubicBezTo>
                <a:cubicBezTo>
                  <a:pt x="189" y="292"/>
                  <a:pt x="189" y="291"/>
                  <a:pt x="189" y="290"/>
                </a:cubicBezTo>
                <a:cubicBezTo>
                  <a:pt x="188" y="290"/>
                  <a:pt x="188" y="289"/>
                  <a:pt x="188" y="289"/>
                </a:cubicBezTo>
                <a:cubicBezTo>
                  <a:pt x="187" y="288"/>
                  <a:pt x="187" y="287"/>
                  <a:pt x="186" y="287"/>
                </a:cubicBezTo>
                <a:cubicBezTo>
                  <a:pt x="186" y="286"/>
                  <a:pt x="185" y="286"/>
                  <a:pt x="185" y="285"/>
                </a:cubicBezTo>
                <a:cubicBezTo>
                  <a:pt x="184" y="285"/>
                  <a:pt x="184" y="285"/>
                  <a:pt x="184" y="284"/>
                </a:cubicBezTo>
                <a:cubicBezTo>
                  <a:pt x="198" y="253"/>
                  <a:pt x="198" y="253"/>
                  <a:pt x="198" y="253"/>
                </a:cubicBezTo>
                <a:cubicBezTo>
                  <a:pt x="201" y="311"/>
                  <a:pt x="201" y="311"/>
                  <a:pt x="201" y="311"/>
                </a:cubicBezTo>
                <a:cubicBezTo>
                  <a:pt x="192" y="306"/>
                  <a:pt x="192" y="306"/>
                  <a:pt x="192" y="306"/>
                </a:cubicBezTo>
                <a:cubicBezTo>
                  <a:pt x="192" y="306"/>
                  <a:pt x="192" y="305"/>
                  <a:pt x="192" y="304"/>
                </a:cubicBezTo>
                <a:cubicBezTo>
                  <a:pt x="192" y="304"/>
                  <a:pt x="192" y="304"/>
                  <a:pt x="192" y="303"/>
                </a:cubicBezTo>
                <a:cubicBezTo>
                  <a:pt x="192" y="302"/>
                  <a:pt x="192" y="301"/>
                  <a:pt x="192" y="299"/>
                </a:cubicBezTo>
                <a:close/>
                <a:moveTo>
                  <a:pt x="169" y="278"/>
                </a:moveTo>
                <a:cubicBezTo>
                  <a:pt x="168" y="278"/>
                  <a:pt x="167" y="278"/>
                  <a:pt x="166" y="278"/>
                </a:cubicBezTo>
                <a:cubicBezTo>
                  <a:pt x="166" y="278"/>
                  <a:pt x="166" y="278"/>
                  <a:pt x="166" y="278"/>
                </a:cubicBezTo>
                <a:cubicBezTo>
                  <a:pt x="166" y="278"/>
                  <a:pt x="166" y="278"/>
                  <a:pt x="166" y="278"/>
                </a:cubicBezTo>
                <a:cubicBezTo>
                  <a:pt x="166" y="278"/>
                  <a:pt x="166" y="278"/>
                  <a:pt x="166" y="278"/>
                </a:cubicBezTo>
                <a:cubicBezTo>
                  <a:pt x="166" y="278"/>
                  <a:pt x="166" y="278"/>
                  <a:pt x="166" y="278"/>
                </a:cubicBezTo>
                <a:cubicBezTo>
                  <a:pt x="165" y="278"/>
                  <a:pt x="164" y="278"/>
                  <a:pt x="164" y="278"/>
                </a:cubicBezTo>
                <a:cubicBezTo>
                  <a:pt x="143" y="233"/>
                  <a:pt x="143" y="233"/>
                  <a:pt x="143" y="233"/>
                </a:cubicBezTo>
                <a:cubicBezTo>
                  <a:pt x="147" y="230"/>
                  <a:pt x="150" y="225"/>
                  <a:pt x="151" y="219"/>
                </a:cubicBezTo>
                <a:cubicBezTo>
                  <a:pt x="151" y="218"/>
                  <a:pt x="152" y="216"/>
                  <a:pt x="152" y="214"/>
                </a:cubicBezTo>
                <a:cubicBezTo>
                  <a:pt x="152" y="208"/>
                  <a:pt x="149" y="203"/>
                  <a:pt x="146" y="198"/>
                </a:cubicBezTo>
                <a:cubicBezTo>
                  <a:pt x="174" y="164"/>
                  <a:pt x="174" y="164"/>
                  <a:pt x="174" y="164"/>
                </a:cubicBezTo>
                <a:cubicBezTo>
                  <a:pt x="189" y="196"/>
                  <a:pt x="189" y="196"/>
                  <a:pt x="189" y="196"/>
                </a:cubicBezTo>
                <a:cubicBezTo>
                  <a:pt x="184" y="200"/>
                  <a:pt x="181" y="207"/>
                  <a:pt x="181" y="214"/>
                </a:cubicBezTo>
                <a:cubicBezTo>
                  <a:pt x="181" y="216"/>
                  <a:pt x="181" y="218"/>
                  <a:pt x="182" y="219"/>
                </a:cubicBezTo>
                <a:cubicBezTo>
                  <a:pt x="183" y="225"/>
                  <a:pt x="186" y="230"/>
                  <a:pt x="190" y="233"/>
                </a:cubicBezTo>
                <a:lnTo>
                  <a:pt x="169" y="278"/>
                </a:lnTo>
                <a:close/>
                <a:moveTo>
                  <a:pt x="176" y="303"/>
                </a:moveTo>
                <a:cubicBezTo>
                  <a:pt x="176" y="309"/>
                  <a:pt x="172" y="313"/>
                  <a:pt x="166" y="313"/>
                </a:cubicBezTo>
                <a:cubicBezTo>
                  <a:pt x="161" y="313"/>
                  <a:pt x="157" y="309"/>
                  <a:pt x="157" y="303"/>
                </a:cubicBezTo>
                <a:cubicBezTo>
                  <a:pt x="157" y="298"/>
                  <a:pt x="161" y="294"/>
                  <a:pt x="166" y="294"/>
                </a:cubicBezTo>
                <a:cubicBezTo>
                  <a:pt x="172" y="294"/>
                  <a:pt x="176" y="298"/>
                  <a:pt x="176" y="303"/>
                </a:cubicBezTo>
                <a:close/>
                <a:moveTo>
                  <a:pt x="141" y="303"/>
                </a:moveTo>
                <a:cubicBezTo>
                  <a:pt x="141" y="304"/>
                  <a:pt x="141" y="305"/>
                  <a:pt x="141" y="306"/>
                </a:cubicBezTo>
                <a:cubicBezTo>
                  <a:pt x="132" y="311"/>
                  <a:pt x="132" y="311"/>
                  <a:pt x="132" y="311"/>
                </a:cubicBezTo>
                <a:cubicBezTo>
                  <a:pt x="135" y="253"/>
                  <a:pt x="135" y="253"/>
                  <a:pt x="135" y="253"/>
                </a:cubicBezTo>
                <a:cubicBezTo>
                  <a:pt x="149" y="284"/>
                  <a:pt x="149" y="284"/>
                  <a:pt x="149" y="284"/>
                </a:cubicBezTo>
                <a:cubicBezTo>
                  <a:pt x="149" y="285"/>
                  <a:pt x="148" y="285"/>
                  <a:pt x="148" y="285"/>
                </a:cubicBezTo>
                <a:cubicBezTo>
                  <a:pt x="148" y="286"/>
                  <a:pt x="147" y="286"/>
                  <a:pt x="147" y="287"/>
                </a:cubicBezTo>
                <a:cubicBezTo>
                  <a:pt x="146" y="287"/>
                  <a:pt x="146" y="288"/>
                  <a:pt x="145" y="289"/>
                </a:cubicBezTo>
                <a:cubicBezTo>
                  <a:pt x="145" y="289"/>
                  <a:pt x="145" y="290"/>
                  <a:pt x="144" y="290"/>
                </a:cubicBezTo>
                <a:cubicBezTo>
                  <a:pt x="144" y="291"/>
                  <a:pt x="143" y="292"/>
                  <a:pt x="143" y="293"/>
                </a:cubicBezTo>
                <a:cubicBezTo>
                  <a:pt x="143" y="293"/>
                  <a:pt x="143" y="294"/>
                  <a:pt x="142" y="294"/>
                </a:cubicBezTo>
                <a:cubicBezTo>
                  <a:pt x="142" y="295"/>
                  <a:pt x="142" y="296"/>
                  <a:pt x="141" y="297"/>
                </a:cubicBezTo>
                <a:cubicBezTo>
                  <a:pt x="141" y="297"/>
                  <a:pt x="141" y="298"/>
                  <a:pt x="141" y="298"/>
                </a:cubicBezTo>
                <a:cubicBezTo>
                  <a:pt x="141" y="298"/>
                  <a:pt x="141" y="299"/>
                  <a:pt x="141" y="299"/>
                </a:cubicBezTo>
                <a:cubicBezTo>
                  <a:pt x="141" y="299"/>
                  <a:pt x="141" y="299"/>
                  <a:pt x="141" y="299"/>
                </a:cubicBezTo>
                <a:cubicBezTo>
                  <a:pt x="141" y="301"/>
                  <a:pt x="141" y="302"/>
                  <a:pt x="141" y="303"/>
                </a:cubicBezTo>
                <a:cubicBezTo>
                  <a:pt x="141" y="303"/>
                  <a:pt x="141" y="303"/>
                  <a:pt x="141" y="303"/>
                </a:cubicBezTo>
                <a:cubicBezTo>
                  <a:pt x="141" y="303"/>
                  <a:pt x="141" y="303"/>
                  <a:pt x="141" y="303"/>
                </a:cubicBezTo>
                <a:cubicBezTo>
                  <a:pt x="141" y="303"/>
                  <a:pt x="141" y="303"/>
                  <a:pt x="141" y="303"/>
                </a:cubicBezTo>
                <a:close/>
                <a:moveTo>
                  <a:pt x="176" y="132"/>
                </a:moveTo>
                <a:cubicBezTo>
                  <a:pt x="179" y="132"/>
                  <a:pt x="179" y="132"/>
                  <a:pt x="179" y="132"/>
                </a:cubicBezTo>
                <a:cubicBezTo>
                  <a:pt x="179" y="132"/>
                  <a:pt x="179" y="133"/>
                  <a:pt x="180" y="133"/>
                </a:cubicBezTo>
                <a:cubicBezTo>
                  <a:pt x="178" y="135"/>
                  <a:pt x="178" y="135"/>
                  <a:pt x="178" y="135"/>
                </a:cubicBezTo>
                <a:lnTo>
                  <a:pt x="176" y="132"/>
                </a:lnTo>
                <a:close/>
                <a:moveTo>
                  <a:pt x="185" y="151"/>
                </a:moveTo>
                <a:cubicBezTo>
                  <a:pt x="192" y="143"/>
                  <a:pt x="192" y="143"/>
                  <a:pt x="192" y="143"/>
                </a:cubicBezTo>
                <a:cubicBezTo>
                  <a:pt x="193" y="144"/>
                  <a:pt x="195" y="144"/>
                  <a:pt x="196" y="144"/>
                </a:cubicBezTo>
                <a:cubicBezTo>
                  <a:pt x="198" y="176"/>
                  <a:pt x="198" y="176"/>
                  <a:pt x="198" y="176"/>
                </a:cubicBezTo>
                <a:lnTo>
                  <a:pt x="185" y="151"/>
                </a:lnTo>
                <a:close/>
                <a:moveTo>
                  <a:pt x="194" y="95"/>
                </a:moveTo>
                <a:cubicBezTo>
                  <a:pt x="193" y="95"/>
                  <a:pt x="193" y="95"/>
                  <a:pt x="192" y="95"/>
                </a:cubicBezTo>
                <a:cubicBezTo>
                  <a:pt x="188" y="90"/>
                  <a:pt x="188" y="90"/>
                  <a:pt x="188" y="90"/>
                </a:cubicBezTo>
                <a:cubicBezTo>
                  <a:pt x="194" y="89"/>
                  <a:pt x="194" y="89"/>
                  <a:pt x="194" y="89"/>
                </a:cubicBezTo>
                <a:lnTo>
                  <a:pt x="194" y="95"/>
                </a:lnTo>
                <a:close/>
                <a:moveTo>
                  <a:pt x="178" y="66"/>
                </a:moveTo>
                <a:cubicBezTo>
                  <a:pt x="181" y="68"/>
                  <a:pt x="184" y="70"/>
                  <a:pt x="186" y="72"/>
                </a:cubicBezTo>
                <a:cubicBezTo>
                  <a:pt x="187" y="73"/>
                  <a:pt x="188" y="73"/>
                  <a:pt x="189" y="74"/>
                </a:cubicBezTo>
                <a:cubicBezTo>
                  <a:pt x="177" y="76"/>
                  <a:pt x="177" y="76"/>
                  <a:pt x="177" y="76"/>
                </a:cubicBezTo>
                <a:cubicBezTo>
                  <a:pt x="173" y="71"/>
                  <a:pt x="173" y="71"/>
                  <a:pt x="173" y="71"/>
                </a:cubicBezTo>
                <a:lnTo>
                  <a:pt x="178" y="66"/>
                </a:lnTo>
                <a:close/>
                <a:moveTo>
                  <a:pt x="165" y="108"/>
                </a:moveTo>
                <a:cubicBezTo>
                  <a:pt x="176" y="114"/>
                  <a:pt x="176" y="114"/>
                  <a:pt x="176" y="114"/>
                </a:cubicBezTo>
                <a:cubicBezTo>
                  <a:pt x="176" y="115"/>
                  <a:pt x="176" y="115"/>
                  <a:pt x="176" y="116"/>
                </a:cubicBezTo>
                <a:cubicBezTo>
                  <a:pt x="169" y="117"/>
                  <a:pt x="169" y="117"/>
                  <a:pt x="169" y="117"/>
                </a:cubicBezTo>
                <a:cubicBezTo>
                  <a:pt x="164" y="109"/>
                  <a:pt x="164" y="109"/>
                  <a:pt x="164" y="109"/>
                </a:cubicBezTo>
                <a:cubicBezTo>
                  <a:pt x="165" y="108"/>
                  <a:pt x="165" y="108"/>
                  <a:pt x="165" y="108"/>
                </a:cubicBezTo>
                <a:close/>
                <a:moveTo>
                  <a:pt x="166" y="149"/>
                </a:moveTo>
                <a:cubicBezTo>
                  <a:pt x="133" y="189"/>
                  <a:pt x="133" y="189"/>
                  <a:pt x="133" y="189"/>
                </a:cubicBezTo>
                <a:cubicBezTo>
                  <a:pt x="132" y="189"/>
                  <a:pt x="131" y="188"/>
                  <a:pt x="130" y="188"/>
                </a:cubicBezTo>
                <a:cubicBezTo>
                  <a:pt x="129" y="159"/>
                  <a:pt x="129" y="159"/>
                  <a:pt x="129" y="159"/>
                </a:cubicBezTo>
                <a:cubicBezTo>
                  <a:pt x="133" y="158"/>
                  <a:pt x="137" y="155"/>
                  <a:pt x="140" y="151"/>
                </a:cubicBezTo>
                <a:cubicBezTo>
                  <a:pt x="143" y="147"/>
                  <a:pt x="145" y="143"/>
                  <a:pt x="146" y="138"/>
                </a:cubicBezTo>
                <a:cubicBezTo>
                  <a:pt x="160" y="135"/>
                  <a:pt x="160" y="135"/>
                  <a:pt x="160" y="135"/>
                </a:cubicBezTo>
                <a:lnTo>
                  <a:pt x="166" y="149"/>
                </a:lnTo>
                <a:close/>
                <a:moveTo>
                  <a:pt x="156" y="90"/>
                </a:moveTo>
                <a:cubicBezTo>
                  <a:pt x="156" y="95"/>
                  <a:pt x="152" y="100"/>
                  <a:pt x="147" y="100"/>
                </a:cubicBezTo>
                <a:cubicBezTo>
                  <a:pt x="141" y="100"/>
                  <a:pt x="137" y="95"/>
                  <a:pt x="137" y="90"/>
                </a:cubicBezTo>
                <a:cubicBezTo>
                  <a:pt x="137" y="85"/>
                  <a:pt x="141" y="80"/>
                  <a:pt x="147" y="80"/>
                </a:cubicBezTo>
                <a:cubicBezTo>
                  <a:pt x="152" y="80"/>
                  <a:pt x="156" y="85"/>
                  <a:pt x="156" y="90"/>
                </a:cubicBezTo>
                <a:close/>
                <a:moveTo>
                  <a:pt x="132" y="61"/>
                </a:moveTo>
                <a:cubicBezTo>
                  <a:pt x="135" y="60"/>
                  <a:pt x="138" y="59"/>
                  <a:pt x="142" y="59"/>
                </a:cubicBezTo>
                <a:cubicBezTo>
                  <a:pt x="147" y="64"/>
                  <a:pt x="147" y="64"/>
                  <a:pt x="147" y="64"/>
                </a:cubicBezTo>
                <a:cubicBezTo>
                  <a:pt x="147" y="64"/>
                  <a:pt x="147" y="64"/>
                  <a:pt x="147" y="64"/>
                </a:cubicBezTo>
                <a:cubicBezTo>
                  <a:pt x="145" y="64"/>
                  <a:pt x="143" y="64"/>
                  <a:pt x="141" y="65"/>
                </a:cubicBezTo>
                <a:cubicBezTo>
                  <a:pt x="138" y="65"/>
                  <a:pt x="135" y="67"/>
                  <a:pt x="132" y="69"/>
                </a:cubicBezTo>
                <a:cubicBezTo>
                  <a:pt x="131" y="69"/>
                  <a:pt x="131" y="69"/>
                  <a:pt x="131" y="69"/>
                </a:cubicBezTo>
                <a:lnTo>
                  <a:pt x="132" y="61"/>
                </a:lnTo>
                <a:close/>
                <a:moveTo>
                  <a:pt x="129" y="109"/>
                </a:moveTo>
                <a:cubicBezTo>
                  <a:pt x="134" y="113"/>
                  <a:pt x="140" y="116"/>
                  <a:pt x="146" y="116"/>
                </a:cubicBezTo>
                <a:cubicBezTo>
                  <a:pt x="148" y="116"/>
                  <a:pt x="149" y="116"/>
                  <a:pt x="150" y="116"/>
                </a:cubicBezTo>
                <a:cubicBezTo>
                  <a:pt x="153" y="121"/>
                  <a:pt x="153" y="121"/>
                  <a:pt x="153" y="121"/>
                </a:cubicBezTo>
                <a:cubicBezTo>
                  <a:pt x="143" y="122"/>
                  <a:pt x="143" y="122"/>
                  <a:pt x="143" y="122"/>
                </a:cubicBezTo>
                <a:cubicBezTo>
                  <a:pt x="141" y="120"/>
                  <a:pt x="139" y="117"/>
                  <a:pt x="136" y="115"/>
                </a:cubicBezTo>
                <a:cubicBezTo>
                  <a:pt x="134" y="113"/>
                  <a:pt x="132" y="112"/>
                  <a:pt x="129" y="111"/>
                </a:cubicBezTo>
                <a:lnTo>
                  <a:pt x="129" y="109"/>
                </a:lnTo>
                <a:close/>
                <a:moveTo>
                  <a:pt x="130" y="135"/>
                </a:moveTo>
                <a:cubicBezTo>
                  <a:pt x="130" y="140"/>
                  <a:pt x="126" y="145"/>
                  <a:pt x="120" y="145"/>
                </a:cubicBezTo>
                <a:cubicBezTo>
                  <a:pt x="115" y="145"/>
                  <a:pt x="110" y="140"/>
                  <a:pt x="110" y="135"/>
                </a:cubicBezTo>
                <a:cubicBezTo>
                  <a:pt x="110" y="130"/>
                  <a:pt x="115" y="125"/>
                  <a:pt x="120" y="125"/>
                </a:cubicBezTo>
                <a:cubicBezTo>
                  <a:pt x="126" y="125"/>
                  <a:pt x="130" y="130"/>
                  <a:pt x="130" y="135"/>
                </a:cubicBezTo>
                <a:close/>
                <a:moveTo>
                  <a:pt x="70" y="233"/>
                </a:moveTo>
                <a:cubicBezTo>
                  <a:pt x="101" y="226"/>
                  <a:pt x="101" y="226"/>
                  <a:pt x="101" y="226"/>
                </a:cubicBezTo>
                <a:cubicBezTo>
                  <a:pt x="101" y="227"/>
                  <a:pt x="101" y="227"/>
                  <a:pt x="102" y="228"/>
                </a:cubicBezTo>
                <a:cubicBezTo>
                  <a:pt x="70" y="251"/>
                  <a:pt x="70" y="251"/>
                  <a:pt x="70" y="251"/>
                </a:cubicBezTo>
                <a:cubicBezTo>
                  <a:pt x="68" y="250"/>
                  <a:pt x="66" y="249"/>
                  <a:pt x="63" y="248"/>
                </a:cubicBezTo>
                <a:cubicBezTo>
                  <a:pt x="64" y="248"/>
                  <a:pt x="64" y="247"/>
                  <a:pt x="64" y="247"/>
                </a:cubicBezTo>
                <a:cubicBezTo>
                  <a:pt x="67" y="243"/>
                  <a:pt x="69" y="238"/>
                  <a:pt x="70" y="233"/>
                </a:cubicBezTo>
                <a:close/>
                <a:moveTo>
                  <a:pt x="65" y="217"/>
                </a:moveTo>
                <a:cubicBezTo>
                  <a:pt x="66" y="216"/>
                  <a:pt x="66" y="216"/>
                  <a:pt x="66" y="216"/>
                </a:cubicBezTo>
                <a:cubicBezTo>
                  <a:pt x="70" y="217"/>
                  <a:pt x="70" y="217"/>
                  <a:pt x="70" y="217"/>
                </a:cubicBezTo>
                <a:cubicBezTo>
                  <a:pt x="66" y="218"/>
                  <a:pt x="66" y="218"/>
                  <a:pt x="66" y="218"/>
                </a:cubicBezTo>
                <a:cubicBezTo>
                  <a:pt x="66" y="217"/>
                  <a:pt x="66" y="217"/>
                  <a:pt x="65" y="217"/>
                </a:cubicBezTo>
                <a:close/>
                <a:moveTo>
                  <a:pt x="78" y="201"/>
                </a:moveTo>
                <a:cubicBezTo>
                  <a:pt x="81" y="198"/>
                  <a:pt x="81" y="198"/>
                  <a:pt x="81" y="198"/>
                </a:cubicBezTo>
                <a:cubicBezTo>
                  <a:pt x="89" y="203"/>
                  <a:pt x="89" y="203"/>
                  <a:pt x="89" y="203"/>
                </a:cubicBezTo>
                <a:lnTo>
                  <a:pt x="78" y="201"/>
                </a:lnTo>
                <a:close/>
                <a:moveTo>
                  <a:pt x="91" y="185"/>
                </a:moveTo>
                <a:cubicBezTo>
                  <a:pt x="111" y="159"/>
                  <a:pt x="111" y="159"/>
                  <a:pt x="111" y="159"/>
                </a:cubicBezTo>
                <a:cubicBezTo>
                  <a:pt x="112" y="159"/>
                  <a:pt x="112" y="159"/>
                  <a:pt x="113" y="160"/>
                </a:cubicBezTo>
                <a:cubicBezTo>
                  <a:pt x="114" y="189"/>
                  <a:pt x="114" y="189"/>
                  <a:pt x="114" y="189"/>
                </a:cubicBezTo>
                <a:cubicBezTo>
                  <a:pt x="111" y="190"/>
                  <a:pt x="108" y="191"/>
                  <a:pt x="106" y="194"/>
                </a:cubicBezTo>
                <a:lnTo>
                  <a:pt x="91" y="185"/>
                </a:lnTo>
                <a:close/>
                <a:moveTo>
                  <a:pt x="111" y="75"/>
                </a:moveTo>
                <a:cubicBezTo>
                  <a:pt x="115" y="78"/>
                  <a:pt x="115" y="78"/>
                  <a:pt x="115" y="78"/>
                </a:cubicBezTo>
                <a:cubicBezTo>
                  <a:pt x="113" y="110"/>
                  <a:pt x="113" y="110"/>
                  <a:pt x="113" y="110"/>
                </a:cubicBezTo>
                <a:cubicBezTo>
                  <a:pt x="113" y="110"/>
                  <a:pt x="112" y="110"/>
                  <a:pt x="112" y="111"/>
                </a:cubicBezTo>
                <a:cubicBezTo>
                  <a:pt x="99" y="95"/>
                  <a:pt x="99" y="95"/>
                  <a:pt x="99" y="95"/>
                </a:cubicBezTo>
                <a:cubicBezTo>
                  <a:pt x="102" y="87"/>
                  <a:pt x="106" y="81"/>
                  <a:pt x="111" y="75"/>
                </a:cubicBezTo>
                <a:close/>
                <a:moveTo>
                  <a:pt x="54" y="141"/>
                </a:moveTo>
                <a:cubicBezTo>
                  <a:pt x="63" y="136"/>
                  <a:pt x="73" y="132"/>
                  <a:pt x="85" y="131"/>
                </a:cubicBezTo>
                <a:cubicBezTo>
                  <a:pt x="94" y="135"/>
                  <a:pt x="94" y="135"/>
                  <a:pt x="94" y="135"/>
                </a:cubicBezTo>
                <a:cubicBezTo>
                  <a:pt x="94" y="135"/>
                  <a:pt x="94" y="135"/>
                  <a:pt x="94" y="135"/>
                </a:cubicBezTo>
                <a:cubicBezTo>
                  <a:pt x="94" y="140"/>
                  <a:pt x="96" y="145"/>
                  <a:pt x="99" y="149"/>
                </a:cubicBezTo>
                <a:cubicBezTo>
                  <a:pt x="77" y="177"/>
                  <a:pt x="77" y="177"/>
                  <a:pt x="77" y="177"/>
                </a:cubicBezTo>
                <a:cubicBezTo>
                  <a:pt x="53" y="163"/>
                  <a:pt x="53" y="163"/>
                  <a:pt x="53" y="163"/>
                </a:cubicBezTo>
                <a:lnTo>
                  <a:pt x="54" y="141"/>
                </a:lnTo>
                <a:close/>
                <a:moveTo>
                  <a:pt x="53" y="181"/>
                </a:moveTo>
                <a:cubicBezTo>
                  <a:pt x="67" y="189"/>
                  <a:pt x="67" y="189"/>
                  <a:pt x="67" y="189"/>
                </a:cubicBezTo>
                <a:cubicBezTo>
                  <a:pt x="59" y="200"/>
                  <a:pt x="59" y="200"/>
                  <a:pt x="59" y="200"/>
                </a:cubicBezTo>
                <a:cubicBezTo>
                  <a:pt x="53" y="199"/>
                  <a:pt x="53" y="199"/>
                  <a:pt x="53" y="199"/>
                </a:cubicBezTo>
                <a:lnTo>
                  <a:pt x="53" y="181"/>
                </a:lnTo>
                <a:close/>
                <a:moveTo>
                  <a:pt x="21" y="180"/>
                </a:moveTo>
                <a:cubicBezTo>
                  <a:pt x="23" y="176"/>
                  <a:pt x="25" y="171"/>
                  <a:pt x="28" y="167"/>
                </a:cubicBezTo>
                <a:cubicBezTo>
                  <a:pt x="37" y="172"/>
                  <a:pt x="37" y="172"/>
                  <a:pt x="37" y="172"/>
                </a:cubicBezTo>
                <a:cubicBezTo>
                  <a:pt x="37" y="197"/>
                  <a:pt x="37" y="197"/>
                  <a:pt x="37" y="197"/>
                </a:cubicBezTo>
                <a:cubicBezTo>
                  <a:pt x="33" y="197"/>
                  <a:pt x="33" y="197"/>
                  <a:pt x="33" y="197"/>
                </a:cubicBezTo>
                <a:cubicBezTo>
                  <a:pt x="31" y="190"/>
                  <a:pt x="27" y="184"/>
                  <a:pt x="21" y="180"/>
                </a:cubicBezTo>
                <a:close/>
                <a:moveTo>
                  <a:pt x="34" y="231"/>
                </a:moveTo>
                <a:cubicBezTo>
                  <a:pt x="34" y="225"/>
                  <a:pt x="39" y="221"/>
                  <a:pt x="44" y="221"/>
                </a:cubicBezTo>
                <a:cubicBezTo>
                  <a:pt x="49" y="221"/>
                  <a:pt x="54" y="225"/>
                  <a:pt x="54" y="231"/>
                </a:cubicBezTo>
                <a:cubicBezTo>
                  <a:pt x="54" y="236"/>
                  <a:pt x="49" y="241"/>
                  <a:pt x="44" y="241"/>
                </a:cubicBezTo>
                <a:cubicBezTo>
                  <a:pt x="39" y="241"/>
                  <a:pt x="34" y="236"/>
                  <a:pt x="34" y="231"/>
                </a:cubicBezTo>
                <a:close/>
                <a:moveTo>
                  <a:pt x="55" y="327"/>
                </a:moveTo>
                <a:cubicBezTo>
                  <a:pt x="46" y="318"/>
                  <a:pt x="40" y="306"/>
                  <a:pt x="39" y="293"/>
                </a:cubicBezTo>
                <a:cubicBezTo>
                  <a:pt x="42" y="295"/>
                  <a:pt x="46" y="297"/>
                  <a:pt x="50" y="298"/>
                </a:cubicBezTo>
                <a:cubicBezTo>
                  <a:pt x="50" y="298"/>
                  <a:pt x="51" y="298"/>
                  <a:pt x="51" y="298"/>
                </a:cubicBezTo>
                <a:cubicBezTo>
                  <a:pt x="55" y="327"/>
                  <a:pt x="55" y="327"/>
                  <a:pt x="55" y="327"/>
                </a:cubicBezTo>
                <a:cubicBezTo>
                  <a:pt x="55" y="327"/>
                  <a:pt x="55" y="327"/>
                  <a:pt x="55" y="327"/>
                </a:cubicBezTo>
                <a:close/>
                <a:moveTo>
                  <a:pt x="55" y="282"/>
                </a:moveTo>
                <a:cubicBezTo>
                  <a:pt x="50" y="282"/>
                  <a:pt x="45" y="278"/>
                  <a:pt x="45" y="272"/>
                </a:cubicBezTo>
                <a:cubicBezTo>
                  <a:pt x="45" y="267"/>
                  <a:pt x="50" y="263"/>
                  <a:pt x="55" y="263"/>
                </a:cubicBezTo>
                <a:cubicBezTo>
                  <a:pt x="60" y="263"/>
                  <a:pt x="65" y="267"/>
                  <a:pt x="65" y="272"/>
                </a:cubicBezTo>
                <a:cubicBezTo>
                  <a:pt x="65" y="278"/>
                  <a:pt x="60" y="282"/>
                  <a:pt x="55" y="282"/>
                </a:cubicBezTo>
                <a:close/>
                <a:moveTo>
                  <a:pt x="67" y="295"/>
                </a:moveTo>
                <a:cubicBezTo>
                  <a:pt x="73" y="292"/>
                  <a:pt x="79" y="286"/>
                  <a:pt x="80" y="277"/>
                </a:cubicBezTo>
                <a:cubicBezTo>
                  <a:pt x="81" y="276"/>
                  <a:pt x="81" y="274"/>
                  <a:pt x="81" y="272"/>
                </a:cubicBezTo>
                <a:cubicBezTo>
                  <a:pt x="81" y="270"/>
                  <a:pt x="80" y="267"/>
                  <a:pt x="79" y="264"/>
                </a:cubicBezTo>
                <a:cubicBezTo>
                  <a:pt x="107" y="244"/>
                  <a:pt x="107" y="244"/>
                  <a:pt x="107" y="244"/>
                </a:cubicBezTo>
                <a:cubicBezTo>
                  <a:pt x="71" y="322"/>
                  <a:pt x="71" y="322"/>
                  <a:pt x="71" y="322"/>
                </a:cubicBezTo>
                <a:lnTo>
                  <a:pt x="67" y="295"/>
                </a:lnTo>
                <a:close/>
                <a:moveTo>
                  <a:pt x="115" y="318"/>
                </a:moveTo>
                <a:cubicBezTo>
                  <a:pt x="86" y="332"/>
                  <a:pt x="86" y="332"/>
                  <a:pt x="86" y="332"/>
                </a:cubicBezTo>
                <a:cubicBezTo>
                  <a:pt x="85" y="332"/>
                  <a:pt x="85" y="331"/>
                  <a:pt x="84" y="331"/>
                </a:cubicBezTo>
                <a:cubicBezTo>
                  <a:pt x="118" y="258"/>
                  <a:pt x="118" y="258"/>
                  <a:pt x="118" y="258"/>
                </a:cubicBezTo>
                <a:lnTo>
                  <a:pt x="115" y="318"/>
                </a:lnTo>
                <a:close/>
                <a:moveTo>
                  <a:pt x="123" y="223"/>
                </a:moveTo>
                <a:cubicBezTo>
                  <a:pt x="118" y="223"/>
                  <a:pt x="113" y="218"/>
                  <a:pt x="113" y="213"/>
                </a:cubicBezTo>
                <a:cubicBezTo>
                  <a:pt x="113" y="208"/>
                  <a:pt x="118" y="203"/>
                  <a:pt x="123" y="203"/>
                </a:cubicBezTo>
                <a:cubicBezTo>
                  <a:pt x="128" y="203"/>
                  <a:pt x="133" y="208"/>
                  <a:pt x="133" y="213"/>
                </a:cubicBezTo>
                <a:cubicBezTo>
                  <a:pt x="133" y="218"/>
                  <a:pt x="128" y="223"/>
                  <a:pt x="123" y="223"/>
                </a:cubicBezTo>
                <a:close/>
                <a:moveTo>
                  <a:pt x="130" y="354"/>
                </a:moveTo>
                <a:cubicBezTo>
                  <a:pt x="131" y="329"/>
                  <a:pt x="131" y="329"/>
                  <a:pt x="131" y="329"/>
                </a:cubicBezTo>
                <a:cubicBezTo>
                  <a:pt x="148" y="321"/>
                  <a:pt x="148" y="321"/>
                  <a:pt x="148" y="321"/>
                </a:cubicBezTo>
                <a:cubicBezTo>
                  <a:pt x="148" y="321"/>
                  <a:pt x="148" y="321"/>
                  <a:pt x="148" y="322"/>
                </a:cubicBezTo>
                <a:cubicBezTo>
                  <a:pt x="149" y="322"/>
                  <a:pt x="149" y="322"/>
                  <a:pt x="149" y="323"/>
                </a:cubicBezTo>
                <a:cubicBezTo>
                  <a:pt x="134" y="359"/>
                  <a:pt x="134" y="359"/>
                  <a:pt x="134" y="359"/>
                </a:cubicBezTo>
                <a:cubicBezTo>
                  <a:pt x="132" y="358"/>
                  <a:pt x="131" y="356"/>
                  <a:pt x="130" y="354"/>
                </a:cubicBezTo>
                <a:close/>
                <a:moveTo>
                  <a:pt x="184" y="384"/>
                </a:moveTo>
                <a:cubicBezTo>
                  <a:pt x="170" y="384"/>
                  <a:pt x="157" y="379"/>
                  <a:pt x="146" y="371"/>
                </a:cubicBezTo>
                <a:cubicBezTo>
                  <a:pt x="164" y="329"/>
                  <a:pt x="164" y="329"/>
                  <a:pt x="164" y="329"/>
                </a:cubicBezTo>
                <a:cubicBezTo>
                  <a:pt x="165" y="329"/>
                  <a:pt x="166" y="329"/>
                  <a:pt x="166" y="329"/>
                </a:cubicBezTo>
                <a:cubicBezTo>
                  <a:pt x="166" y="329"/>
                  <a:pt x="166" y="329"/>
                  <a:pt x="166" y="329"/>
                </a:cubicBezTo>
                <a:cubicBezTo>
                  <a:pt x="166" y="329"/>
                  <a:pt x="166" y="329"/>
                  <a:pt x="166" y="329"/>
                </a:cubicBezTo>
                <a:cubicBezTo>
                  <a:pt x="166" y="329"/>
                  <a:pt x="166" y="329"/>
                  <a:pt x="166" y="329"/>
                </a:cubicBezTo>
                <a:cubicBezTo>
                  <a:pt x="167" y="329"/>
                  <a:pt x="168" y="329"/>
                  <a:pt x="169" y="329"/>
                </a:cubicBezTo>
                <a:cubicBezTo>
                  <a:pt x="192" y="383"/>
                  <a:pt x="192" y="383"/>
                  <a:pt x="192" y="383"/>
                </a:cubicBezTo>
                <a:cubicBezTo>
                  <a:pt x="190" y="383"/>
                  <a:pt x="187" y="384"/>
                  <a:pt x="184" y="384"/>
                </a:cubicBezTo>
                <a:close/>
                <a:moveTo>
                  <a:pt x="183" y="323"/>
                </a:moveTo>
                <a:cubicBezTo>
                  <a:pt x="184" y="322"/>
                  <a:pt x="184" y="322"/>
                  <a:pt x="185" y="322"/>
                </a:cubicBezTo>
                <a:cubicBezTo>
                  <a:pt x="185" y="321"/>
                  <a:pt x="185" y="321"/>
                  <a:pt x="185" y="321"/>
                </a:cubicBezTo>
                <a:cubicBezTo>
                  <a:pt x="202" y="329"/>
                  <a:pt x="202" y="329"/>
                  <a:pt x="202" y="329"/>
                </a:cubicBezTo>
                <a:cubicBezTo>
                  <a:pt x="204" y="371"/>
                  <a:pt x="204" y="371"/>
                  <a:pt x="204" y="371"/>
                </a:cubicBezTo>
                <a:lnTo>
                  <a:pt x="183" y="323"/>
                </a:lnTo>
                <a:close/>
                <a:moveTo>
                  <a:pt x="207" y="224"/>
                </a:moveTo>
                <a:cubicBezTo>
                  <a:pt x="202" y="224"/>
                  <a:pt x="197" y="220"/>
                  <a:pt x="197" y="214"/>
                </a:cubicBezTo>
                <a:cubicBezTo>
                  <a:pt x="197" y="209"/>
                  <a:pt x="202" y="204"/>
                  <a:pt x="207" y="204"/>
                </a:cubicBezTo>
                <a:cubicBezTo>
                  <a:pt x="212" y="204"/>
                  <a:pt x="217" y="209"/>
                  <a:pt x="217" y="214"/>
                </a:cubicBezTo>
                <a:cubicBezTo>
                  <a:pt x="217" y="220"/>
                  <a:pt x="212" y="224"/>
                  <a:pt x="207" y="224"/>
                </a:cubicBezTo>
                <a:close/>
                <a:moveTo>
                  <a:pt x="237" y="357"/>
                </a:moveTo>
                <a:cubicBezTo>
                  <a:pt x="232" y="363"/>
                  <a:pt x="227" y="369"/>
                  <a:pt x="220" y="373"/>
                </a:cubicBezTo>
                <a:cubicBezTo>
                  <a:pt x="218" y="336"/>
                  <a:pt x="218" y="336"/>
                  <a:pt x="218" y="336"/>
                </a:cubicBezTo>
                <a:cubicBezTo>
                  <a:pt x="240" y="347"/>
                  <a:pt x="240" y="347"/>
                  <a:pt x="240" y="347"/>
                </a:cubicBezTo>
                <a:cubicBezTo>
                  <a:pt x="240" y="348"/>
                  <a:pt x="240" y="349"/>
                  <a:pt x="240" y="350"/>
                </a:cubicBezTo>
                <a:cubicBezTo>
                  <a:pt x="240" y="351"/>
                  <a:pt x="240" y="353"/>
                  <a:pt x="241" y="354"/>
                </a:cubicBezTo>
                <a:cubicBezTo>
                  <a:pt x="239" y="355"/>
                  <a:pt x="238" y="356"/>
                  <a:pt x="237" y="357"/>
                </a:cubicBezTo>
                <a:close/>
                <a:moveTo>
                  <a:pt x="247" y="332"/>
                </a:moveTo>
                <a:cubicBezTo>
                  <a:pt x="218" y="318"/>
                  <a:pt x="218" y="318"/>
                  <a:pt x="218" y="318"/>
                </a:cubicBezTo>
                <a:cubicBezTo>
                  <a:pt x="214" y="258"/>
                  <a:pt x="214" y="258"/>
                  <a:pt x="214" y="258"/>
                </a:cubicBezTo>
                <a:cubicBezTo>
                  <a:pt x="248" y="331"/>
                  <a:pt x="248" y="331"/>
                  <a:pt x="248" y="331"/>
                </a:cubicBezTo>
                <a:cubicBezTo>
                  <a:pt x="248" y="331"/>
                  <a:pt x="248" y="332"/>
                  <a:pt x="247" y="332"/>
                </a:cubicBezTo>
                <a:close/>
                <a:moveTo>
                  <a:pt x="266" y="359"/>
                </a:moveTo>
                <a:cubicBezTo>
                  <a:pt x="261" y="359"/>
                  <a:pt x="256" y="355"/>
                  <a:pt x="256" y="350"/>
                </a:cubicBezTo>
                <a:cubicBezTo>
                  <a:pt x="256" y="344"/>
                  <a:pt x="261" y="340"/>
                  <a:pt x="266" y="340"/>
                </a:cubicBezTo>
                <a:cubicBezTo>
                  <a:pt x="271" y="340"/>
                  <a:pt x="276" y="344"/>
                  <a:pt x="276" y="350"/>
                </a:cubicBezTo>
                <a:cubicBezTo>
                  <a:pt x="276" y="355"/>
                  <a:pt x="271" y="359"/>
                  <a:pt x="266" y="359"/>
                </a:cubicBezTo>
                <a:close/>
                <a:moveTo>
                  <a:pt x="288" y="337"/>
                </a:moveTo>
                <a:cubicBezTo>
                  <a:pt x="286" y="333"/>
                  <a:pt x="282" y="329"/>
                  <a:pt x="278" y="327"/>
                </a:cubicBezTo>
                <a:cubicBezTo>
                  <a:pt x="282" y="298"/>
                  <a:pt x="282" y="298"/>
                  <a:pt x="282" y="298"/>
                </a:cubicBezTo>
                <a:cubicBezTo>
                  <a:pt x="282" y="298"/>
                  <a:pt x="283" y="298"/>
                  <a:pt x="283" y="298"/>
                </a:cubicBezTo>
                <a:cubicBezTo>
                  <a:pt x="288" y="297"/>
                  <a:pt x="293" y="294"/>
                  <a:pt x="296" y="290"/>
                </a:cubicBezTo>
                <a:cubicBezTo>
                  <a:pt x="322" y="303"/>
                  <a:pt x="322" y="303"/>
                  <a:pt x="322" y="303"/>
                </a:cubicBezTo>
                <a:cubicBezTo>
                  <a:pt x="323" y="331"/>
                  <a:pt x="323" y="331"/>
                  <a:pt x="323" y="331"/>
                </a:cubicBezTo>
                <a:lnTo>
                  <a:pt x="288" y="337"/>
                </a:lnTo>
                <a:close/>
                <a:moveTo>
                  <a:pt x="310" y="366"/>
                </a:moveTo>
                <a:cubicBezTo>
                  <a:pt x="291" y="355"/>
                  <a:pt x="291" y="355"/>
                  <a:pt x="291" y="355"/>
                </a:cubicBezTo>
                <a:cubicBezTo>
                  <a:pt x="291" y="354"/>
                  <a:pt x="291" y="354"/>
                  <a:pt x="291" y="353"/>
                </a:cubicBezTo>
                <a:cubicBezTo>
                  <a:pt x="324" y="347"/>
                  <a:pt x="324" y="347"/>
                  <a:pt x="324" y="347"/>
                </a:cubicBezTo>
                <a:cubicBezTo>
                  <a:pt x="324" y="359"/>
                  <a:pt x="324" y="359"/>
                  <a:pt x="324" y="359"/>
                </a:cubicBezTo>
                <a:cubicBezTo>
                  <a:pt x="320" y="362"/>
                  <a:pt x="315" y="364"/>
                  <a:pt x="310" y="366"/>
                </a:cubicBezTo>
                <a:close/>
                <a:moveTo>
                  <a:pt x="326" y="212"/>
                </a:moveTo>
                <a:cubicBezTo>
                  <a:pt x="320" y="212"/>
                  <a:pt x="316" y="208"/>
                  <a:pt x="316" y="203"/>
                </a:cubicBezTo>
                <a:cubicBezTo>
                  <a:pt x="316" y="197"/>
                  <a:pt x="320" y="193"/>
                  <a:pt x="326" y="193"/>
                </a:cubicBezTo>
                <a:cubicBezTo>
                  <a:pt x="331" y="193"/>
                  <a:pt x="335" y="197"/>
                  <a:pt x="335" y="203"/>
                </a:cubicBezTo>
                <a:cubicBezTo>
                  <a:pt x="335" y="208"/>
                  <a:pt x="331" y="212"/>
                  <a:pt x="326" y="212"/>
                </a:cubicBezTo>
                <a:close/>
                <a:moveTo>
                  <a:pt x="361" y="323"/>
                </a:moveTo>
                <a:cubicBezTo>
                  <a:pt x="339" y="327"/>
                  <a:pt x="339" y="327"/>
                  <a:pt x="339" y="327"/>
                </a:cubicBezTo>
                <a:cubicBezTo>
                  <a:pt x="338" y="312"/>
                  <a:pt x="338" y="312"/>
                  <a:pt x="338" y="312"/>
                </a:cubicBezTo>
                <a:cubicBezTo>
                  <a:pt x="361" y="323"/>
                  <a:pt x="361" y="323"/>
                  <a:pt x="361" y="323"/>
                </a:cubicBezTo>
                <a:cubicBezTo>
                  <a:pt x="361" y="323"/>
                  <a:pt x="361" y="323"/>
                  <a:pt x="361" y="323"/>
                </a:cubicBezTo>
                <a:close/>
                <a:moveTo>
                  <a:pt x="368" y="308"/>
                </a:moveTo>
                <a:cubicBezTo>
                  <a:pt x="337" y="293"/>
                  <a:pt x="337" y="293"/>
                  <a:pt x="337" y="293"/>
                </a:cubicBezTo>
                <a:cubicBezTo>
                  <a:pt x="335" y="240"/>
                  <a:pt x="335" y="240"/>
                  <a:pt x="335" y="240"/>
                </a:cubicBezTo>
                <a:cubicBezTo>
                  <a:pt x="368" y="308"/>
                  <a:pt x="368" y="308"/>
                  <a:pt x="368" y="308"/>
                </a:cubicBezTo>
                <a:cubicBezTo>
                  <a:pt x="368" y="308"/>
                  <a:pt x="368" y="308"/>
                  <a:pt x="368" y="308"/>
                </a:cubicBezTo>
                <a:close/>
                <a:moveTo>
                  <a:pt x="386" y="336"/>
                </a:moveTo>
                <a:cubicBezTo>
                  <a:pt x="381" y="336"/>
                  <a:pt x="376" y="332"/>
                  <a:pt x="376" y="327"/>
                </a:cubicBezTo>
                <a:cubicBezTo>
                  <a:pt x="376" y="321"/>
                  <a:pt x="381" y="317"/>
                  <a:pt x="386" y="317"/>
                </a:cubicBezTo>
                <a:cubicBezTo>
                  <a:pt x="392" y="317"/>
                  <a:pt x="396" y="321"/>
                  <a:pt x="396" y="327"/>
                </a:cubicBezTo>
                <a:cubicBezTo>
                  <a:pt x="396" y="332"/>
                  <a:pt x="392" y="336"/>
                  <a:pt x="386" y="336"/>
                </a:cubicBezTo>
                <a:close/>
                <a:moveTo>
                  <a:pt x="463" y="280"/>
                </a:moveTo>
                <a:cubicBezTo>
                  <a:pt x="459" y="281"/>
                  <a:pt x="456" y="284"/>
                  <a:pt x="456" y="288"/>
                </a:cubicBezTo>
                <a:cubicBezTo>
                  <a:pt x="456" y="289"/>
                  <a:pt x="456" y="289"/>
                  <a:pt x="456" y="289"/>
                </a:cubicBezTo>
                <a:cubicBezTo>
                  <a:pt x="456" y="322"/>
                  <a:pt x="430" y="348"/>
                  <a:pt x="398" y="350"/>
                </a:cubicBezTo>
                <a:cubicBezTo>
                  <a:pt x="406" y="345"/>
                  <a:pt x="412" y="336"/>
                  <a:pt x="412" y="327"/>
                </a:cubicBezTo>
                <a:cubicBezTo>
                  <a:pt x="412" y="325"/>
                  <a:pt x="412" y="323"/>
                  <a:pt x="412" y="321"/>
                </a:cubicBezTo>
                <a:cubicBezTo>
                  <a:pt x="409" y="309"/>
                  <a:pt x="398" y="301"/>
                  <a:pt x="386" y="301"/>
                </a:cubicBezTo>
                <a:cubicBezTo>
                  <a:pt x="385" y="301"/>
                  <a:pt x="384" y="301"/>
                  <a:pt x="383" y="301"/>
                </a:cubicBezTo>
                <a:cubicBezTo>
                  <a:pt x="347" y="228"/>
                  <a:pt x="347" y="228"/>
                  <a:pt x="347" y="228"/>
                </a:cubicBezTo>
                <a:cubicBezTo>
                  <a:pt x="400" y="262"/>
                  <a:pt x="400" y="262"/>
                  <a:pt x="400" y="262"/>
                </a:cubicBezTo>
                <a:cubicBezTo>
                  <a:pt x="400" y="264"/>
                  <a:pt x="399" y="267"/>
                  <a:pt x="399" y="269"/>
                </a:cubicBezTo>
                <a:cubicBezTo>
                  <a:pt x="399" y="277"/>
                  <a:pt x="403" y="285"/>
                  <a:pt x="411" y="290"/>
                </a:cubicBezTo>
                <a:cubicBezTo>
                  <a:pt x="415" y="293"/>
                  <a:pt x="420" y="295"/>
                  <a:pt x="425" y="295"/>
                </a:cubicBezTo>
                <a:cubicBezTo>
                  <a:pt x="425" y="295"/>
                  <a:pt x="425" y="295"/>
                  <a:pt x="425" y="295"/>
                </a:cubicBezTo>
                <a:cubicBezTo>
                  <a:pt x="433" y="295"/>
                  <a:pt x="442" y="290"/>
                  <a:pt x="447" y="283"/>
                </a:cubicBezTo>
                <a:cubicBezTo>
                  <a:pt x="448" y="280"/>
                  <a:pt x="449" y="278"/>
                  <a:pt x="450" y="275"/>
                </a:cubicBezTo>
                <a:cubicBezTo>
                  <a:pt x="482" y="272"/>
                  <a:pt x="482" y="272"/>
                  <a:pt x="482" y="272"/>
                </a:cubicBezTo>
                <a:cubicBezTo>
                  <a:pt x="482" y="272"/>
                  <a:pt x="482" y="273"/>
                  <a:pt x="482" y="273"/>
                </a:cubicBezTo>
                <a:cubicBezTo>
                  <a:pt x="476" y="277"/>
                  <a:pt x="470" y="279"/>
                  <a:pt x="463" y="280"/>
                </a:cubicBezTo>
                <a:close/>
                <a:moveTo>
                  <a:pt x="490" y="242"/>
                </a:moveTo>
                <a:cubicBezTo>
                  <a:pt x="472" y="229"/>
                  <a:pt x="472" y="229"/>
                  <a:pt x="472" y="229"/>
                </a:cubicBezTo>
                <a:cubicBezTo>
                  <a:pt x="482" y="218"/>
                  <a:pt x="482" y="218"/>
                  <a:pt x="482" y="218"/>
                </a:cubicBezTo>
                <a:cubicBezTo>
                  <a:pt x="490" y="241"/>
                  <a:pt x="490" y="241"/>
                  <a:pt x="490" y="241"/>
                </a:cubicBezTo>
                <a:cubicBezTo>
                  <a:pt x="490" y="241"/>
                  <a:pt x="490" y="242"/>
                  <a:pt x="490" y="242"/>
                </a:cubicBezTo>
                <a:close/>
                <a:moveTo>
                  <a:pt x="506" y="236"/>
                </a:moveTo>
                <a:cubicBezTo>
                  <a:pt x="495" y="204"/>
                  <a:pt x="495" y="204"/>
                  <a:pt x="495" y="204"/>
                </a:cubicBezTo>
                <a:cubicBezTo>
                  <a:pt x="498" y="201"/>
                  <a:pt x="498" y="201"/>
                  <a:pt x="498" y="201"/>
                </a:cubicBezTo>
                <a:cubicBezTo>
                  <a:pt x="503" y="209"/>
                  <a:pt x="506" y="219"/>
                  <a:pt x="506" y="230"/>
                </a:cubicBezTo>
                <a:cubicBezTo>
                  <a:pt x="506" y="232"/>
                  <a:pt x="506" y="234"/>
                  <a:pt x="506" y="236"/>
                </a:cubicBezTo>
                <a:cubicBezTo>
                  <a:pt x="506" y="236"/>
                  <a:pt x="506" y="236"/>
                  <a:pt x="506" y="236"/>
                </a:cubicBezTo>
                <a:close/>
              </a:path>
            </a:pathLst>
          </a:custGeom>
          <a:solidFill>
            <a:srgbClr val="B1B3B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8" name="Group 145"/>
          <p:cNvGrpSpPr>
            <a:grpSpLocks/>
          </p:cNvGrpSpPr>
          <p:nvPr/>
        </p:nvGrpSpPr>
        <p:grpSpPr bwMode="auto">
          <a:xfrm>
            <a:off x="4350187" y="5753607"/>
            <a:ext cx="1795890" cy="778005"/>
            <a:chOff x="6074842" y="5105636"/>
            <a:chExt cx="1590090" cy="1148358"/>
          </a:xfrm>
        </p:grpSpPr>
        <p:sp>
          <p:nvSpPr>
            <p:cNvPr id="79" name="Freeform 3"/>
            <p:cNvSpPr>
              <a:spLocks noChangeAspect="1"/>
            </p:cNvSpPr>
            <p:nvPr/>
          </p:nvSpPr>
          <p:spPr bwMode="auto">
            <a:xfrm>
              <a:off x="6074842" y="5105636"/>
              <a:ext cx="1590090" cy="1148358"/>
            </a:xfrm>
            <a:custGeom>
              <a:avLst/>
              <a:gdLst>
                <a:gd name="T0" fmla="*/ 2147483647 w 522"/>
                <a:gd name="T1" fmla="*/ 2147483647 h 399"/>
                <a:gd name="T2" fmla="*/ 2147483647 w 522"/>
                <a:gd name="T3" fmla="*/ 2147483647 h 399"/>
                <a:gd name="T4" fmla="*/ 0 w 522"/>
                <a:gd name="T5" fmla="*/ 2147483647 h 399"/>
                <a:gd name="T6" fmla="*/ 2147483647 w 522"/>
                <a:gd name="T7" fmla="*/ 2147483647 h 399"/>
                <a:gd name="T8" fmla="*/ 2147483647 w 522"/>
                <a:gd name="T9" fmla="*/ 2147483647 h 399"/>
                <a:gd name="T10" fmla="*/ 2147483647 w 522"/>
                <a:gd name="T11" fmla="*/ 0 h 399"/>
                <a:gd name="T12" fmla="*/ 2147483647 w 522"/>
                <a:gd name="T13" fmla="*/ 2147483647 h 399"/>
                <a:gd name="T14" fmla="*/ 2147483647 w 522"/>
                <a:gd name="T15" fmla="*/ 2147483647 h 399"/>
                <a:gd name="T16" fmla="*/ 2147483647 w 522"/>
                <a:gd name="T17" fmla="*/ 2147483647 h 399"/>
                <a:gd name="T18" fmla="*/ 2147483647 w 522"/>
                <a:gd name="T19" fmla="*/ 2147483647 h 399"/>
                <a:gd name="T20" fmla="*/ 2147483647 w 522"/>
                <a:gd name="T21" fmla="*/ 2147483647 h 399"/>
                <a:gd name="T22" fmla="*/ 2147483647 w 522"/>
                <a:gd name="T23" fmla="*/ 2147483647 h 399"/>
                <a:gd name="T24" fmla="*/ 2147483647 w 522"/>
                <a:gd name="T25" fmla="*/ 2147483647 h 399"/>
                <a:gd name="T26" fmla="*/ 2147483647 w 522"/>
                <a:gd name="T27" fmla="*/ 2147483647 h 399"/>
                <a:gd name="T28" fmla="*/ 2147483647 w 522"/>
                <a:gd name="T29" fmla="*/ 2147483647 h 399"/>
                <a:gd name="T30" fmla="*/ 2147483647 w 522"/>
                <a:gd name="T31" fmla="*/ 2147483647 h 399"/>
                <a:gd name="T32" fmla="*/ 2147483647 w 522"/>
                <a:gd name="T33" fmla="*/ 2147483647 h 399"/>
                <a:gd name="T34" fmla="*/ 2147483647 w 522"/>
                <a:gd name="T35" fmla="*/ 2147483647 h 399"/>
                <a:gd name="T36" fmla="*/ 2147483647 w 522"/>
                <a:gd name="T37" fmla="*/ 2147483647 h 399"/>
                <a:gd name="T38" fmla="*/ 2147483647 w 522"/>
                <a:gd name="T39" fmla="*/ 2147483647 h 399"/>
                <a:gd name="T40" fmla="*/ 2147483647 w 522"/>
                <a:gd name="T41" fmla="*/ 2147483647 h 399"/>
                <a:gd name="T42" fmla="*/ 2147483647 w 522"/>
                <a:gd name="T43" fmla="*/ 2147483647 h 399"/>
                <a:gd name="T44" fmla="*/ 2147483647 w 522"/>
                <a:gd name="T45" fmla="*/ 2147483647 h 399"/>
                <a:gd name="T46" fmla="*/ 2147483647 w 522"/>
                <a:gd name="T47" fmla="*/ 2147483647 h 399"/>
                <a:gd name="T48" fmla="*/ 2147483647 w 522"/>
                <a:gd name="T49" fmla="*/ 2147483647 h 399"/>
                <a:gd name="T50" fmla="*/ 2147483647 w 522"/>
                <a:gd name="T51" fmla="*/ 2147483647 h 399"/>
                <a:gd name="T52" fmla="*/ 2147483647 w 522"/>
                <a:gd name="T53" fmla="*/ 2147483647 h 399"/>
                <a:gd name="T54" fmla="*/ 2147483647 w 522"/>
                <a:gd name="T55" fmla="*/ 2147483647 h 399"/>
                <a:gd name="T56" fmla="*/ 2147483647 w 522"/>
                <a:gd name="T57" fmla="*/ 2147483647 h 399"/>
                <a:gd name="T58" fmla="*/ 2147483647 w 522"/>
                <a:gd name="T59" fmla="*/ 2147483647 h 399"/>
                <a:gd name="T60" fmla="*/ 2147483647 w 522"/>
                <a:gd name="T61" fmla="*/ 2147483647 h 399"/>
                <a:gd name="T62" fmla="*/ 2147483647 w 522"/>
                <a:gd name="T63" fmla="*/ 2147483647 h 399"/>
                <a:gd name="T64" fmla="*/ 2147483647 w 522"/>
                <a:gd name="T65" fmla="*/ 2147483647 h 399"/>
                <a:gd name="T66" fmla="*/ 2147483647 w 522"/>
                <a:gd name="T67" fmla="*/ 2147483647 h 399"/>
                <a:gd name="T68" fmla="*/ 2147483647 w 522"/>
                <a:gd name="T69" fmla="*/ 2147483647 h 399"/>
                <a:gd name="T70" fmla="*/ 2147483647 w 522"/>
                <a:gd name="T71" fmla="*/ 2147483647 h 399"/>
                <a:gd name="T72" fmla="*/ 2147483647 w 522"/>
                <a:gd name="T73" fmla="*/ 2147483647 h 399"/>
                <a:gd name="T74" fmla="*/ 2147483647 w 522"/>
                <a:gd name="T75" fmla="*/ 2147483647 h 399"/>
                <a:gd name="T76" fmla="*/ 2147483647 w 522"/>
                <a:gd name="T77" fmla="*/ 2147483647 h 399"/>
                <a:gd name="T78" fmla="*/ 2147483647 w 522"/>
                <a:gd name="T79" fmla="*/ 2147483647 h 399"/>
                <a:gd name="T80" fmla="*/ 2147483647 w 522"/>
                <a:gd name="T81" fmla="*/ 2147483647 h 399"/>
                <a:gd name="T82" fmla="*/ 2147483647 w 522"/>
                <a:gd name="T83" fmla="*/ 2147483647 h 399"/>
                <a:gd name="T84" fmla="*/ 2147483647 w 522"/>
                <a:gd name="T85" fmla="*/ 2147483647 h 39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522" h="399">
                  <a:moveTo>
                    <a:pt x="111" y="355"/>
                  </a:moveTo>
                  <a:cubicBezTo>
                    <a:pt x="105" y="356"/>
                    <a:pt x="98" y="357"/>
                    <a:pt x="91" y="357"/>
                  </a:cubicBezTo>
                  <a:cubicBezTo>
                    <a:pt x="91" y="357"/>
                    <a:pt x="91" y="357"/>
                    <a:pt x="91" y="357"/>
                  </a:cubicBezTo>
                  <a:cubicBezTo>
                    <a:pt x="53" y="357"/>
                    <a:pt x="23" y="327"/>
                    <a:pt x="23" y="289"/>
                  </a:cubicBezTo>
                  <a:cubicBezTo>
                    <a:pt x="23" y="289"/>
                    <a:pt x="23" y="289"/>
                    <a:pt x="23" y="289"/>
                  </a:cubicBezTo>
                  <a:cubicBezTo>
                    <a:pt x="23" y="282"/>
                    <a:pt x="24" y="275"/>
                    <a:pt x="26" y="269"/>
                  </a:cubicBezTo>
                  <a:cubicBezTo>
                    <a:pt x="26" y="269"/>
                    <a:pt x="26" y="269"/>
                    <a:pt x="26" y="269"/>
                  </a:cubicBezTo>
                  <a:cubicBezTo>
                    <a:pt x="10" y="252"/>
                    <a:pt x="0" y="230"/>
                    <a:pt x="0" y="206"/>
                  </a:cubicBezTo>
                  <a:cubicBezTo>
                    <a:pt x="0" y="206"/>
                    <a:pt x="0" y="206"/>
                    <a:pt x="0" y="206"/>
                  </a:cubicBezTo>
                  <a:cubicBezTo>
                    <a:pt x="0" y="159"/>
                    <a:pt x="35" y="121"/>
                    <a:pt x="81" y="115"/>
                  </a:cubicBezTo>
                  <a:cubicBezTo>
                    <a:pt x="81" y="115"/>
                    <a:pt x="81" y="115"/>
                    <a:pt x="81" y="115"/>
                  </a:cubicBezTo>
                  <a:cubicBezTo>
                    <a:pt x="81" y="114"/>
                    <a:pt x="80" y="113"/>
                    <a:pt x="80" y="111"/>
                  </a:cubicBezTo>
                  <a:cubicBezTo>
                    <a:pt x="80" y="111"/>
                    <a:pt x="80" y="111"/>
                    <a:pt x="80" y="111"/>
                  </a:cubicBezTo>
                  <a:cubicBezTo>
                    <a:pt x="80" y="73"/>
                    <a:pt x="112" y="42"/>
                    <a:pt x="150" y="42"/>
                  </a:cubicBezTo>
                  <a:cubicBezTo>
                    <a:pt x="150" y="42"/>
                    <a:pt x="150" y="42"/>
                    <a:pt x="150" y="42"/>
                  </a:cubicBezTo>
                  <a:cubicBezTo>
                    <a:pt x="164" y="42"/>
                    <a:pt x="177" y="46"/>
                    <a:pt x="188" y="54"/>
                  </a:cubicBezTo>
                  <a:cubicBezTo>
                    <a:pt x="188" y="54"/>
                    <a:pt x="188" y="54"/>
                    <a:pt x="188" y="54"/>
                  </a:cubicBezTo>
                  <a:cubicBezTo>
                    <a:pt x="206" y="22"/>
                    <a:pt x="240" y="0"/>
                    <a:pt x="279" y="0"/>
                  </a:cubicBezTo>
                  <a:cubicBezTo>
                    <a:pt x="279" y="0"/>
                    <a:pt x="279" y="0"/>
                    <a:pt x="279" y="0"/>
                  </a:cubicBezTo>
                  <a:cubicBezTo>
                    <a:pt x="325" y="0"/>
                    <a:pt x="363" y="30"/>
                    <a:pt x="376" y="72"/>
                  </a:cubicBezTo>
                  <a:cubicBezTo>
                    <a:pt x="376" y="72"/>
                    <a:pt x="376" y="72"/>
                    <a:pt x="376" y="72"/>
                  </a:cubicBezTo>
                  <a:cubicBezTo>
                    <a:pt x="379" y="72"/>
                    <a:pt x="381" y="72"/>
                    <a:pt x="383" y="72"/>
                  </a:cubicBezTo>
                  <a:cubicBezTo>
                    <a:pt x="383" y="72"/>
                    <a:pt x="383" y="72"/>
                    <a:pt x="383" y="72"/>
                  </a:cubicBezTo>
                  <a:cubicBezTo>
                    <a:pt x="400" y="72"/>
                    <a:pt x="416" y="77"/>
                    <a:pt x="430" y="85"/>
                  </a:cubicBezTo>
                  <a:cubicBezTo>
                    <a:pt x="430" y="85"/>
                    <a:pt x="430" y="85"/>
                    <a:pt x="430" y="85"/>
                  </a:cubicBezTo>
                  <a:cubicBezTo>
                    <a:pt x="430" y="85"/>
                    <a:pt x="430" y="85"/>
                    <a:pt x="430" y="85"/>
                  </a:cubicBezTo>
                  <a:cubicBezTo>
                    <a:pt x="433" y="88"/>
                    <a:pt x="435" y="92"/>
                    <a:pt x="432" y="96"/>
                  </a:cubicBezTo>
                  <a:cubicBezTo>
                    <a:pt x="432" y="96"/>
                    <a:pt x="432" y="96"/>
                    <a:pt x="432" y="96"/>
                  </a:cubicBezTo>
                  <a:cubicBezTo>
                    <a:pt x="430" y="100"/>
                    <a:pt x="425" y="101"/>
                    <a:pt x="421" y="99"/>
                  </a:cubicBezTo>
                  <a:cubicBezTo>
                    <a:pt x="421" y="99"/>
                    <a:pt x="421" y="99"/>
                    <a:pt x="421" y="99"/>
                  </a:cubicBezTo>
                  <a:cubicBezTo>
                    <a:pt x="410" y="92"/>
                    <a:pt x="397" y="88"/>
                    <a:pt x="383" y="88"/>
                  </a:cubicBezTo>
                  <a:cubicBezTo>
                    <a:pt x="383" y="88"/>
                    <a:pt x="383" y="88"/>
                    <a:pt x="383" y="88"/>
                  </a:cubicBezTo>
                  <a:cubicBezTo>
                    <a:pt x="380" y="88"/>
                    <a:pt x="376" y="88"/>
                    <a:pt x="372" y="89"/>
                  </a:cubicBezTo>
                  <a:cubicBezTo>
                    <a:pt x="372" y="89"/>
                    <a:pt x="372" y="89"/>
                    <a:pt x="372" y="89"/>
                  </a:cubicBezTo>
                  <a:cubicBezTo>
                    <a:pt x="368" y="89"/>
                    <a:pt x="364" y="87"/>
                    <a:pt x="363" y="83"/>
                  </a:cubicBezTo>
                  <a:cubicBezTo>
                    <a:pt x="363" y="83"/>
                    <a:pt x="363" y="83"/>
                    <a:pt x="363" y="83"/>
                  </a:cubicBezTo>
                  <a:cubicBezTo>
                    <a:pt x="354" y="45"/>
                    <a:pt x="319" y="16"/>
                    <a:pt x="279" y="16"/>
                  </a:cubicBezTo>
                  <a:cubicBezTo>
                    <a:pt x="279" y="16"/>
                    <a:pt x="279" y="16"/>
                    <a:pt x="279" y="16"/>
                  </a:cubicBezTo>
                  <a:cubicBezTo>
                    <a:pt x="243" y="16"/>
                    <a:pt x="212" y="38"/>
                    <a:pt x="199" y="69"/>
                  </a:cubicBezTo>
                  <a:cubicBezTo>
                    <a:pt x="199" y="69"/>
                    <a:pt x="199" y="69"/>
                    <a:pt x="199" y="69"/>
                  </a:cubicBezTo>
                  <a:cubicBezTo>
                    <a:pt x="198" y="71"/>
                    <a:pt x="195" y="73"/>
                    <a:pt x="193" y="74"/>
                  </a:cubicBezTo>
                  <a:cubicBezTo>
                    <a:pt x="193" y="74"/>
                    <a:pt x="193" y="74"/>
                    <a:pt x="193" y="74"/>
                  </a:cubicBezTo>
                  <a:cubicBezTo>
                    <a:pt x="190" y="74"/>
                    <a:pt x="188" y="74"/>
                    <a:pt x="186" y="72"/>
                  </a:cubicBezTo>
                  <a:cubicBezTo>
                    <a:pt x="186" y="72"/>
                    <a:pt x="186" y="72"/>
                    <a:pt x="186" y="72"/>
                  </a:cubicBezTo>
                  <a:cubicBezTo>
                    <a:pt x="176" y="63"/>
                    <a:pt x="164" y="58"/>
                    <a:pt x="150" y="58"/>
                  </a:cubicBezTo>
                  <a:cubicBezTo>
                    <a:pt x="150" y="58"/>
                    <a:pt x="150" y="58"/>
                    <a:pt x="150" y="58"/>
                  </a:cubicBezTo>
                  <a:cubicBezTo>
                    <a:pt x="120" y="58"/>
                    <a:pt x="97" y="82"/>
                    <a:pt x="96" y="111"/>
                  </a:cubicBezTo>
                  <a:cubicBezTo>
                    <a:pt x="96" y="111"/>
                    <a:pt x="96" y="111"/>
                    <a:pt x="96" y="111"/>
                  </a:cubicBezTo>
                  <a:cubicBezTo>
                    <a:pt x="96" y="115"/>
                    <a:pt x="97" y="118"/>
                    <a:pt x="97" y="121"/>
                  </a:cubicBezTo>
                  <a:cubicBezTo>
                    <a:pt x="97" y="121"/>
                    <a:pt x="97" y="121"/>
                    <a:pt x="97" y="121"/>
                  </a:cubicBezTo>
                  <a:cubicBezTo>
                    <a:pt x="98" y="124"/>
                    <a:pt x="97" y="126"/>
                    <a:pt x="96" y="128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4" y="130"/>
                    <a:pt x="92" y="131"/>
                    <a:pt x="90" y="131"/>
                  </a:cubicBezTo>
                  <a:cubicBezTo>
                    <a:pt x="90" y="131"/>
                    <a:pt x="90" y="131"/>
                    <a:pt x="90" y="131"/>
                  </a:cubicBezTo>
                  <a:cubicBezTo>
                    <a:pt x="49" y="132"/>
                    <a:pt x="16" y="165"/>
                    <a:pt x="16" y="206"/>
                  </a:cubicBezTo>
                  <a:cubicBezTo>
                    <a:pt x="16" y="206"/>
                    <a:pt x="16" y="206"/>
                    <a:pt x="16" y="206"/>
                  </a:cubicBezTo>
                  <a:cubicBezTo>
                    <a:pt x="16" y="227"/>
                    <a:pt x="25" y="247"/>
                    <a:pt x="40" y="261"/>
                  </a:cubicBezTo>
                  <a:cubicBezTo>
                    <a:pt x="40" y="261"/>
                    <a:pt x="40" y="261"/>
                    <a:pt x="40" y="261"/>
                  </a:cubicBezTo>
                  <a:cubicBezTo>
                    <a:pt x="43" y="263"/>
                    <a:pt x="44" y="266"/>
                    <a:pt x="42" y="270"/>
                  </a:cubicBezTo>
                  <a:cubicBezTo>
                    <a:pt x="42" y="270"/>
                    <a:pt x="42" y="270"/>
                    <a:pt x="42" y="270"/>
                  </a:cubicBezTo>
                  <a:cubicBezTo>
                    <a:pt x="40" y="276"/>
                    <a:pt x="39" y="282"/>
                    <a:pt x="39" y="289"/>
                  </a:cubicBezTo>
                  <a:cubicBezTo>
                    <a:pt x="39" y="289"/>
                    <a:pt x="39" y="289"/>
                    <a:pt x="39" y="289"/>
                  </a:cubicBezTo>
                  <a:cubicBezTo>
                    <a:pt x="39" y="318"/>
                    <a:pt x="62" y="341"/>
                    <a:pt x="91" y="341"/>
                  </a:cubicBezTo>
                  <a:cubicBezTo>
                    <a:pt x="91" y="341"/>
                    <a:pt x="91" y="341"/>
                    <a:pt x="91" y="341"/>
                  </a:cubicBezTo>
                  <a:cubicBezTo>
                    <a:pt x="99" y="341"/>
                    <a:pt x="106" y="340"/>
                    <a:pt x="112" y="337"/>
                  </a:cubicBezTo>
                  <a:cubicBezTo>
                    <a:pt x="112" y="337"/>
                    <a:pt x="112" y="337"/>
                    <a:pt x="112" y="337"/>
                  </a:cubicBezTo>
                  <a:cubicBezTo>
                    <a:pt x="114" y="336"/>
                    <a:pt x="117" y="336"/>
                    <a:pt x="119" y="337"/>
                  </a:cubicBezTo>
                  <a:cubicBezTo>
                    <a:pt x="119" y="337"/>
                    <a:pt x="119" y="337"/>
                    <a:pt x="119" y="337"/>
                  </a:cubicBezTo>
                  <a:cubicBezTo>
                    <a:pt x="121" y="338"/>
                    <a:pt x="122" y="340"/>
                    <a:pt x="123" y="342"/>
                  </a:cubicBezTo>
                  <a:cubicBezTo>
                    <a:pt x="123" y="342"/>
                    <a:pt x="123" y="342"/>
                    <a:pt x="123" y="342"/>
                  </a:cubicBezTo>
                  <a:cubicBezTo>
                    <a:pt x="132" y="366"/>
                    <a:pt x="156" y="383"/>
                    <a:pt x="184" y="383"/>
                  </a:cubicBezTo>
                  <a:cubicBezTo>
                    <a:pt x="184" y="383"/>
                    <a:pt x="184" y="383"/>
                    <a:pt x="184" y="383"/>
                  </a:cubicBezTo>
                  <a:cubicBezTo>
                    <a:pt x="206" y="383"/>
                    <a:pt x="225" y="373"/>
                    <a:pt x="237" y="357"/>
                  </a:cubicBezTo>
                  <a:cubicBezTo>
                    <a:pt x="237" y="357"/>
                    <a:pt x="237" y="357"/>
                    <a:pt x="237" y="357"/>
                  </a:cubicBezTo>
                  <a:cubicBezTo>
                    <a:pt x="238" y="355"/>
                    <a:pt x="240" y="354"/>
                    <a:pt x="242" y="354"/>
                  </a:cubicBezTo>
                  <a:cubicBezTo>
                    <a:pt x="242" y="354"/>
                    <a:pt x="242" y="354"/>
                    <a:pt x="242" y="354"/>
                  </a:cubicBezTo>
                  <a:cubicBezTo>
                    <a:pt x="244" y="353"/>
                    <a:pt x="246" y="354"/>
                    <a:pt x="248" y="355"/>
                  </a:cubicBezTo>
                  <a:cubicBezTo>
                    <a:pt x="248" y="355"/>
                    <a:pt x="248" y="355"/>
                    <a:pt x="248" y="355"/>
                  </a:cubicBezTo>
                  <a:cubicBezTo>
                    <a:pt x="259" y="364"/>
                    <a:pt x="273" y="369"/>
                    <a:pt x="289" y="369"/>
                  </a:cubicBezTo>
                  <a:cubicBezTo>
                    <a:pt x="289" y="369"/>
                    <a:pt x="289" y="369"/>
                    <a:pt x="289" y="369"/>
                  </a:cubicBezTo>
                  <a:cubicBezTo>
                    <a:pt x="312" y="369"/>
                    <a:pt x="333" y="357"/>
                    <a:pt x="344" y="338"/>
                  </a:cubicBezTo>
                  <a:cubicBezTo>
                    <a:pt x="344" y="338"/>
                    <a:pt x="344" y="338"/>
                    <a:pt x="344" y="338"/>
                  </a:cubicBezTo>
                  <a:cubicBezTo>
                    <a:pt x="345" y="336"/>
                    <a:pt x="347" y="335"/>
                    <a:pt x="350" y="334"/>
                  </a:cubicBezTo>
                  <a:cubicBezTo>
                    <a:pt x="350" y="334"/>
                    <a:pt x="350" y="334"/>
                    <a:pt x="350" y="334"/>
                  </a:cubicBezTo>
                  <a:cubicBezTo>
                    <a:pt x="352" y="334"/>
                    <a:pt x="354" y="334"/>
                    <a:pt x="356" y="336"/>
                  </a:cubicBezTo>
                  <a:cubicBezTo>
                    <a:pt x="356" y="336"/>
                    <a:pt x="356" y="336"/>
                    <a:pt x="356" y="336"/>
                  </a:cubicBezTo>
                  <a:cubicBezTo>
                    <a:pt x="367" y="344"/>
                    <a:pt x="380" y="350"/>
                    <a:pt x="395" y="350"/>
                  </a:cubicBezTo>
                  <a:cubicBezTo>
                    <a:pt x="395" y="350"/>
                    <a:pt x="395" y="350"/>
                    <a:pt x="395" y="350"/>
                  </a:cubicBezTo>
                  <a:cubicBezTo>
                    <a:pt x="428" y="350"/>
                    <a:pt x="455" y="323"/>
                    <a:pt x="455" y="289"/>
                  </a:cubicBezTo>
                  <a:cubicBezTo>
                    <a:pt x="455" y="289"/>
                    <a:pt x="455" y="289"/>
                    <a:pt x="455" y="289"/>
                  </a:cubicBezTo>
                  <a:cubicBezTo>
                    <a:pt x="455" y="289"/>
                    <a:pt x="455" y="289"/>
                    <a:pt x="455" y="288"/>
                  </a:cubicBezTo>
                  <a:cubicBezTo>
                    <a:pt x="455" y="288"/>
                    <a:pt x="455" y="288"/>
                    <a:pt x="455" y="288"/>
                  </a:cubicBezTo>
                  <a:cubicBezTo>
                    <a:pt x="455" y="284"/>
                    <a:pt x="458" y="281"/>
                    <a:pt x="462" y="280"/>
                  </a:cubicBezTo>
                  <a:cubicBezTo>
                    <a:pt x="462" y="280"/>
                    <a:pt x="462" y="280"/>
                    <a:pt x="462" y="280"/>
                  </a:cubicBezTo>
                  <a:cubicBezTo>
                    <a:pt x="487" y="276"/>
                    <a:pt x="506" y="255"/>
                    <a:pt x="506" y="229"/>
                  </a:cubicBezTo>
                  <a:cubicBezTo>
                    <a:pt x="506" y="229"/>
                    <a:pt x="506" y="229"/>
                    <a:pt x="506" y="229"/>
                  </a:cubicBezTo>
                  <a:cubicBezTo>
                    <a:pt x="506" y="203"/>
                    <a:pt x="486" y="181"/>
                    <a:pt x="460" y="178"/>
                  </a:cubicBezTo>
                  <a:cubicBezTo>
                    <a:pt x="460" y="178"/>
                    <a:pt x="460" y="178"/>
                    <a:pt x="460" y="178"/>
                  </a:cubicBezTo>
                  <a:cubicBezTo>
                    <a:pt x="458" y="178"/>
                    <a:pt x="456" y="177"/>
                    <a:pt x="455" y="175"/>
                  </a:cubicBezTo>
                  <a:cubicBezTo>
                    <a:pt x="455" y="175"/>
                    <a:pt x="455" y="175"/>
                    <a:pt x="455" y="175"/>
                  </a:cubicBezTo>
                  <a:cubicBezTo>
                    <a:pt x="453" y="174"/>
                    <a:pt x="453" y="171"/>
                    <a:pt x="453" y="169"/>
                  </a:cubicBezTo>
                  <a:cubicBezTo>
                    <a:pt x="453" y="169"/>
                    <a:pt x="453" y="169"/>
                    <a:pt x="453" y="169"/>
                  </a:cubicBezTo>
                  <a:cubicBezTo>
                    <a:pt x="454" y="166"/>
                    <a:pt x="454" y="162"/>
                    <a:pt x="454" y="158"/>
                  </a:cubicBezTo>
                  <a:cubicBezTo>
                    <a:pt x="454" y="158"/>
                    <a:pt x="454" y="158"/>
                    <a:pt x="454" y="158"/>
                  </a:cubicBezTo>
                  <a:cubicBezTo>
                    <a:pt x="454" y="144"/>
                    <a:pt x="450" y="130"/>
                    <a:pt x="442" y="119"/>
                  </a:cubicBezTo>
                  <a:cubicBezTo>
                    <a:pt x="442" y="119"/>
                    <a:pt x="442" y="119"/>
                    <a:pt x="442" y="119"/>
                  </a:cubicBezTo>
                  <a:cubicBezTo>
                    <a:pt x="439" y="115"/>
                    <a:pt x="440" y="110"/>
                    <a:pt x="444" y="108"/>
                  </a:cubicBezTo>
                  <a:cubicBezTo>
                    <a:pt x="444" y="108"/>
                    <a:pt x="444" y="108"/>
                    <a:pt x="444" y="108"/>
                  </a:cubicBezTo>
                  <a:cubicBezTo>
                    <a:pt x="448" y="105"/>
                    <a:pt x="453" y="106"/>
                    <a:pt x="455" y="110"/>
                  </a:cubicBezTo>
                  <a:cubicBezTo>
                    <a:pt x="455" y="110"/>
                    <a:pt x="455" y="110"/>
                    <a:pt x="455" y="110"/>
                  </a:cubicBezTo>
                  <a:cubicBezTo>
                    <a:pt x="464" y="124"/>
                    <a:pt x="470" y="140"/>
                    <a:pt x="470" y="158"/>
                  </a:cubicBezTo>
                  <a:cubicBezTo>
                    <a:pt x="470" y="158"/>
                    <a:pt x="470" y="158"/>
                    <a:pt x="470" y="158"/>
                  </a:cubicBezTo>
                  <a:cubicBezTo>
                    <a:pt x="470" y="160"/>
                    <a:pt x="470" y="162"/>
                    <a:pt x="470" y="164"/>
                  </a:cubicBezTo>
                  <a:cubicBezTo>
                    <a:pt x="470" y="164"/>
                    <a:pt x="470" y="164"/>
                    <a:pt x="470" y="164"/>
                  </a:cubicBezTo>
                  <a:cubicBezTo>
                    <a:pt x="500" y="171"/>
                    <a:pt x="522" y="197"/>
                    <a:pt x="522" y="229"/>
                  </a:cubicBezTo>
                  <a:cubicBezTo>
                    <a:pt x="522" y="229"/>
                    <a:pt x="522" y="229"/>
                    <a:pt x="522" y="229"/>
                  </a:cubicBezTo>
                  <a:cubicBezTo>
                    <a:pt x="522" y="261"/>
                    <a:pt x="500" y="287"/>
                    <a:pt x="471" y="295"/>
                  </a:cubicBezTo>
                  <a:cubicBezTo>
                    <a:pt x="471" y="295"/>
                    <a:pt x="471" y="295"/>
                    <a:pt x="471" y="295"/>
                  </a:cubicBezTo>
                  <a:cubicBezTo>
                    <a:pt x="468" y="334"/>
                    <a:pt x="435" y="366"/>
                    <a:pt x="395" y="366"/>
                  </a:cubicBezTo>
                  <a:cubicBezTo>
                    <a:pt x="395" y="366"/>
                    <a:pt x="395" y="366"/>
                    <a:pt x="395" y="366"/>
                  </a:cubicBezTo>
                  <a:cubicBezTo>
                    <a:pt x="379" y="366"/>
                    <a:pt x="365" y="361"/>
                    <a:pt x="353" y="353"/>
                  </a:cubicBezTo>
                  <a:cubicBezTo>
                    <a:pt x="353" y="353"/>
                    <a:pt x="353" y="353"/>
                    <a:pt x="353" y="353"/>
                  </a:cubicBezTo>
                  <a:cubicBezTo>
                    <a:pt x="338" y="373"/>
                    <a:pt x="315" y="385"/>
                    <a:pt x="289" y="385"/>
                  </a:cubicBezTo>
                  <a:cubicBezTo>
                    <a:pt x="289" y="385"/>
                    <a:pt x="289" y="385"/>
                    <a:pt x="289" y="385"/>
                  </a:cubicBezTo>
                  <a:cubicBezTo>
                    <a:pt x="272" y="385"/>
                    <a:pt x="257" y="381"/>
                    <a:pt x="245" y="372"/>
                  </a:cubicBezTo>
                  <a:cubicBezTo>
                    <a:pt x="245" y="372"/>
                    <a:pt x="245" y="372"/>
                    <a:pt x="245" y="372"/>
                  </a:cubicBezTo>
                  <a:cubicBezTo>
                    <a:pt x="230" y="389"/>
                    <a:pt x="208" y="399"/>
                    <a:pt x="184" y="399"/>
                  </a:cubicBezTo>
                  <a:cubicBezTo>
                    <a:pt x="184" y="399"/>
                    <a:pt x="184" y="399"/>
                    <a:pt x="184" y="399"/>
                  </a:cubicBezTo>
                  <a:cubicBezTo>
                    <a:pt x="152" y="399"/>
                    <a:pt x="125" y="381"/>
                    <a:pt x="111" y="355"/>
                  </a:cubicBezTo>
                  <a:close/>
                </a:path>
              </a:pathLst>
            </a:custGeom>
            <a:gradFill rotWithShape="0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0" name="Group 79"/>
            <p:cNvGrpSpPr/>
            <p:nvPr/>
          </p:nvGrpSpPr>
          <p:grpSpPr bwMode="auto">
            <a:xfrm>
              <a:off x="6418006" y="5374635"/>
              <a:ext cx="934670" cy="775192"/>
              <a:chOff x="1727959" y="4240915"/>
              <a:chExt cx="692445" cy="704829"/>
            </a:xfrm>
            <a:solidFill>
              <a:schemeClr val="bg1"/>
            </a:solidFill>
          </p:grpSpPr>
          <p:sp>
            <p:nvSpPr>
              <p:cNvPr id="81" name="Oval 80"/>
              <p:cNvSpPr>
                <a:spLocks noChangeAspect="1"/>
              </p:cNvSpPr>
              <p:nvPr/>
            </p:nvSpPr>
            <p:spPr bwMode="auto">
              <a:xfrm>
                <a:off x="1727959" y="4268542"/>
                <a:ext cx="307360" cy="300442"/>
              </a:xfrm>
              <a:prstGeom prst="ellipse">
                <a:avLst/>
              </a:prstGeom>
              <a:noFill/>
              <a:ln w="38100" cap="flat" cmpd="sng" algn="ctr">
                <a:gradFill>
                  <a:gsLst>
                    <a:gs pos="36000">
                      <a:srgbClr val="FFFF00"/>
                    </a:gs>
                    <a:gs pos="15000">
                      <a:srgbClr val="FF0000"/>
                    </a:gs>
                    <a:gs pos="58000">
                      <a:srgbClr val="00B050"/>
                    </a:gs>
                    <a:gs pos="74000">
                      <a:srgbClr val="00B0F0"/>
                    </a:gs>
                    <a:gs pos="88000">
                      <a:srgbClr val="7030A0"/>
                    </a:gs>
                  </a:gsLst>
                  <a:lin ang="0" scaled="0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 algn="ctr"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82" name="Oval 81"/>
              <p:cNvSpPr>
                <a:spLocks noChangeAspect="1"/>
              </p:cNvSpPr>
              <p:nvPr/>
            </p:nvSpPr>
            <p:spPr bwMode="auto">
              <a:xfrm>
                <a:off x="2003523" y="4372143"/>
                <a:ext cx="381550" cy="372962"/>
              </a:xfrm>
              <a:prstGeom prst="ellipse">
                <a:avLst/>
              </a:prstGeom>
              <a:noFill/>
              <a:ln w="38100" cap="flat" cmpd="sng" algn="ctr">
                <a:gradFill>
                  <a:gsLst>
                    <a:gs pos="36000">
                      <a:srgbClr val="FFFF00"/>
                    </a:gs>
                    <a:gs pos="15000">
                      <a:srgbClr val="FF0000"/>
                    </a:gs>
                    <a:gs pos="58000">
                      <a:srgbClr val="00B050"/>
                    </a:gs>
                    <a:gs pos="74000">
                      <a:srgbClr val="00B0F0"/>
                    </a:gs>
                    <a:gs pos="88000">
                      <a:srgbClr val="7030A0"/>
                    </a:gs>
                  </a:gsLst>
                  <a:lin ang="0" scaled="0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 algn="ctr"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83" name="Oval 82"/>
              <p:cNvSpPr>
                <a:spLocks noChangeAspect="1"/>
              </p:cNvSpPr>
              <p:nvPr/>
            </p:nvSpPr>
            <p:spPr bwMode="auto">
              <a:xfrm>
                <a:off x="1763288" y="4613877"/>
                <a:ext cx="307360" cy="300442"/>
              </a:xfrm>
              <a:prstGeom prst="ellipse">
                <a:avLst/>
              </a:prstGeom>
              <a:noFill/>
              <a:ln w="38100" cap="flat" cmpd="sng" algn="ctr">
                <a:gradFill>
                  <a:gsLst>
                    <a:gs pos="36000">
                      <a:srgbClr val="FFFF00"/>
                    </a:gs>
                    <a:gs pos="15000">
                      <a:srgbClr val="FF0000"/>
                    </a:gs>
                    <a:gs pos="58000">
                      <a:srgbClr val="00B050"/>
                    </a:gs>
                    <a:gs pos="74000">
                      <a:srgbClr val="00B0F0"/>
                    </a:gs>
                    <a:gs pos="88000">
                      <a:srgbClr val="7030A0"/>
                    </a:gs>
                  </a:gsLst>
                  <a:lin ang="0" scaled="0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 algn="ctr"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84" name="Oval 83"/>
              <p:cNvSpPr>
                <a:spLocks noChangeAspect="1"/>
              </p:cNvSpPr>
              <p:nvPr/>
            </p:nvSpPr>
            <p:spPr bwMode="auto">
              <a:xfrm>
                <a:off x="1756222" y="4240915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85" name="Oval 84"/>
              <p:cNvSpPr>
                <a:spLocks noChangeAspect="1"/>
              </p:cNvSpPr>
              <p:nvPr/>
            </p:nvSpPr>
            <p:spPr bwMode="auto">
              <a:xfrm>
                <a:off x="1756222" y="4627691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86" name="Oval 85"/>
              <p:cNvSpPr>
                <a:spLocks noChangeAspect="1"/>
              </p:cNvSpPr>
              <p:nvPr/>
            </p:nvSpPr>
            <p:spPr bwMode="auto">
              <a:xfrm>
                <a:off x="1975261" y="4420490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87" name="Oval 86"/>
              <p:cNvSpPr>
                <a:spLocks noChangeAspect="1"/>
              </p:cNvSpPr>
              <p:nvPr/>
            </p:nvSpPr>
            <p:spPr bwMode="auto">
              <a:xfrm>
                <a:off x="1727960" y="4482650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88" name="Oval 87"/>
              <p:cNvSpPr>
                <a:spLocks noChangeAspect="1"/>
              </p:cNvSpPr>
              <p:nvPr/>
            </p:nvSpPr>
            <p:spPr bwMode="auto">
              <a:xfrm>
                <a:off x="1890471" y="4855612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89" name="Oval 88"/>
              <p:cNvSpPr>
                <a:spLocks noChangeAspect="1"/>
              </p:cNvSpPr>
              <p:nvPr/>
            </p:nvSpPr>
            <p:spPr bwMode="auto">
              <a:xfrm>
                <a:off x="2010590" y="4627692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90" name="Oval 89"/>
              <p:cNvSpPr>
                <a:spLocks noChangeAspect="1"/>
              </p:cNvSpPr>
              <p:nvPr/>
            </p:nvSpPr>
            <p:spPr bwMode="auto">
              <a:xfrm>
                <a:off x="2158971" y="4323796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91" name="Oval 90"/>
              <p:cNvSpPr>
                <a:spLocks noChangeAspect="1"/>
              </p:cNvSpPr>
              <p:nvPr/>
            </p:nvSpPr>
            <p:spPr bwMode="auto">
              <a:xfrm>
                <a:off x="2257891" y="4648411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92" name="Oval 91"/>
              <p:cNvSpPr>
                <a:spLocks noChangeAspect="1"/>
              </p:cNvSpPr>
              <p:nvPr/>
            </p:nvSpPr>
            <p:spPr bwMode="auto">
              <a:xfrm>
                <a:off x="2328549" y="4448116"/>
                <a:ext cx="91855" cy="90132"/>
              </a:xfrm>
              <a:prstGeom prst="ellipse">
                <a:avLst/>
              </a:prstGeom>
              <a:solidFill>
                <a:srgbClr val="002060"/>
              </a:solidFill>
              <a:ln w="3810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54000" rIns="54000"/>
              <a:lstStyle/>
              <a:p>
                <a:pPr>
                  <a:spcBef>
                    <a:spcPct val="50000"/>
                  </a:spcBef>
                  <a:defRPr/>
                </a:pPr>
                <a:endParaRPr lang="en-US" sz="150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93" name="TextBox 92"/>
          <p:cNvSpPr txBox="1"/>
          <p:nvPr/>
        </p:nvSpPr>
        <p:spPr>
          <a:xfrm>
            <a:off x="755576" y="3717032"/>
            <a:ext cx="15226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PCEP/SR</a:t>
            </a:r>
            <a:endParaRPr lang="en-US" sz="1400" dirty="0"/>
          </a:p>
        </p:txBody>
      </p:sp>
      <p:sp>
        <p:nvSpPr>
          <p:cNvPr id="94" name="TextBox 93"/>
          <p:cNvSpPr txBox="1"/>
          <p:nvPr/>
        </p:nvSpPr>
        <p:spPr>
          <a:xfrm>
            <a:off x="2255759" y="3833963"/>
            <a:ext cx="5936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OF</a:t>
            </a:r>
            <a:endParaRPr lang="en-US" sz="1400" dirty="0"/>
          </a:p>
        </p:txBody>
      </p:sp>
      <p:cxnSp>
        <p:nvCxnSpPr>
          <p:cNvPr id="95" name="Straight Arrow Connector 94"/>
          <p:cNvCxnSpPr/>
          <p:nvPr/>
        </p:nvCxnSpPr>
        <p:spPr bwMode="auto">
          <a:xfrm>
            <a:off x="4987759" y="3687947"/>
            <a:ext cx="0" cy="75412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/>
          <p:nvPr/>
        </p:nvCxnSpPr>
        <p:spPr bwMode="auto">
          <a:xfrm>
            <a:off x="5318984" y="3687947"/>
            <a:ext cx="0" cy="2065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7" name="TextBox 96"/>
          <p:cNvSpPr txBox="1"/>
          <p:nvPr/>
        </p:nvSpPr>
        <p:spPr>
          <a:xfrm>
            <a:off x="5120338" y="3833962"/>
            <a:ext cx="15830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PCEP/RSVP-TE</a:t>
            </a:r>
            <a:endParaRPr lang="en-US" sz="1400" dirty="0"/>
          </a:p>
        </p:txBody>
      </p:sp>
      <p:cxnSp>
        <p:nvCxnSpPr>
          <p:cNvPr id="98" name="Straight Arrow Connector 97"/>
          <p:cNvCxnSpPr/>
          <p:nvPr/>
        </p:nvCxnSpPr>
        <p:spPr bwMode="auto">
          <a:xfrm>
            <a:off x="476929" y="3669236"/>
            <a:ext cx="0" cy="208437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9" name="TextBox 98"/>
          <p:cNvSpPr txBox="1"/>
          <p:nvPr/>
        </p:nvSpPr>
        <p:spPr>
          <a:xfrm>
            <a:off x="3851920" y="3717032"/>
            <a:ext cx="15226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NETCONF/Yang</a:t>
            </a:r>
            <a:endParaRPr lang="en-US" sz="1400" dirty="0"/>
          </a:p>
        </p:txBody>
      </p:sp>
      <p:sp>
        <p:nvSpPr>
          <p:cNvPr id="102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5904976" y="1201013"/>
            <a:ext cx="3178694" cy="428466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z="2000" dirty="0">
                <a:latin typeface="Arial" charset="0"/>
                <a:cs typeface="Arial" charset="0"/>
              </a:rPr>
              <a:t>The ACTN hierarchy is suitable for non homogeneous </a:t>
            </a:r>
            <a:r>
              <a:rPr lang="en-US" sz="2000" dirty="0" smtClean="0">
                <a:latin typeface="Arial" charset="0"/>
                <a:cs typeface="Arial" charset="0"/>
              </a:rPr>
              <a:t>networks</a:t>
            </a:r>
          </a:p>
          <a:p>
            <a:pPr lvl="1">
              <a:defRPr/>
            </a:pPr>
            <a:r>
              <a:rPr lang="en-US" sz="1800" dirty="0" smtClean="0">
                <a:cs typeface="Arial" charset="0"/>
              </a:rPr>
              <a:t>Different </a:t>
            </a:r>
            <a:r>
              <a:rPr lang="en-US" sz="1800" dirty="0">
                <a:cs typeface="Arial" charset="0"/>
              </a:rPr>
              <a:t>SDN control methods for packet and optical domains (e.g. SR or </a:t>
            </a:r>
            <a:r>
              <a:rPr lang="en-US" sz="1800" dirty="0" smtClean="0">
                <a:cs typeface="Arial" charset="0"/>
              </a:rPr>
              <a:t>OF)</a:t>
            </a:r>
          </a:p>
          <a:p>
            <a:pPr lvl="1">
              <a:defRPr/>
            </a:pPr>
            <a:r>
              <a:rPr lang="en-US" sz="1800" dirty="0" smtClean="0">
                <a:cs typeface="Arial" charset="0"/>
              </a:rPr>
              <a:t>Different </a:t>
            </a:r>
            <a:r>
              <a:rPr lang="en-US" sz="1800" dirty="0">
                <a:cs typeface="Arial" charset="0"/>
              </a:rPr>
              <a:t>control methods for packet and optical SDN and non-SDN (e.g. SR, GMPLS, RSVP-TE, </a:t>
            </a:r>
            <a:r>
              <a:rPr lang="en-US" sz="1800" dirty="0" smtClean="0">
                <a:cs typeface="Arial" charset="0"/>
              </a:rPr>
              <a:t>NMS)</a:t>
            </a:r>
          </a:p>
          <a:p>
            <a:pPr marL="0" indent="0">
              <a:buNone/>
              <a:defRPr/>
            </a:pPr>
            <a:endParaRPr lang="en-US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273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Next Steps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IETF 92 output: TEAS is the home for ACTN FWK work</a:t>
            </a:r>
          </a:p>
          <a:p>
            <a:r>
              <a:rPr lang="en-US" dirty="0" smtClean="0"/>
              <a:t>Draft ready for WG adoption</a:t>
            </a:r>
          </a:p>
          <a:p>
            <a:r>
              <a:rPr lang="en-US" dirty="0" smtClean="0"/>
              <a:t>Keep alignment with requirements and use cases draft(s)</a:t>
            </a:r>
          </a:p>
          <a:p>
            <a:r>
              <a:rPr lang="en-US" dirty="0" smtClean="0"/>
              <a:t>ACTN work next steps:</a:t>
            </a:r>
          </a:p>
          <a:p>
            <a:pPr lvl="1"/>
            <a:r>
              <a:rPr lang="en-US" dirty="0" smtClean="0"/>
              <a:t>Info model (TEAS?)</a:t>
            </a:r>
          </a:p>
          <a:p>
            <a:pPr lvl="1"/>
            <a:r>
              <a:rPr lang="en-US" dirty="0" smtClean="0"/>
              <a:t>Protocols extensions (!TEAS)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334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370</Words>
  <Application>Microsoft Office PowerPoint</Application>
  <PresentationFormat>On-screen Show (4:3)</PresentationFormat>
  <Paragraphs>107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Framework for Abstraction and Control of Transport Networks</vt:lpstr>
      <vt:lpstr>Draft-status</vt:lpstr>
      <vt:lpstr>Architecture</vt:lpstr>
      <vt:lpstr>Architecture</vt:lpstr>
      <vt:lpstr>PowerPoint Presentation</vt:lpstr>
      <vt:lpstr>Controllers Functionalities</vt:lpstr>
      <vt:lpstr>Not just SDN</vt:lpstr>
      <vt:lpstr>Next Steps</vt:lpstr>
    </vt:vector>
  </TitlesOfParts>
  <Company>Ericsson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Framework for Abstraction and Control of Transport Networks</dc:title>
  <dc:creator>Daniele Ceccarelli</dc:creator>
  <cp:lastModifiedBy>Daniele Ceccarelli</cp:lastModifiedBy>
  <cp:revision>19</cp:revision>
  <dcterms:created xsi:type="dcterms:W3CDTF">2015-07-18T09:34:56Z</dcterms:created>
  <dcterms:modified xsi:type="dcterms:W3CDTF">2015-07-21T14:49:42Z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1437276395</vt:lpwstr>
  </property>
  <property fmtid="{D5CDD505-2E9C-101B-9397-08002B2CF9AE}" pid="4" name="_NewReviewCycle">
    <vt:lpwstr/>
  </property>
</Properties>
</file>