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6600"/>
    <a:srgbClr val="FF9900"/>
    <a:srgbClr val="46A1A8"/>
    <a:srgbClr val="0080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86377" autoAdjust="0"/>
  </p:normalViewPr>
  <p:slideViewPr>
    <p:cSldViewPr>
      <p:cViewPr varScale="1">
        <p:scale>
          <a:sx n="102" d="100"/>
          <a:sy n="102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73365B2-0BBC-4167-A362-C254A533510C}" type="datetimeFigureOut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25756F2-1C75-4A4F-AD72-76CF263ED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5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2C700-34EF-4D38-9299-51C1F861523D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09C35-CBDC-4146-8B22-1A62ED784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01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272E9-CFFD-4B9D-A008-7A072CC08498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8F41F-33F3-498B-B9F4-1A062E144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3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B50D9-38E9-4FC6-8E72-745C11A88781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417F2-4533-42B0-B656-D77F804C9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9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246CD-9EBC-462D-A875-FD53802AD945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AD7D9-B3A7-4BD2-8445-06B400477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35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B070E-BF5D-4906-80A4-1096C90A6E8F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5E5C6-DAAA-4ED7-8009-2FAF79C91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7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1EF62-4B0B-41B1-94F5-218B81600D1C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1B1D-D907-4B0B-AF27-A688A27BD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0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5FEDC-53CF-42AA-8253-689322E902B1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F52CC-809D-4D12-B641-DF0EBC106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52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09BDC-815D-4A9E-944A-B8D5E7ACE4C6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1EE90-F8EF-4A49-A61E-F8460DDFD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9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516E6-7F4F-4157-A058-23BED991F694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90979-A4A2-406D-9425-B8368A3A3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17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0C07E-1C5D-41EA-889B-A6B4BCA4232A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B04B7-829C-47A3-AD65-77E871051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8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0013"/>
            <a:ext cx="8229600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C5506DE6-AC9B-420C-A785-4341E8C42D70}" type="datetime1">
              <a:rPr lang="en-US"/>
              <a:pPr>
                <a:defRPr/>
              </a:pPr>
              <a:t>3/19/2015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553200"/>
            <a:ext cx="3889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IETF CCAMP WG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98F2D08-9D8B-4D92-9D70-0BAB6DA7F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smtClean="0"/>
              <a:t>IETF TEAS WG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Slides not yet available</a:t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endParaRPr lang="en-US" altLang="en-US" sz="400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12870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 Slides not yet available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ccamp template</dc:title>
  <dc:creator>deborah</dc:creator>
  <cp:lastModifiedBy>Matt Hartley</cp:lastModifiedBy>
  <cp:revision>181</cp:revision>
  <dcterms:created xsi:type="dcterms:W3CDTF">2003-07-15T07:15:36Z</dcterms:created>
  <dcterms:modified xsi:type="dcterms:W3CDTF">2015-03-19T15:21:21Z</dcterms:modified>
</cp:coreProperties>
</file>