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89" r:id="rId3"/>
    <p:sldId id="293" r:id="rId4"/>
    <p:sldId id="301" r:id="rId5"/>
    <p:sldId id="294" r:id="rId6"/>
    <p:sldId id="298" r:id="rId7"/>
    <p:sldId id="299" r:id="rId8"/>
    <p:sldId id="300" r:id="rId9"/>
    <p:sldId id="261" r:id="rId1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mon Casellas" initials="R.C.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11E6F2-FA9D-425D-AE48-BDAC89832CE8}" type="doc">
      <dgm:prSet loTypeId="urn:microsoft.com/office/officeart/2005/8/layout/default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45CC134-BAD2-4DD7-B70B-19951291ECC0}">
      <dgm:prSet phldrT="[Text]"/>
      <dgm:spPr/>
      <dgm:t>
        <a:bodyPr/>
        <a:lstStyle/>
        <a:p>
          <a:r>
            <a:rPr lang="en-US" dirty="0" smtClean="0"/>
            <a:t>A YANG data model for the management of PCEP</a:t>
          </a:r>
          <a:endParaRPr lang="en-US" dirty="0"/>
        </a:p>
      </dgm:t>
    </dgm:pt>
    <dgm:pt modelId="{80A8F482-EA5F-4771-A043-E41F732D492C}" type="parTrans" cxnId="{50EA37ED-5C3D-4C34-9F11-34262EE7BF7B}">
      <dgm:prSet/>
      <dgm:spPr/>
      <dgm:t>
        <a:bodyPr/>
        <a:lstStyle/>
        <a:p>
          <a:endParaRPr lang="en-US"/>
        </a:p>
      </dgm:t>
    </dgm:pt>
    <dgm:pt modelId="{908D55F5-E125-4C66-B0E4-327663754079}" type="sibTrans" cxnId="{50EA37ED-5C3D-4C34-9F11-34262EE7BF7B}">
      <dgm:prSet/>
      <dgm:spPr/>
      <dgm:t>
        <a:bodyPr/>
        <a:lstStyle/>
        <a:p>
          <a:endParaRPr lang="en-US"/>
        </a:p>
      </dgm:t>
    </dgm:pt>
    <dgm:pt modelId="{E4C5BF0D-4B63-4323-8F63-002D0109A455}">
      <dgm:prSet/>
      <dgm:spPr/>
      <dgm:t>
        <a:bodyPr/>
        <a:lstStyle/>
        <a:p>
          <a:r>
            <a:rPr lang="en-US" dirty="0" smtClean="0"/>
            <a:t>Includes configuration data and operational state </a:t>
          </a:r>
          <a:endParaRPr lang="en-US" dirty="0"/>
        </a:p>
      </dgm:t>
    </dgm:pt>
    <dgm:pt modelId="{B33640CA-8BC4-4A09-B8C9-B95C66CFBB5C}" type="parTrans" cxnId="{88E3D6DA-593B-43E6-9EC8-8BCC54494242}">
      <dgm:prSet/>
      <dgm:spPr/>
      <dgm:t>
        <a:bodyPr/>
        <a:lstStyle/>
        <a:p>
          <a:endParaRPr lang="en-US"/>
        </a:p>
      </dgm:t>
    </dgm:pt>
    <dgm:pt modelId="{F455676A-5DCE-4CED-8F95-234718104D9C}" type="sibTrans" cxnId="{88E3D6DA-593B-43E6-9EC8-8BCC54494242}">
      <dgm:prSet/>
      <dgm:spPr/>
      <dgm:t>
        <a:bodyPr/>
        <a:lstStyle/>
        <a:p>
          <a:endParaRPr lang="en-US"/>
        </a:p>
      </dgm:t>
    </dgm:pt>
    <dgm:pt modelId="{62F93821-FF51-4DFE-AF36-F32E3F50F683}">
      <dgm:prSet/>
      <dgm:spPr/>
      <dgm:t>
        <a:bodyPr/>
        <a:lstStyle/>
        <a:p>
          <a:r>
            <a:rPr lang="en-US" dirty="0" smtClean="0"/>
            <a:t>Base PCEP specification as per RFC 5440 and some extensions</a:t>
          </a:r>
          <a:endParaRPr lang="en-US" dirty="0"/>
        </a:p>
      </dgm:t>
    </dgm:pt>
    <dgm:pt modelId="{6CAF6B99-52E8-4C9E-9914-0BFDA014FD58}" type="parTrans" cxnId="{16B93BE6-4D66-4175-A28A-7B873631395F}">
      <dgm:prSet/>
      <dgm:spPr/>
      <dgm:t>
        <a:bodyPr/>
        <a:lstStyle/>
        <a:p>
          <a:endParaRPr lang="en-US"/>
        </a:p>
      </dgm:t>
    </dgm:pt>
    <dgm:pt modelId="{A76656C6-7330-4BAB-8861-2B315092F477}" type="sibTrans" cxnId="{16B93BE6-4D66-4175-A28A-7B873631395F}">
      <dgm:prSet/>
      <dgm:spPr/>
      <dgm:t>
        <a:bodyPr/>
        <a:lstStyle/>
        <a:p>
          <a:endParaRPr lang="en-US"/>
        </a:p>
      </dgm:t>
    </dgm:pt>
    <dgm:pt modelId="{4495EEDC-E55C-42A5-9BDB-77B4036F25B6}">
      <dgm:prSet/>
      <dgm:spPr/>
      <dgm:t>
        <a:bodyPr/>
        <a:lstStyle/>
        <a:p>
          <a:r>
            <a:rPr lang="en-US" dirty="0" smtClean="0"/>
            <a:t>Stateful PCE</a:t>
          </a:r>
          <a:endParaRPr lang="en-US" dirty="0"/>
        </a:p>
      </dgm:t>
    </dgm:pt>
    <dgm:pt modelId="{BC98FF91-8919-4801-B4D7-42A91F93FB03}" type="parTrans" cxnId="{D497AAA5-5E3F-4997-92AF-96113A7D6D63}">
      <dgm:prSet/>
      <dgm:spPr/>
      <dgm:t>
        <a:bodyPr/>
        <a:lstStyle/>
        <a:p>
          <a:endParaRPr lang="en-US"/>
        </a:p>
      </dgm:t>
    </dgm:pt>
    <dgm:pt modelId="{42B19D63-4605-4895-AFDA-FF0113435348}" type="sibTrans" cxnId="{D497AAA5-5E3F-4997-92AF-96113A7D6D63}">
      <dgm:prSet/>
      <dgm:spPr/>
      <dgm:t>
        <a:bodyPr/>
        <a:lstStyle/>
        <a:p>
          <a:endParaRPr lang="en-US"/>
        </a:p>
      </dgm:t>
    </dgm:pt>
    <dgm:pt modelId="{B0BCA528-AD15-45E3-84BC-2E807F0C4C05}" type="pres">
      <dgm:prSet presAssocID="{5911E6F2-FA9D-425D-AE48-BDAC89832CE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A317CC-CDB4-407B-8E4A-FDD4A6A585E4}" type="pres">
      <dgm:prSet presAssocID="{045CC134-BAD2-4DD7-B70B-19951291ECC0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E8A221-7F74-4029-8873-1D08D524CBD8}" type="pres">
      <dgm:prSet presAssocID="{908D55F5-E125-4C66-B0E4-327663754079}" presName="sibTrans" presStyleCnt="0"/>
      <dgm:spPr/>
    </dgm:pt>
    <dgm:pt modelId="{F746602E-B8F1-435C-888F-781153339ED1}" type="pres">
      <dgm:prSet presAssocID="{62F93821-FF51-4DFE-AF36-F32E3F50F68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97AAA5-5E3F-4997-92AF-96113A7D6D63}" srcId="{62F93821-FF51-4DFE-AF36-F32E3F50F683}" destId="{4495EEDC-E55C-42A5-9BDB-77B4036F25B6}" srcOrd="0" destOrd="0" parTransId="{BC98FF91-8919-4801-B4D7-42A91F93FB03}" sibTransId="{42B19D63-4605-4895-AFDA-FF0113435348}"/>
    <dgm:cxn modelId="{C6EB8791-EAB7-4C69-8B02-EF158B376CD8}" type="presOf" srcId="{62F93821-FF51-4DFE-AF36-F32E3F50F683}" destId="{F746602E-B8F1-435C-888F-781153339ED1}" srcOrd="0" destOrd="0" presId="urn:microsoft.com/office/officeart/2005/8/layout/default"/>
    <dgm:cxn modelId="{F50CD18A-9824-47FB-8641-8C3716DCF910}" type="presOf" srcId="{E4C5BF0D-4B63-4323-8F63-002D0109A455}" destId="{9BA317CC-CDB4-407B-8E4A-FDD4A6A585E4}" srcOrd="0" destOrd="1" presId="urn:microsoft.com/office/officeart/2005/8/layout/default"/>
    <dgm:cxn modelId="{BCF73B25-487A-441E-9E45-821659CBDE25}" type="presOf" srcId="{5911E6F2-FA9D-425D-AE48-BDAC89832CE8}" destId="{B0BCA528-AD15-45E3-84BC-2E807F0C4C05}" srcOrd="0" destOrd="0" presId="urn:microsoft.com/office/officeart/2005/8/layout/default"/>
    <dgm:cxn modelId="{88E3D6DA-593B-43E6-9EC8-8BCC54494242}" srcId="{045CC134-BAD2-4DD7-B70B-19951291ECC0}" destId="{E4C5BF0D-4B63-4323-8F63-002D0109A455}" srcOrd="0" destOrd="0" parTransId="{B33640CA-8BC4-4A09-B8C9-B95C66CFBB5C}" sibTransId="{F455676A-5DCE-4CED-8F95-234718104D9C}"/>
    <dgm:cxn modelId="{1883BC15-F299-4136-9431-4CFDB13A00A4}" type="presOf" srcId="{045CC134-BAD2-4DD7-B70B-19951291ECC0}" destId="{9BA317CC-CDB4-407B-8E4A-FDD4A6A585E4}" srcOrd="0" destOrd="0" presId="urn:microsoft.com/office/officeart/2005/8/layout/default"/>
    <dgm:cxn modelId="{16B93BE6-4D66-4175-A28A-7B873631395F}" srcId="{5911E6F2-FA9D-425D-AE48-BDAC89832CE8}" destId="{62F93821-FF51-4DFE-AF36-F32E3F50F683}" srcOrd="1" destOrd="0" parTransId="{6CAF6B99-52E8-4C9E-9914-0BFDA014FD58}" sibTransId="{A76656C6-7330-4BAB-8861-2B315092F477}"/>
    <dgm:cxn modelId="{ED7BAD5C-4A5D-4976-9327-5DCE4872DB62}" type="presOf" srcId="{4495EEDC-E55C-42A5-9BDB-77B4036F25B6}" destId="{F746602E-B8F1-435C-888F-781153339ED1}" srcOrd="0" destOrd="1" presId="urn:microsoft.com/office/officeart/2005/8/layout/default"/>
    <dgm:cxn modelId="{50EA37ED-5C3D-4C34-9F11-34262EE7BF7B}" srcId="{5911E6F2-FA9D-425D-AE48-BDAC89832CE8}" destId="{045CC134-BAD2-4DD7-B70B-19951291ECC0}" srcOrd="0" destOrd="0" parTransId="{80A8F482-EA5F-4771-A043-E41F732D492C}" sibTransId="{908D55F5-E125-4C66-B0E4-327663754079}"/>
    <dgm:cxn modelId="{71FD1740-C9D7-4FEB-936D-552C4A75A1EF}" type="presParOf" srcId="{B0BCA528-AD15-45E3-84BC-2E807F0C4C05}" destId="{9BA317CC-CDB4-407B-8E4A-FDD4A6A585E4}" srcOrd="0" destOrd="0" presId="urn:microsoft.com/office/officeart/2005/8/layout/default"/>
    <dgm:cxn modelId="{C8B67C88-D2B5-4285-9F97-2C7405BD6D07}" type="presParOf" srcId="{B0BCA528-AD15-45E3-84BC-2E807F0C4C05}" destId="{FAE8A221-7F74-4029-8873-1D08D524CBD8}" srcOrd="1" destOrd="0" presId="urn:microsoft.com/office/officeart/2005/8/layout/default"/>
    <dgm:cxn modelId="{D495A5E1-5C8D-4C33-90AC-6E206707192F}" type="presParOf" srcId="{B0BCA528-AD15-45E3-84BC-2E807F0C4C05}" destId="{F746602E-B8F1-435C-888F-781153339ED1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11E6F2-FA9D-425D-AE48-BDAC89832CE8}" type="doc">
      <dgm:prSet loTypeId="urn:microsoft.com/office/officeart/2005/8/layout/hList3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AD41366-0716-432E-866E-5442C72D32ED}">
      <dgm:prSet/>
      <dgm:spPr/>
      <dgm:t>
        <a:bodyPr/>
        <a:lstStyle/>
        <a:p>
          <a:r>
            <a:rPr lang="en-US" dirty="0" smtClean="0"/>
            <a:t>Last presented in Prague (-03 version</a:t>
          </a:r>
          <a:r>
            <a:rPr lang="en-US" dirty="0" smtClean="0"/>
            <a:t>); updated based on feedback -</a:t>
          </a:r>
          <a:endParaRPr lang="en-US" dirty="0"/>
        </a:p>
      </dgm:t>
    </dgm:pt>
    <dgm:pt modelId="{473D5DAB-B8F0-40C0-989A-74C1F0505788}" type="parTrans" cxnId="{B8CBC09E-E419-4E37-AA08-FEA3D2CF61E6}">
      <dgm:prSet/>
      <dgm:spPr/>
      <dgm:t>
        <a:bodyPr/>
        <a:lstStyle/>
        <a:p>
          <a:endParaRPr lang="en-US"/>
        </a:p>
      </dgm:t>
    </dgm:pt>
    <dgm:pt modelId="{971AB45C-7DA7-4EB2-8CF8-A17B84CCA674}" type="sibTrans" cxnId="{B8CBC09E-E419-4E37-AA08-FEA3D2CF61E6}">
      <dgm:prSet/>
      <dgm:spPr/>
      <dgm:t>
        <a:bodyPr/>
        <a:lstStyle/>
        <a:p>
          <a:endParaRPr lang="en-US"/>
        </a:p>
      </dgm:t>
    </dgm:pt>
    <dgm:pt modelId="{A74B6945-4D7D-44A8-BFE1-381CE73F6CCE}">
      <dgm:prSet/>
      <dgm:spPr/>
      <dgm:t>
        <a:bodyPr/>
        <a:lstStyle/>
        <a:p>
          <a:r>
            <a:rPr lang="en-US" dirty="0" smtClean="0"/>
            <a:t>Removed “</a:t>
          </a:r>
          <a:r>
            <a:rPr lang="en-US" b="0" i="0" dirty="0" smtClean="0"/>
            <a:t>entity-</a:t>
          </a:r>
          <a:r>
            <a:rPr lang="en-US" b="0" i="0" dirty="0" err="1" smtClean="0"/>
            <a:t>addr</a:t>
          </a:r>
          <a:r>
            <a:rPr lang="en-US" b="0" i="0" dirty="0" smtClean="0"/>
            <a:t>” from all notification</a:t>
          </a:r>
          <a:endParaRPr lang="en-US" dirty="0"/>
        </a:p>
      </dgm:t>
    </dgm:pt>
    <dgm:pt modelId="{97AB5B46-05BA-4E47-B6AE-D4879CFBAE1C}" type="parTrans" cxnId="{5B932E4A-54B9-4613-ABB4-5369CA8EBD9F}">
      <dgm:prSet/>
      <dgm:spPr/>
      <dgm:t>
        <a:bodyPr/>
        <a:lstStyle/>
        <a:p>
          <a:endParaRPr lang="en-US"/>
        </a:p>
      </dgm:t>
    </dgm:pt>
    <dgm:pt modelId="{6A191B3F-3059-4274-995C-5BBDBF79AD65}" type="sibTrans" cxnId="{5B932E4A-54B9-4613-ABB4-5369CA8EBD9F}">
      <dgm:prSet/>
      <dgm:spPr/>
      <dgm:t>
        <a:bodyPr/>
        <a:lstStyle/>
        <a:p>
          <a:endParaRPr lang="en-US"/>
        </a:p>
      </dgm:t>
    </dgm:pt>
    <dgm:pt modelId="{289A78C1-316D-4D3C-B017-B22BA29ADEA4}">
      <dgm:prSet/>
      <dgm:spPr/>
      <dgm:t>
        <a:bodyPr/>
        <a:lstStyle/>
        <a:p>
          <a:r>
            <a:rPr lang="en-US" dirty="0" smtClean="0"/>
            <a:t>All stats under a container “</a:t>
          </a:r>
          <a:r>
            <a:rPr lang="en-US" dirty="0" err="1" smtClean="0"/>
            <a:t>pcep</a:t>
          </a:r>
          <a:r>
            <a:rPr lang="en-US" dirty="0" smtClean="0"/>
            <a:t>-stats”</a:t>
          </a:r>
          <a:endParaRPr lang="en-US" dirty="0"/>
        </a:p>
      </dgm:t>
    </dgm:pt>
    <dgm:pt modelId="{B5161A3E-36B5-439E-A459-D16A378F44BB}" type="parTrans" cxnId="{35ADD8DD-CEDE-400B-AAB7-A9B8982C8B70}">
      <dgm:prSet/>
      <dgm:spPr/>
      <dgm:t>
        <a:bodyPr/>
        <a:lstStyle/>
        <a:p>
          <a:endParaRPr lang="en-US"/>
        </a:p>
      </dgm:t>
    </dgm:pt>
    <dgm:pt modelId="{797BF0F8-6EA2-4105-B7B4-458DE791AB9C}" type="sibTrans" cxnId="{35ADD8DD-CEDE-400B-AAB7-A9B8982C8B70}">
      <dgm:prSet/>
      <dgm:spPr/>
      <dgm:t>
        <a:bodyPr/>
        <a:lstStyle/>
        <a:p>
          <a:endParaRPr lang="en-US"/>
        </a:p>
      </dgm:t>
    </dgm:pt>
    <dgm:pt modelId="{3B1157AD-373E-4339-8D25-F1A232DB1E17}">
      <dgm:prSet/>
      <dgm:spPr/>
      <dgm:t>
        <a:bodyPr/>
        <a:lstStyle/>
        <a:p>
          <a:r>
            <a:rPr lang="en-US" dirty="0" smtClean="0"/>
            <a:t>Timestamp for session creation</a:t>
          </a:r>
          <a:endParaRPr lang="en-US" dirty="0"/>
        </a:p>
      </dgm:t>
    </dgm:pt>
    <dgm:pt modelId="{71D53815-E018-45E1-9AD2-732E41E3EF20}" type="parTrans" cxnId="{9A03742E-4D97-4305-A195-01B0F45BDC77}">
      <dgm:prSet/>
      <dgm:spPr/>
      <dgm:t>
        <a:bodyPr/>
        <a:lstStyle/>
        <a:p>
          <a:endParaRPr lang="en-US"/>
        </a:p>
      </dgm:t>
    </dgm:pt>
    <dgm:pt modelId="{EAA7201C-15BA-440E-9D78-1AFEA4ED6D82}" type="sibTrans" cxnId="{9A03742E-4D97-4305-A195-01B0F45BDC77}">
      <dgm:prSet/>
      <dgm:spPr/>
      <dgm:t>
        <a:bodyPr/>
        <a:lstStyle/>
        <a:p>
          <a:endParaRPr lang="en-US"/>
        </a:p>
      </dgm:t>
    </dgm:pt>
    <dgm:pt modelId="{848F8B23-CB6A-4DBE-8400-E4EEDA0F3C67}">
      <dgm:prSet/>
      <dgm:spPr/>
      <dgm:t>
        <a:bodyPr/>
        <a:lstStyle/>
        <a:p>
          <a:r>
            <a:rPr lang="en-US" dirty="0" smtClean="0"/>
            <a:t>Description for LSP-DB</a:t>
          </a:r>
          <a:endParaRPr lang="en-US" dirty="0"/>
        </a:p>
      </dgm:t>
    </dgm:pt>
    <dgm:pt modelId="{E73165DD-1FC4-4961-B17C-F1A6F1768EC2}" type="parTrans" cxnId="{F5BA8BE5-A2AA-4509-9827-04640F4F295C}">
      <dgm:prSet/>
      <dgm:spPr/>
      <dgm:t>
        <a:bodyPr/>
        <a:lstStyle/>
        <a:p>
          <a:endParaRPr lang="en-US"/>
        </a:p>
      </dgm:t>
    </dgm:pt>
    <dgm:pt modelId="{588DAEBD-2268-4330-BB44-D29AE86E6307}" type="sibTrans" cxnId="{F5BA8BE5-A2AA-4509-9827-04640F4F295C}">
      <dgm:prSet/>
      <dgm:spPr/>
      <dgm:t>
        <a:bodyPr/>
        <a:lstStyle/>
        <a:p>
          <a:endParaRPr lang="en-US"/>
        </a:p>
      </dgm:t>
    </dgm:pt>
    <dgm:pt modelId="{D4942755-6DDF-4D13-AEE4-A89548326574}" type="pres">
      <dgm:prSet presAssocID="{5911E6F2-FA9D-425D-AE48-BDAC89832CE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EF81E8E-ABE4-4CA6-99CB-74392CE4890B}" type="pres">
      <dgm:prSet presAssocID="{5AD41366-0716-432E-866E-5442C72D32ED}" presName="roof" presStyleLbl="dkBgShp" presStyleIdx="0" presStyleCnt="2"/>
      <dgm:spPr/>
      <dgm:t>
        <a:bodyPr/>
        <a:lstStyle/>
        <a:p>
          <a:endParaRPr lang="en-US"/>
        </a:p>
      </dgm:t>
    </dgm:pt>
    <dgm:pt modelId="{AE8217E3-278C-4ACE-80CD-A2AAB117E7E4}" type="pres">
      <dgm:prSet presAssocID="{5AD41366-0716-432E-866E-5442C72D32ED}" presName="pillars" presStyleCnt="0"/>
      <dgm:spPr/>
    </dgm:pt>
    <dgm:pt modelId="{3800B885-11B9-4490-88DA-F06526170397}" type="pres">
      <dgm:prSet presAssocID="{5AD41366-0716-432E-866E-5442C72D32ED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A48D93-444E-46A5-92A7-2C2B166D5827}" type="pres">
      <dgm:prSet presAssocID="{3B1157AD-373E-4339-8D25-F1A232DB1E17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FED9A6-4728-410A-A445-15BDA2E5D88D}" type="pres">
      <dgm:prSet presAssocID="{289A78C1-316D-4D3C-B017-B22BA29ADEA4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973659-F99A-467F-832B-6CD6CC803FAC}" type="pres">
      <dgm:prSet presAssocID="{A74B6945-4D7D-44A8-BFE1-381CE73F6CCE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B553D9-D40E-48DF-99E6-28BC2D57261B}" type="pres">
      <dgm:prSet presAssocID="{5AD41366-0716-432E-866E-5442C72D32ED}" presName="base" presStyleLbl="dkBgShp" presStyleIdx="1" presStyleCnt="2"/>
      <dgm:spPr/>
    </dgm:pt>
  </dgm:ptLst>
  <dgm:cxnLst>
    <dgm:cxn modelId="{EA38BBCF-1DE0-4BCF-82D1-C39E0ED890C9}" type="presOf" srcId="{848F8B23-CB6A-4DBE-8400-E4EEDA0F3C67}" destId="{3800B885-11B9-4490-88DA-F06526170397}" srcOrd="0" destOrd="0" presId="urn:microsoft.com/office/officeart/2005/8/layout/hList3"/>
    <dgm:cxn modelId="{9A03742E-4D97-4305-A195-01B0F45BDC77}" srcId="{5AD41366-0716-432E-866E-5442C72D32ED}" destId="{3B1157AD-373E-4339-8D25-F1A232DB1E17}" srcOrd="1" destOrd="0" parTransId="{71D53815-E018-45E1-9AD2-732E41E3EF20}" sibTransId="{EAA7201C-15BA-440E-9D78-1AFEA4ED6D82}"/>
    <dgm:cxn modelId="{B8CBC09E-E419-4E37-AA08-FEA3D2CF61E6}" srcId="{5911E6F2-FA9D-425D-AE48-BDAC89832CE8}" destId="{5AD41366-0716-432E-866E-5442C72D32ED}" srcOrd="0" destOrd="0" parTransId="{473D5DAB-B8F0-40C0-989A-74C1F0505788}" sibTransId="{971AB45C-7DA7-4EB2-8CF8-A17B84CCA674}"/>
    <dgm:cxn modelId="{DC29CE49-3025-4403-8416-12F248C3F2A8}" type="presOf" srcId="{3B1157AD-373E-4339-8D25-F1A232DB1E17}" destId="{94A48D93-444E-46A5-92A7-2C2B166D5827}" srcOrd="0" destOrd="0" presId="urn:microsoft.com/office/officeart/2005/8/layout/hList3"/>
    <dgm:cxn modelId="{9A929E2B-AB2C-4F71-A9CC-37832DCBFFEE}" type="presOf" srcId="{A74B6945-4D7D-44A8-BFE1-381CE73F6CCE}" destId="{6D973659-F99A-467F-832B-6CD6CC803FAC}" srcOrd="0" destOrd="0" presId="urn:microsoft.com/office/officeart/2005/8/layout/hList3"/>
    <dgm:cxn modelId="{B4E77705-FFA8-4EA3-A716-543FEACFBB39}" type="presOf" srcId="{289A78C1-316D-4D3C-B017-B22BA29ADEA4}" destId="{6CFED9A6-4728-410A-A445-15BDA2E5D88D}" srcOrd="0" destOrd="0" presId="urn:microsoft.com/office/officeart/2005/8/layout/hList3"/>
    <dgm:cxn modelId="{F5BA8BE5-A2AA-4509-9827-04640F4F295C}" srcId="{5AD41366-0716-432E-866E-5442C72D32ED}" destId="{848F8B23-CB6A-4DBE-8400-E4EEDA0F3C67}" srcOrd="0" destOrd="0" parTransId="{E73165DD-1FC4-4961-B17C-F1A6F1768EC2}" sibTransId="{588DAEBD-2268-4330-BB44-D29AE86E6307}"/>
    <dgm:cxn modelId="{5B932E4A-54B9-4613-ABB4-5369CA8EBD9F}" srcId="{5AD41366-0716-432E-866E-5442C72D32ED}" destId="{A74B6945-4D7D-44A8-BFE1-381CE73F6CCE}" srcOrd="3" destOrd="0" parTransId="{97AB5B46-05BA-4E47-B6AE-D4879CFBAE1C}" sibTransId="{6A191B3F-3059-4274-995C-5BBDBF79AD65}"/>
    <dgm:cxn modelId="{6CB12BE5-469A-4D17-A53D-8B6950366898}" type="presOf" srcId="{5AD41366-0716-432E-866E-5442C72D32ED}" destId="{8EF81E8E-ABE4-4CA6-99CB-74392CE4890B}" srcOrd="0" destOrd="0" presId="urn:microsoft.com/office/officeart/2005/8/layout/hList3"/>
    <dgm:cxn modelId="{31EEC0E4-2C34-43A9-8EAF-C02CD6FB4FA4}" type="presOf" srcId="{5911E6F2-FA9D-425D-AE48-BDAC89832CE8}" destId="{D4942755-6DDF-4D13-AEE4-A89548326574}" srcOrd="0" destOrd="0" presId="urn:microsoft.com/office/officeart/2005/8/layout/hList3"/>
    <dgm:cxn modelId="{35ADD8DD-CEDE-400B-AAB7-A9B8982C8B70}" srcId="{5AD41366-0716-432E-866E-5442C72D32ED}" destId="{289A78C1-316D-4D3C-B017-B22BA29ADEA4}" srcOrd="2" destOrd="0" parTransId="{B5161A3E-36B5-439E-A459-D16A378F44BB}" sibTransId="{797BF0F8-6EA2-4105-B7B4-458DE791AB9C}"/>
    <dgm:cxn modelId="{EF1E7F82-2BF4-48FC-8994-B8ECAD5936D0}" type="presParOf" srcId="{D4942755-6DDF-4D13-AEE4-A89548326574}" destId="{8EF81E8E-ABE4-4CA6-99CB-74392CE4890B}" srcOrd="0" destOrd="0" presId="urn:microsoft.com/office/officeart/2005/8/layout/hList3"/>
    <dgm:cxn modelId="{1178D8AB-7FA8-458F-8BC3-5475CE6C1245}" type="presParOf" srcId="{D4942755-6DDF-4D13-AEE4-A89548326574}" destId="{AE8217E3-278C-4ACE-80CD-A2AAB117E7E4}" srcOrd="1" destOrd="0" presId="urn:microsoft.com/office/officeart/2005/8/layout/hList3"/>
    <dgm:cxn modelId="{AE75F80A-8C33-4C0D-9B7B-DD82CDED8071}" type="presParOf" srcId="{AE8217E3-278C-4ACE-80CD-A2AAB117E7E4}" destId="{3800B885-11B9-4490-88DA-F06526170397}" srcOrd="0" destOrd="0" presId="urn:microsoft.com/office/officeart/2005/8/layout/hList3"/>
    <dgm:cxn modelId="{1E0DFAAD-CF7D-42B7-A55A-FABFFD439C60}" type="presParOf" srcId="{AE8217E3-278C-4ACE-80CD-A2AAB117E7E4}" destId="{94A48D93-444E-46A5-92A7-2C2B166D5827}" srcOrd="1" destOrd="0" presId="urn:microsoft.com/office/officeart/2005/8/layout/hList3"/>
    <dgm:cxn modelId="{EFE8CCC8-4D2B-4141-8E02-D7709C73933E}" type="presParOf" srcId="{AE8217E3-278C-4ACE-80CD-A2AAB117E7E4}" destId="{6CFED9A6-4728-410A-A445-15BDA2E5D88D}" srcOrd="2" destOrd="0" presId="urn:microsoft.com/office/officeart/2005/8/layout/hList3"/>
    <dgm:cxn modelId="{482B7939-9B52-42D0-97D5-1BD5077E8365}" type="presParOf" srcId="{AE8217E3-278C-4ACE-80CD-A2AAB117E7E4}" destId="{6D973659-F99A-467F-832B-6CD6CC803FAC}" srcOrd="3" destOrd="0" presId="urn:microsoft.com/office/officeart/2005/8/layout/hList3"/>
    <dgm:cxn modelId="{4A5A7A02-BD93-407B-8143-814B563ADD6C}" type="presParOf" srcId="{D4942755-6DDF-4D13-AEE4-A89548326574}" destId="{01B553D9-D40E-48DF-99E6-28BC2D57261B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45C806-8CFA-4307-B02D-2A1B98D3641F}" type="doc">
      <dgm:prSet loTypeId="urn:microsoft.com/office/officeart/2005/8/layout/hProcess9" loCatId="process" qsTypeId="urn:microsoft.com/office/officeart/2005/8/quickstyle/simple3" qsCatId="simple" csTypeId="urn:microsoft.com/office/officeart/2005/8/colors/colorful1" csCatId="colorful" phldr="1"/>
      <dgm:spPr/>
    </dgm:pt>
    <dgm:pt modelId="{A00CA615-0C55-4AC1-A747-7043DEB19389}">
      <dgm:prSet phldrT="[Text]"/>
      <dgm:spPr/>
      <dgm:t>
        <a:bodyPr/>
        <a:lstStyle/>
        <a:p>
          <a:r>
            <a:rPr lang="en-US" dirty="0" smtClean="0"/>
            <a:t>Mark tunnels to be delegated at PCC in </a:t>
          </a:r>
          <a:r>
            <a:rPr lang="en-US" dirty="0" err="1" smtClean="0"/>
            <a:t>config</a:t>
          </a:r>
          <a:r>
            <a:rPr lang="en-US" dirty="0" smtClean="0"/>
            <a:t> model</a:t>
          </a:r>
          <a:endParaRPr lang="en-US" dirty="0"/>
        </a:p>
      </dgm:t>
    </dgm:pt>
    <dgm:pt modelId="{756DA790-6CFF-4B5B-AA3B-0198C68B2666}" type="parTrans" cxnId="{005EACB7-8CDB-4F44-BCF1-6C063FCD1B97}">
      <dgm:prSet/>
      <dgm:spPr/>
      <dgm:t>
        <a:bodyPr/>
        <a:lstStyle/>
        <a:p>
          <a:endParaRPr lang="en-US"/>
        </a:p>
      </dgm:t>
    </dgm:pt>
    <dgm:pt modelId="{C3F0F230-5CC9-437C-BD59-070ADADD43F3}" type="sibTrans" cxnId="{005EACB7-8CDB-4F44-BCF1-6C063FCD1B97}">
      <dgm:prSet/>
      <dgm:spPr/>
      <dgm:t>
        <a:bodyPr/>
        <a:lstStyle/>
        <a:p>
          <a:endParaRPr lang="en-US"/>
        </a:p>
      </dgm:t>
    </dgm:pt>
    <dgm:pt modelId="{A9FF73DC-E04A-409C-B145-FD4E1D639090}">
      <dgm:prSet phldrT="[Text]"/>
      <dgm:spPr/>
      <dgm:t>
        <a:bodyPr/>
        <a:lstStyle/>
        <a:p>
          <a:r>
            <a:rPr lang="en-US" dirty="0" smtClean="0"/>
            <a:t>Mark tunnels as PCE-initiated tunnel in </a:t>
          </a:r>
          <a:r>
            <a:rPr lang="en-US" dirty="0" err="1" smtClean="0"/>
            <a:t>config</a:t>
          </a:r>
          <a:r>
            <a:rPr lang="en-US" dirty="0" smtClean="0"/>
            <a:t> model</a:t>
          </a:r>
          <a:endParaRPr lang="en-US" dirty="0"/>
        </a:p>
      </dgm:t>
    </dgm:pt>
    <dgm:pt modelId="{4EDE5251-4743-4E79-993A-0B8BD2A034DA}" type="parTrans" cxnId="{AF530B1F-AD9C-4155-9390-72402E655521}">
      <dgm:prSet/>
      <dgm:spPr/>
      <dgm:t>
        <a:bodyPr/>
        <a:lstStyle/>
        <a:p>
          <a:endParaRPr lang="en-US"/>
        </a:p>
      </dgm:t>
    </dgm:pt>
    <dgm:pt modelId="{938B92CB-7112-4A81-B4C3-7E232C4F82CD}" type="sibTrans" cxnId="{AF530B1F-AD9C-4155-9390-72402E655521}">
      <dgm:prSet/>
      <dgm:spPr/>
      <dgm:t>
        <a:bodyPr/>
        <a:lstStyle/>
        <a:p>
          <a:endParaRPr lang="en-US"/>
        </a:p>
      </dgm:t>
    </dgm:pt>
    <dgm:pt modelId="{6F2A9C92-5242-4AC0-BDD7-9BE8C18F76DC}">
      <dgm:prSet phldrT="[Text]" custT="1"/>
      <dgm:spPr/>
      <dgm:t>
        <a:bodyPr/>
        <a:lstStyle/>
        <a:p>
          <a:r>
            <a:rPr lang="en-US" altLang="zh-CN" sz="2400" b="1" i="1" u="none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Add to </a:t>
          </a:r>
          <a:r>
            <a:rPr lang="en-US" altLang="zh-CN" sz="2400" b="1" i="1" u="none" dirty="0" err="1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ietf-te</a:t>
          </a:r>
          <a:r>
            <a:rPr lang="en-US" altLang="zh-CN" sz="2400" b="1" i="1" u="none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 yang </a:t>
          </a:r>
          <a:r>
            <a:rPr lang="en-US" altLang="zh-CN" sz="2400" b="1" i="1" u="none" dirty="0" err="1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config</a:t>
          </a:r>
          <a:r>
            <a:rPr lang="en-US" altLang="zh-CN" sz="2400" b="1" i="1" u="none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 model?</a:t>
          </a:r>
          <a:endParaRPr lang="en-US" sz="2400" b="1" i="1" u="none" dirty="0">
            <a:solidFill>
              <a:srgbClr val="0070C0"/>
            </a:solidFill>
          </a:endParaRPr>
        </a:p>
      </dgm:t>
    </dgm:pt>
    <dgm:pt modelId="{BF4D9201-C148-4CD5-A8B1-D47B9EB54BC2}" type="parTrans" cxnId="{EB46A219-A146-4C9C-B972-A1BD6E1A8E33}">
      <dgm:prSet/>
      <dgm:spPr/>
      <dgm:t>
        <a:bodyPr/>
        <a:lstStyle/>
        <a:p>
          <a:endParaRPr lang="en-US"/>
        </a:p>
      </dgm:t>
    </dgm:pt>
    <dgm:pt modelId="{2A220E68-F608-4484-A05E-4EB1BA12D228}" type="sibTrans" cxnId="{EB46A219-A146-4C9C-B972-A1BD6E1A8E33}">
      <dgm:prSet/>
      <dgm:spPr/>
      <dgm:t>
        <a:bodyPr/>
        <a:lstStyle/>
        <a:p>
          <a:endParaRPr lang="en-US"/>
        </a:p>
      </dgm:t>
    </dgm:pt>
    <dgm:pt modelId="{EC3D1B37-D5D7-4566-8566-54A043D30017}" type="pres">
      <dgm:prSet presAssocID="{DB45C806-8CFA-4307-B02D-2A1B98D3641F}" presName="CompostProcess" presStyleCnt="0">
        <dgm:presLayoutVars>
          <dgm:dir/>
          <dgm:resizeHandles val="exact"/>
        </dgm:presLayoutVars>
      </dgm:prSet>
      <dgm:spPr/>
    </dgm:pt>
    <dgm:pt modelId="{7AF16337-07FD-4EB3-AB97-478C9167882D}" type="pres">
      <dgm:prSet presAssocID="{DB45C806-8CFA-4307-B02D-2A1B98D3641F}" presName="arrow" presStyleLbl="bgShp" presStyleIdx="0" presStyleCnt="1"/>
      <dgm:spPr/>
    </dgm:pt>
    <dgm:pt modelId="{9CA2E2CC-8F1B-4886-B227-8E1595A30329}" type="pres">
      <dgm:prSet presAssocID="{DB45C806-8CFA-4307-B02D-2A1B98D3641F}" presName="linearProcess" presStyleCnt="0"/>
      <dgm:spPr/>
    </dgm:pt>
    <dgm:pt modelId="{326B2272-DF4D-44FB-98A8-DC817D50E83C}" type="pres">
      <dgm:prSet presAssocID="{A00CA615-0C55-4AC1-A747-7043DEB19389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EB49E4-0C40-44B2-9218-20F56F500AA3}" type="pres">
      <dgm:prSet presAssocID="{C3F0F230-5CC9-437C-BD59-070ADADD43F3}" presName="sibTrans" presStyleCnt="0"/>
      <dgm:spPr/>
    </dgm:pt>
    <dgm:pt modelId="{2CAB78E6-4F11-4049-B7DD-B00F3EC5D698}" type="pres">
      <dgm:prSet presAssocID="{A9FF73DC-E04A-409C-B145-FD4E1D639090}" presName="textNode" presStyleLbl="node1" presStyleIdx="1" presStyleCnt="3">
        <dgm:presLayoutVars>
          <dgm:bulletEnabled val="1"/>
        </dgm:presLayoutVars>
      </dgm:prSet>
      <dgm:spPr/>
    </dgm:pt>
    <dgm:pt modelId="{2E954F8E-AB1C-4AD0-BBC3-D0BC99BB87D1}" type="pres">
      <dgm:prSet presAssocID="{938B92CB-7112-4A81-B4C3-7E232C4F82CD}" presName="sibTrans" presStyleCnt="0"/>
      <dgm:spPr/>
    </dgm:pt>
    <dgm:pt modelId="{F158DAE4-786B-4C21-8B13-E62B9368DC53}" type="pres">
      <dgm:prSet presAssocID="{6F2A9C92-5242-4AC0-BDD7-9BE8C18F76DC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05EACB7-8CDB-4F44-BCF1-6C063FCD1B97}" srcId="{DB45C806-8CFA-4307-B02D-2A1B98D3641F}" destId="{A00CA615-0C55-4AC1-A747-7043DEB19389}" srcOrd="0" destOrd="0" parTransId="{756DA790-6CFF-4B5B-AA3B-0198C68B2666}" sibTransId="{C3F0F230-5CC9-437C-BD59-070ADADD43F3}"/>
    <dgm:cxn modelId="{851625E3-8549-4825-9E63-BF99DD7733E4}" type="presOf" srcId="{A00CA615-0C55-4AC1-A747-7043DEB19389}" destId="{326B2272-DF4D-44FB-98A8-DC817D50E83C}" srcOrd="0" destOrd="0" presId="urn:microsoft.com/office/officeart/2005/8/layout/hProcess9"/>
    <dgm:cxn modelId="{59B3386A-A394-46EF-A38B-542B6754A415}" type="presOf" srcId="{6F2A9C92-5242-4AC0-BDD7-9BE8C18F76DC}" destId="{F158DAE4-786B-4C21-8B13-E62B9368DC53}" srcOrd="0" destOrd="0" presId="urn:microsoft.com/office/officeart/2005/8/layout/hProcess9"/>
    <dgm:cxn modelId="{EB46A219-A146-4C9C-B972-A1BD6E1A8E33}" srcId="{DB45C806-8CFA-4307-B02D-2A1B98D3641F}" destId="{6F2A9C92-5242-4AC0-BDD7-9BE8C18F76DC}" srcOrd="2" destOrd="0" parTransId="{BF4D9201-C148-4CD5-A8B1-D47B9EB54BC2}" sibTransId="{2A220E68-F608-4484-A05E-4EB1BA12D228}"/>
    <dgm:cxn modelId="{A3F02074-C566-4B13-8E87-AA552AB852A4}" type="presOf" srcId="{A9FF73DC-E04A-409C-B145-FD4E1D639090}" destId="{2CAB78E6-4F11-4049-B7DD-B00F3EC5D698}" srcOrd="0" destOrd="0" presId="urn:microsoft.com/office/officeart/2005/8/layout/hProcess9"/>
    <dgm:cxn modelId="{AF530B1F-AD9C-4155-9390-72402E655521}" srcId="{DB45C806-8CFA-4307-B02D-2A1B98D3641F}" destId="{A9FF73DC-E04A-409C-B145-FD4E1D639090}" srcOrd="1" destOrd="0" parTransId="{4EDE5251-4743-4E79-993A-0B8BD2A034DA}" sibTransId="{938B92CB-7112-4A81-B4C3-7E232C4F82CD}"/>
    <dgm:cxn modelId="{558DC89D-4CA6-47CC-A4E0-770B60A1A15F}" type="presOf" srcId="{DB45C806-8CFA-4307-B02D-2A1B98D3641F}" destId="{EC3D1B37-D5D7-4566-8566-54A043D30017}" srcOrd="0" destOrd="0" presId="urn:microsoft.com/office/officeart/2005/8/layout/hProcess9"/>
    <dgm:cxn modelId="{59B91160-BB03-4763-879C-41AC7BFD778E}" type="presParOf" srcId="{EC3D1B37-D5D7-4566-8566-54A043D30017}" destId="{7AF16337-07FD-4EB3-AB97-478C9167882D}" srcOrd="0" destOrd="0" presId="urn:microsoft.com/office/officeart/2005/8/layout/hProcess9"/>
    <dgm:cxn modelId="{29C840BD-8F6D-4F6E-B137-06C755CE6566}" type="presParOf" srcId="{EC3D1B37-D5D7-4566-8566-54A043D30017}" destId="{9CA2E2CC-8F1B-4886-B227-8E1595A30329}" srcOrd="1" destOrd="0" presId="urn:microsoft.com/office/officeart/2005/8/layout/hProcess9"/>
    <dgm:cxn modelId="{1627B687-0CD1-41DB-A7DB-1BBBEAFB4B3B}" type="presParOf" srcId="{9CA2E2CC-8F1B-4886-B227-8E1595A30329}" destId="{326B2272-DF4D-44FB-98A8-DC817D50E83C}" srcOrd="0" destOrd="0" presId="urn:microsoft.com/office/officeart/2005/8/layout/hProcess9"/>
    <dgm:cxn modelId="{3AD05CEB-54D6-4074-BD38-86ED37717EEC}" type="presParOf" srcId="{9CA2E2CC-8F1B-4886-B227-8E1595A30329}" destId="{1EEB49E4-0C40-44B2-9218-20F56F500AA3}" srcOrd="1" destOrd="0" presId="urn:microsoft.com/office/officeart/2005/8/layout/hProcess9"/>
    <dgm:cxn modelId="{C1060F8A-DDD6-4684-B52C-FA7C9472733D}" type="presParOf" srcId="{9CA2E2CC-8F1B-4886-B227-8E1595A30329}" destId="{2CAB78E6-4F11-4049-B7DD-B00F3EC5D698}" srcOrd="2" destOrd="0" presId="urn:microsoft.com/office/officeart/2005/8/layout/hProcess9"/>
    <dgm:cxn modelId="{5DD6788B-AEFD-4E9B-A726-B68FF14E627B}" type="presParOf" srcId="{9CA2E2CC-8F1B-4886-B227-8E1595A30329}" destId="{2E954F8E-AB1C-4AD0-BBC3-D0BC99BB87D1}" srcOrd="3" destOrd="0" presId="urn:microsoft.com/office/officeart/2005/8/layout/hProcess9"/>
    <dgm:cxn modelId="{26C45A9B-29F5-4DFE-860D-DED596B4E11E}" type="presParOf" srcId="{9CA2E2CC-8F1B-4886-B227-8E1595A30329}" destId="{F158DAE4-786B-4C21-8B13-E62B9368DC5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5933C4-A15D-4E38-8D53-313AE29A2470}" type="doc">
      <dgm:prSet loTypeId="urn:microsoft.com/office/officeart/2005/8/layout/hList1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8CF381D-46EC-4266-BFF5-4FB3CC5B1AEF}">
      <dgm:prSet phldrT="[Text]"/>
      <dgm:spPr/>
      <dgm:t>
        <a:bodyPr/>
        <a:lstStyle/>
        <a:p>
          <a:r>
            <a:rPr lang="en-US" dirty="0" err="1" smtClean="0"/>
            <a:t>Config</a:t>
          </a:r>
          <a:r>
            <a:rPr lang="en-US" dirty="0" smtClean="0"/>
            <a:t> container has ‘intended-</a:t>
          </a:r>
          <a:r>
            <a:rPr lang="en-US" dirty="0" err="1" smtClean="0"/>
            <a:t>config</a:t>
          </a:r>
          <a:r>
            <a:rPr lang="en-US" dirty="0" smtClean="0"/>
            <a:t>’</a:t>
          </a:r>
          <a:endParaRPr lang="en-US" dirty="0"/>
        </a:p>
      </dgm:t>
    </dgm:pt>
    <dgm:pt modelId="{46362ED0-2A13-4186-B3D6-24C59D1739F8}" type="parTrans" cxnId="{72F57477-A1B2-47F2-834A-1FD8B4BEC4FD}">
      <dgm:prSet/>
      <dgm:spPr/>
      <dgm:t>
        <a:bodyPr/>
        <a:lstStyle/>
        <a:p>
          <a:endParaRPr lang="en-US"/>
        </a:p>
      </dgm:t>
    </dgm:pt>
    <dgm:pt modelId="{35552D9E-518A-4B20-B963-89657FD0CDCC}" type="sibTrans" cxnId="{72F57477-A1B2-47F2-834A-1FD8B4BEC4FD}">
      <dgm:prSet/>
      <dgm:spPr/>
      <dgm:t>
        <a:bodyPr/>
        <a:lstStyle/>
        <a:p>
          <a:endParaRPr lang="en-US"/>
        </a:p>
      </dgm:t>
    </dgm:pt>
    <dgm:pt modelId="{D1C8F2D5-76D2-4D9E-B698-4F3461D92039}">
      <dgm:prSet phldrT="[Text]"/>
      <dgm:spPr/>
      <dgm:t>
        <a:bodyPr/>
        <a:lstStyle/>
        <a:p>
          <a:r>
            <a:rPr lang="en-US" dirty="0" smtClean="0"/>
            <a:t>State container has both ‘applied-</a:t>
          </a:r>
          <a:r>
            <a:rPr lang="en-US" dirty="0" err="1" smtClean="0"/>
            <a:t>config</a:t>
          </a:r>
          <a:r>
            <a:rPr lang="en-US" dirty="0" smtClean="0"/>
            <a:t>’ and ‘derived state</a:t>
          </a:r>
          <a:endParaRPr lang="en-US" dirty="0"/>
        </a:p>
      </dgm:t>
    </dgm:pt>
    <dgm:pt modelId="{7672B98C-7FC8-477B-B2D0-29ED482C1D04}" type="parTrans" cxnId="{B24369A4-8BDE-482B-B724-664ADDEFBC84}">
      <dgm:prSet/>
      <dgm:spPr/>
      <dgm:t>
        <a:bodyPr/>
        <a:lstStyle/>
        <a:p>
          <a:endParaRPr lang="en-US"/>
        </a:p>
      </dgm:t>
    </dgm:pt>
    <dgm:pt modelId="{5A13571C-F190-4DB6-B0FF-1B24A7376A63}" type="sibTrans" cxnId="{B24369A4-8BDE-482B-B724-664ADDEFBC84}">
      <dgm:prSet/>
      <dgm:spPr/>
      <dgm:t>
        <a:bodyPr/>
        <a:lstStyle/>
        <a:p>
          <a:endParaRPr lang="en-US"/>
        </a:p>
      </dgm:t>
    </dgm:pt>
    <dgm:pt modelId="{B8D82A37-8D1A-4C9C-A0FE-9E18AB91BEB2}">
      <dgm:prSet phldrT="[Text]"/>
      <dgm:spPr/>
      <dgm:t>
        <a:bodyPr/>
        <a:lstStyle/>
        <a:p>
          <a:r>
            <a:rPr lang="en-US" dirty="0" smtClean="0"/>
            <a:t>PCEP-Yang</a:t>
          </a:r>
          <a:endParaRPr lang="en-US" dirty="0"/>
        </a:p>
      </dgm:t>
    </dgm:pt>
    <dgm:pt modelId="{4EC8CCD3-828A-46AD-923A-7A865175D542}" type="parTrans" cxnId="{29644A5C-FADA-4EB0-903E-1339F1AE93E2}">
      <dgm:prSet/>
      <dgm:spPr/>
      <dgm:t>
        <a:bodyPr/>
        <a:lstStyle/>
        <a:p>
          <a:endParaRPr lang="en-US"/>
        </a:p>
      </dgm:t>
    </dgm:pt>
    <dgm:pt modelId="{D773EA14-19A5-412C-890F-4156710DEC7C}" type="sibTrans" cxnId="{29644A5C-FADA-4EB0-903E-1339F1AE93E2}">
      <dgm:prSet/>
      <dgm:spPr/>
      <dgm:t>
        <a:bodyPr/>
        <a:lstStyle/>
        <a:p>
          <a:endParaRPr lang="en-US"/>
        </a:p>
      </dgm:t>
    </dgm:pt>
    <dgm:pt modelId="{E1D495F8-7463-40C1-B6BB-72AEB88DB720}">
      <dgm:prSet phldrT="[Text]"/>
      <dgm:spPr/>
      <dgm:t>
        <a:bodyPr/>
        <a:lstStyle/>
        <a:p>
          <a:r>
            <a:rPr lang="en-US" dirty="0" smtClean="0"/>
            <a:t>TE-Yang</a:t>
          </a:r>
          <a:endParaRPr lang="en-US" dirty="0"/>
        </a:p>
      </dgm:t>
    </dgm:pt>
    <dgm:pt modelId="{4EC743E7-2AD5-447C-8E75-BEEC92C5E50B}" type="parTrans" cxnId="{DD733070-A4C6-4ADD-A7E4-B3D066D0D358}">
      <dgm:prSet/>
      <dgm:spPr/>
      <dgm:t>
        <a:bodyPr/>
        <a:lstStyle/>
        <a:p>
          <a:endParaRPr lang="en-US"/>
        </a:p>
      </dgm:t>
    </dgm:pt>
    <dgm:pt modelId="{3C8018A1-96F7-401A-BB71-2C11F4FF79CD}" type="sibTrans" cxnId="{DD733070-A4C6-4ADD-A7E4-B3D066D0D358}">
      <dgm:prSet/>
      <dgm:spPr/>
      <dgm:t>
        <a:bodyPr/>
        <a:lstStyle/>
        <a:p>
          <a:endParaRPr lang="en-US"/>
        </a:p>
      </dgm:t>
    </dgm:pt>
    <dgm:pt modelId="{6E3AA15A-6E06-4733-8A1D-AAADD5BD629B}">
      <dgm:prSet phldrT="[Text]"/>
      <dgm:spPr/>
      <dgm:t>
        <a:bodyPr/>
        <a:lstStyle/>
        <a:p>
          <a:r>
            <a:rPr lang="en-US" dirty="0" smtClean="0"/>
            <a:t>Follows the </a:t>
          </a:r>
          <a:r>
            <a:rPr lang="en-US" dirty="0" err="1" smtClean="0"/>
            <a:t>OpenConfig</a:t>
          </a:r>
          <a:r>
            <a:rPr lang="en-US" dirty="0" smtClean="0"/>
            <a:t> suggestion</a:t>
          </a:r>
          <a:endParaRPr lang="en-US" dirty="0"/>
        </a:p>
      </dgm:t>
    </dgm:pt>
    <dgm:pt modelId="{A56EB1CD-6917-4B49-B9B5-71B6AE7B03BE}" type="parTrans" cxnId="{3E72ACDA-1E5D-4B71-B097-1930B4C71144}">
      <dgm:prSet/>
      <dgm:spPr/>
      <dgm:t>
        <a:bodyPr/>
        <a:lstStyle/>
        <a:p>
          <a:endParaRPr lang="en-US"/>
        </a:p>
      </dgm:t>
    </dgm:pt>
    <dgm:pt modelId="{5FCBBE9B-0E7D-4DAA-9BD0-8F1DC78BAA99}" type="sibTrans" cxnId="{3E72ACDA-1E5D-4B71-B097-1930B4C71144}">
      <dgm:prSet/>
      <dgm:spPr/>
      <dgm:t>
        <a:bodyPr/>
        <a:lstStyle/>
        <a:p>
          <a:endParaRPr lang="en-US"/>
        </a:p>
      </dgm:t>
    </dgm:pt>
    <dgm:pt modelId="{47851542-F32D-4095-9B6D-ADC97EACFB70}">
      <dgm:prSet phldrT="[Text]"/>
      <dgm:spPr/>
      <dgm:t>
        <a:bodyPr/>
        <a:lstStyle/>
        <a:p>
          <a:r>
            <a:rPr lang="en-US" dirty="0" smtClean="0"/>
            <a:t>Maintain ‘</a:t>
          </a:r>
          <a:r>
            <a:rPr lang="en-US" dirty="0" smtClean="0"/>
            <a:t>intended-</a:t>
          </a:r>
          <a:r>
            <a:rPr lang="en-US" dirty="0" err="1" smtClean="0"/>
            <a:t>config</a:t>
          </a:r>
          <a:r>
            <a:rPr lang="en-US" dirty="0" smtClean="0"/>
            <a:t>’ and ‘applied-</a:t>
          </a:r>
          <a:r>
            <a:rPr lang="en-US" dirty="0" err="1" smtClean="0"/>
            <a:t>config</a:t>
          </a:r>
          <a:r>
            <a:rPr lang="en-US" dirty="0" smtClean="0"/>
            <a:t>’ together </a:t>
          </a:r>
          <a:endParaRPr lang="en-US" dirty="0"/>
        </a:p>
      </dgm:t>
    </dgm:pt>
    <dgm:pt modelId="{F4319F08-2F14-4177-B60C-CEB85FE3113E}" type="parTrans" cxnId="{9C120834-AC1E-4C67-B31A-8A0115641ABF}">
      <dgm:prSet/>
      <dgm:spPr/>
      <dgm:t>
        <a:bodyPr/>
        <a:lstStyle/>
        <a:p>
          <a:endParaRPr lang="en-US"/>
        </a:p>
      </dgm:t>
    </dgm:pt>
    <dgm:pt modelId="{BAD4B8C7-D789-4A74-A6D0-7DE87645658C}" type="sibTrans" cxnId="{9C120834-AC1E-4C67-B31A-8A0115641ABF}">
      <dgm:prSet/>
      <dgm:spPr/>
      <dgm:t>
        <a:bodyPr/>
        <a:lstStyle/>
        <a:p>
          <a:endParaRPr lang="en-US"/>
        </a:p>
      </dgm:t>
    </dgm:pt>
    <dgm:pt modelId="{1D13BBF1-4AF9-4651-966B-C27145BFFBB5}" type="pres">
      <dgm:prSet presAssocID="{4A5933C4-A15D-4E38-8D53-313AE29A2470}" presName="Name0" presStyleCnt="0">
        <dgm:presLayoutVars>
          <dgm:dir/>
          <dgm:animLvl val="lvl"/>
          <dgm:resizeHandles val="exact"/>
        </dgm:presLayoutVars>
      </dgm:prSet>
      <dgm:spPr/>
    </dgm:pt>
    <dgm:pt modelId="{88ACE2E4-3DB7-458C-AE3D-5E4A5D3C153C}" type="pres">
      <dgm:prSet presAssocID="{B8D82A37-8D1A-4C9C-A0FE-9E18AB91BEB2}" presName="composite" presStyleCnt="0"/>
      <dgm:spPr/>
    </dgm:pt>
    <dgm:pt modelId="{4AA25835-3382-4275-8E14-68088DF9604C}" type="pres">
      <dgm:prSet presAssocID="{B8D82A37-8D1A-4C9C-A0FE-9E18AB91BEB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08235751-C6D7-43DF-B713-D346B8C43556}" type="pres">
      <dgm:prSet presAssocID="{B8D82A37-8D1A-4C9C-A0FE-9E18AB91BEB2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BF0DA7-D809-4E57-BD74-28517EC50393}" type="pres">
      <dgm:prSet presAssocID="{D773EA14-19A5-412C-890F-4156710DEC7C}" presName="space" presStyleCnt="0"/>
      <dgm:spPr/>
    </dgm:pt>
    <dgm:pt modelId="{F8A1CB7E-C0C2-4C20-ACE1-7F2923726EA6}" type="pres">
      <dgm:prSet presAssocID="{E1D495F8-7463-40C1-B6BB-72AEB88DB720}" presName="composite" presStyleCnt="0"/>
      <dgm:spPr/>
    </dgm:pt>
    <dgm:pt modelId="{19C06CA3-2B5D-4FC3-9F50-CA00A8E3555E}" type="pres">
      <dgm:prSet presAssocID="{E1D495F8-7463-40C1-B6BB-72AEB88DB72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F529B47D-58EF-44F8-80FE-E75175620740}" type="pres">
      <dgm:prSet presAssocID="{E1D495F8-7463-40C1-B6BB-72AEB88DB72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24369A4-8BDE-482B-B724-664ADDEFBC84}" srcId="{B8D82A37-8D1A-4C9C-A0FE-9E18AB91BEB2}" destId="{D1C8F2D5-76D2-4D9E-B698-4F3461D92039}" srcOrd="1" destOrd="0" parTransId="{7672B98C-7FC8-477B-B2D0-29ED482C1D04}" sibTransId="{5A13571C-F190-4DB6-B0FF-1B24A7376A63}"/>
    <dgm:cxn modelId="{DD733070-A4C6-4ADD-A7E4-B3D066D0D358}" srcId="{4A5933C4-A15D-4E38-8D53-313AE29A2470}" destId="{E1D495F8-7463-40C1-B6BB-72AEB88DB720}" srcOrd="1" destOrd="0" parTransId="{4EC743E7-2AD5-447C-8E75-BEEC92C5E50B}" sibTransId="{3C8018A1-96F7-401A-BB71-2C11F4FF79CD}"/>
    <dgm:cxn modelId="{37D230F7-5695-4EDE-A282-333AF71FBB6C}" type="presOf" srcId="{B8D82A37-8D1A-4C9C-A0FE-9E18AB91BEB2}" destId="{4AA25835-3382-4275-8E14-68088DF9604C}" srcOrd="0" destOrd="0" presId="urn:microsoft.com/office/officeart/2005/8/layout/hList1"/>
    <dgm:cxn modelId="{DBE68C3D-2D2E-43D4-840B-FD983AAB4DAC}" type="presOf" srcId="{6E3AA15A-6E06-4733-8A1D-AAADD5BD629B}" destId="{F529B47D-58EF-44F8-80FE-E75175620740}" srcOrd="0" destOrd="0" presId="urn:microsoft.com/office/officeart/2005/8/layout/hList1"/>
    <dgm:cxn modelId="{2E9FFA4B-0F5E-4A0C-92BF-A7CA091DC5B6}" type="presOf" srcId="{47851542-F32D-4095-9B6D-ADC97EACFB70}" destId="{F529B47D-58EF-44F8-80FE-E75175620740}" srcOrd="0" destOrd="1" presId="urn:microsoft.com/office/officeart/2005/8/layout/hList1"/>
    <dgm:cxn modelId="{7F44A480-6F4C-4577-8B98-F1F5BDF642AB}" type="presOf" srcId="{4A5933C4-A15D-4E38-8D53-313AE29A2470}" destId="{1D13BBF1-4AF9-4651-966B-C27145BFFBB5}" srcOrd="0" destOrd="0" presId="urn:microsoft.com/office/officeart/2005/8/layout/hList1"/>
    <dgm:cxn modelId="{AFDDA636-EB7B-4ABF-AE3F-326E4B58F740}" type="presOf" srcId="{98CF381D-46EC-4266-BFF5-4FB3CC5B1AEF}" destId="{08235751-C6D7-43DF-B713-D346B8C43556}" srcOrd="0" destOrd="0" presId="urn:microsoft.com/office/officeart/2005/8/layout/hList1"/>
    <dgm:cxn modelId="{9C120834-AC1E-4C67-B31A-8A0115641ABF}" srcId="{E1D495F8-7463-40C1-B6BB-72AEB88DB720}" destId="{47851542-F32D-4095-9B6D-ADC97EACFB70}" srcOrd="1" destOrd="0" parTransId="{F4319F08-2F14-4177-B60C-CEB85FE3113E}" sibTransId="{BAD4B8C7-D789-4A74-A6D0-7DE87645658C}"/>
    <dgm:cxn modelId="{B4132BBF-39FD-437A-9BEA-97A38861EBF0}" type="presOf" srcId="{D1C8F2D5-76D2-4D9E-B698-4F3461D92039}" destId="{08235751-C6D7-43DF-B713-D346B8C43556}" srcOrd="0" destOrd="1" presId="urn:microsoft.com/office/officeart/2005/8/layout/hList1"/>
    <dgm:cxn modelId="{29644A5C-FADA-4EB0-903E-1339F1AE93E2}" srcId="{4A5933C4-A15D-4E38-8D53-313AE29A2470}" destId="{B8D82A37-8D1A-4C9C-A0FE-9E18AB91BEB2}" srcOrd="0" destOrd="0" parTransId="{4EC8CCD3-828A-46AD-923A-7A865175D542}" sibTransId="{D773EA14-19A5-412C-890F-4156710DEC7C}"/>
    <dgm:cxn modelId="{3E72ACDA-1E5D-4B71-B097-1930B4C71144}" srcId="{E1D495F8-7463-40C1-B6BB-72AEB88DB720}" destId="{6E3AA15A-6E06-4733-8A1D-AAADD5BD629B}" srcOrd="0" destOrd="0" parTransId="{A56EB1CD-6917-4B49-B9B5-71B6AE7B03BE}" sibTransId="{5FCBBE9B-0E7D-4DAA-9BD0-8F1DC78BAA99}"/>
    <dgm:cxn modelId="{484D1FEE-4812-458C-8BBC-8BB515BD8D55}" type="presOf" srcId="{E1D495F8-7463-40C1-B6BB-72AEB88DB720}" destId="{19C06CA3-2B5D-4FC3-9F50-CA00A8E3555E}" srcOrd="0" destOrd="0" presId="urn:microsoft.com/office/officeart/2005/8/layout/hList1"/>
    <dgm:cxn modelId="{72F57477-A1B2-47F2-834A-1FD8B4BEC4FD}" srcId="{B8D82A37-8D1A-4C9C-A0FE-9E18AB91BEB2}" destId="{98CF381D-46EC-4266-BFF5-4FB3CC5B1AEF}" srcOrd="0" destOrd="0" parTransId="{46362ED0-2A13-4186-B3D6-24C59D1739F8}" sibTransId="{35552D9E-518A-4B20-B963-89657FD0CDCC}"/>
    <dgm:cxn modelId="{22F9ED53-FDFC-4897-88D6-DAD1E0A9B053}" type="presParOf" srcId="{1D13BBF1-4AF9-4651-966B-C27145BFFBB5}" destId="{88ACE2E4-3DB7-458C-AE3D-5E4A5D3C153C}" srcOrd="0" destOrd="0" presId="urn:microsoft.com/office/officeart/2005/8/layout/hList1"/>
    <dgm:cxn modelId="{F5F3D96D-86B5-41C2-BA3F-EDDF232D0F08}" type="presParOf" srcId="{88ACE2E4-3DB7-458C-AE3D-5E4A5D3C153C}" destId="{4AA25835-3382-4275-8E14-68088DF9604C}" srcOrd="0" destOrd="0" presId="urn:microsoft.com/office/officeart/2005/8/layout/hList1"/>
    <dgm:cxn modelId="{0826D0BA-6BC0-4B7A-A8BB-B3E58EB59C48}" type="presParOf" srcId="{88ACE2E4-3DB7-458C-AE3D-5E4A5D3C153C}" destId="{08235751-C6D7-43DF-B713-D346B8C43556}" srcOrd="1" destOrd="0" presId="urn:microsoft.com/office/officeart/2005/8/layout/hList1"/>
    <dgm:cxn modelId="{5AD4A78B-7FDF-4DDA-BED5-0BD5B1964DD1}" type="presParOf" srcId="{1D13BBF1-4AF9-4651-966B-C27145BFFBB5}" destId="{D2BF0DA7-D809-4E57-BD74-28517EC50393}" srcOrd="1" destOrd="0" presId="urn:microsoft.com/office/officeart/2005/8/layout/hList1"/>
    <dgm:cxn modelId="{0CA90280-F5F7-41F8-B97B-ADC8AA86B392}" type="presParOf" srcId="{1D13BBF1-4AF9-4651-966B-C27145BFFBB5}" destId="{F8A1CB7E-C0C2-4C20-ACE1-7F2923726EA6}" srcOrd="2" destOrd="0" presId="urn:microsoft.com/office/officeart/2005/8/layout/hList1"/>
    <dgm:cxn modelId="{AED65FA2-B88A-4FCC-8C47-51F7EED55E8C}" type="presParOf" srcId="{F8A1CB7E-C0C2-4C20-ACE1-7F2923726EA6}" destId="{19C06CA3-2B5D-4FC3-9F50-CA00A8E3555E}" srcOrd="0" destOrd="0" presId="urn:microsoft.com/office/officeart/2005/8/layout/hList1"/>
    <dgm:cxn modelId="{F946A696-EDBB-476B-A884-21380C30E7BB}" type="presParOf" srcId="{F8A1CB7E-C0C2-4C20-ACE1-7F2923726EA6}" destId="{F529B47D-58EF-44F8-80FE-E7517562074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16BC906-0C58-456F-8D40-FF4B650405CC}" type="doc">
      <dgm:prSet loTypeId="urn:microsoft.com/office/officeart/2005/8/layout/default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4FC4ABA5-FF66-4DC1-858B-E8C53DE1DDEA}">
      <dgm:prSet phldrT="[Text]"/>
      <dgm:spPr/>
      <dgm:t>
        <a:bodyPr/>
        <a:lstStyle/>
        <a:p>
          <a:r>
            <a:rPr lang="en-US" dirty="0" smtClean="0"/>
            <a:t>PCEP Security</a:t>
          </a:r>
          <a:endParaRPr lang="en-US" dirty="0"/>
        </a:p>
      </dgm:t>
    </dgm:pt>
    <dgm:pt modelId="{D1FF1C0C-5114-40BB-9B22-0188CEA0621B}" type="parTrans" cxnId="{187B763E-65F1-420B-B64E-F4D4E38419F9}">
      <dgm:prSet/>
      <dgm:spPr/>
      <dgm:t>
        <a:bodyPr/>
        <a:lstStyle/>
        <a:p>
          <a:endParaRPr lang="en-US"/>
        </a:p>
      </dgm:t>
    </dgm:pt>
    <dgm:pt modelId="{61344B06-B566-4BD6-847F-806015F38ED1}" type="sibTrans" cxnId="{187B763E-65F1-420B-B64E-F4D4E38419F9}">
      <dgm:prSet/>
      <dgm:spPr/>
      <dgm:t>
        <a:bodyPr/>
        <a:lstStyle/>
        <a:p>
          <a:endParaRPr lang="en-US"/>
        </a:p>
      </dgm:t>
    </dgm:pt>
    <dgm:pt modelId="{D07F32BB-5587-4031-9C7A-8C8FDE8427DE}">
      <dgm:prSet phldrT="[Text]"/>
      <dgm:spPr/>
      <dgm:t>
        <a:bodyPr/>
        <a:lstStyle/>
        <a:p>
          <a:r>
            <a:rPr lang="en-US" dirty="0" smtClean="0"/>
            <a:t>Segment Routing</a:t>
          </a:r>
          <a:endParaRPr lang="en-US" dirty="0"/>
        </a:p>
      </dgm:t>
    </dgm:pt>
    <dgm:pt modelId="{90441214-6F18-4A06-AB1F-102540F318DD}" type="parTrans" cxnId="{30F60F02-A370-4B54-8BB3-118EAFD141D4}">
      <dgm:prSet/>
      <dgm:spPr/>
      <dgm:t>
        <a:bodyPr/>
        <a:lstStyle/>
        <a:p>
          <a:endParaRPr lang="en-US"/>
        </a:p>
      </dgm:t>
    </dgm:pt>
    <dgm:pt modelId="{5C6893BC-5B70-40EB-B8F2-3C9DB4609B06}" type="sibTrans" cxnId="{30F60F02-A370-4B54-8BB3-118EAFD141D4}">
      <dgm:prSet/>
      <dgm:spPr/>
      <dgm:t>
        <a:bodyPr/>
        <a:lstStyle/>
        <a:p>
          <a:endParaRPr lang="en-US"/>
        </a:p>
      </dgm:t>
    </dgm:pt>
    <dgm:pt modelId="{4E45FA4E-6C4C-47C6-A6A1-03B06FEF916D}">
      <dgm:prSet phldrT="[Text]"/>
      <dgm:spPr/>
      <dgm:t>
        <a:bodyPr/>
        <a:lstStyle/>
        <a:p>
          <a:r>
            <a:rPr lang="en-US" dirty="0" smtClean="0"/>
            <a:t>Association</a:t>
          </a:r>
          <a:endParaRPr lang="en-US" dirty="0"/>
        </a:p>
      </dgm:t>
    </dgm:pt>
    <dgm:pt modelId="{78E9F007-1C0D-4F56-B20D-11A871CF559F}" type="parTrans" cxnId="{E691548E-1F81-486C-BBD1-B41C666C8FBB}">
      <dgm:prSet/>
      <dgm:spPr/>
      <dgm:t>
        <a:bodyPr/>
        <a:lstStyle/>
        <a:p>
          <a:endParaRPr lang="en-US"/>
        </a:p>
      </dgm:t>
    </dgm:pt>
    <dgm:pt modelId="{4D38DFBB-94F3-456B-83C0-3C6B955557C3}" type="sibTrans" cxnId="{E691548E-1F81-486C-BBD1-B41C666C8FBB}">
      <dgm:prSet/>
      <dgm:spPr/>
      <dgm:t>
        <a:bodyPr/>
        <a:lstStyle/>
        <a:p>
          <a:endParaRPr lang="en-US"/>
        </a:p>
      </dgm:t>
    </dgm:pt>
    <dgm:pt modelId="{79248353-ECB4-47B2-B503-E46C61E432E1}">
      <dgm:prSet phldrT="[Text]"/>
      <dgm:spPr/>
      <dgm:t>
        <a:bodyPr/>
        <a:lstStyle/>
        <a:p>
          <a:r>
            <a:rPr lang="en-US" dirty="0" smtClean="0"/>
            <a:t>Including TLS</a:t>
          </a:r>
          <a:endParaRPr lang="en-US" dirty="0"/>
        </a:p>
      </dgm:t>
    </dgm:pt>
    <dgm:pt modelId="{7B83B711-4CD1-46A2-BAF0-D6BB75DBED4E}" type="parTrans" cxnId="{84FFC14B-F331-4BF2-9E39-A92CE4013624}">
      <dgm:prSet/>
      <dgm:spPr/>
      <dgm:t>
        <a:bodyPr/>
        <a:lstStyle/>
        <a:p>
          <a:endParaRPr lang="en-US"/>
        </a:p>
      </dgm:t>
    </dgm:pt>
    <dgm:pt modelId="{38A2D05A-554A-4B33-BD01-4193F7D714B1}" type="sibTrans" cxnId="{84FFC14B-F331-4BF2-9E39-A92CE4013624}">
      <dgm:prSet/>
      <dgm:spPr/>
      <dgm:t>
        <a:bodyPr/>
        <a:lstStyle/>
        <a:p>
          <a:endParaRPr lang="en-US"/>
        </a:p>
      </dgm:t>
    </dgm:pt>
    <dgm:pt modelId="{E008C196-5D52-42E1-8B9C-F2B848EB2F82}" type="pres">
      <dgm:prSet presAssocID="{A16BC906-0C58-456F-8D40-FF4B650405C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AAC0EAC-D5AB-40F5-98DE-1A91BAEE10FB}" type="pres">
      <dgm:prSet presAssocID="{4FC4ABA5-FF66-4DC1-858B-E8C53DE1DDE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8BC7A0-E9A9-4271-9788-97C87449BE6C}" type="pres">
      <dgm:prSet presAssocID="{61344B06-B566-4BD6-847F-806015F38ED1}" presName="sibTrans" presStyleCnt="0"/>
      <dgm:spPr/>
    </dgm:pt>
    <dgm:pt modelId="{9C638D56-BC4E-4690-9B92-F6148E83395C}" type="pres">
      <dgm:prSet presAssocID="{D07F32BB-5587-4031-9C7A-8C8FDE8427D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0662CB-5E1A-4809-861D-61741D080FC5}" type="pres">
      <dgm:prSet presAssocID="{5C6893BC-5B70-40EB-B8F2-3C9DB4609B06}" presName="sibTrans" presStyleCnt="0"/>
      <dgm:spPr/>
    </dgm:pt>
    <dgm:pt modelId="{E9823C59-F4C8-4B54-8195-30E25BA0A333}" type="pres">
      <dgm:prSet presAssocID="{4E45FA4E-6C4C-47C6-A6A1-03B06FEF916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1845DB-E709-4553-9B5B-235B38F214CB}" type="presOf" srcId="{4FC4ABA5-FF66-4DC1-858B-E8C53DE1DDEA}" destId="{0AAC0EAC-D5AB-40F5-98DE-1A91BAEE10FB}" srcOrd="0" destOrd="0" presId="urn:microsoft.com/office/officeart/2005/8/layout/default"/>
    <dgm:cxn modelId="{84FFC14B-F331-4BF2-9E39-A92CE4013624}" srcId="{4FC4ABA5-FF66-4DC1-858B-E8C53DE1DDEA}" destId="{79248353-ECB4-47B2-B503-E46C61E432E1}" srcOrd="0" destOrd="0" parTransId="{7B83B711-4CD1-46A2-BAF0-D6BB75DBED4E}" sibTransId="{38A2D05A-554A-4B33-BD01-4193F7D714B1}"/>
    <dgm:cxn modelId="{E710BB0D-3B47-45BA-8425-7BA61CDD6F8E}" type="presOf" srcId="{79248353-ECB4-47B2-B503-E46C61E432E1}" destId="{0AAC0EAC-D5AB-40F5-98DE-1A91BAEE10FB}" srcOrd="0" destOrd="1" presId="urn:microsoft.com/office/officeart/2005/8/layout/default"/>
    <dgm:cxn modelId="{187B763E-65F1-420B-B64E-F4D4E38419F9}" srcId="{A16BC906-0C58-456F-8D40-FF4B650405CC}" destId="{4FC4ABA5-FF66-4DC1-858B-E8C53DE1DDEA}" srcOrd="0" destOrd="0" parTransId="{D1FF1C0C-5114-40BB-9B22-0188CEA0621B}" sibTransId="{61344B06-B566-4BD6-847F-806015F38ED1}"/>
    <dgm:cxn modelId="{62380C14-4E9C-4597-AE1E-3BF011599865}" type="presOf" srcId="{D07F32BB-5587-4031-9C7A-8C8FDE8427DE}" destId="{9C638D56-BC4E-4690-9B92-F6148E83395C}" srcOrd="0" destOrd="0" presId="urn:microsoft.com/office/officeart/2005/8/layout/default"/>
    <dgm:cxn modelId="{C8C4A355-2F18-4480-85B2-7FE312F72119}" type="presOf" srcId="{A16BC906-0C58-456F-8D40-FF4B650405CC}" destId="{E008C196-5D52-42E1-8B9C-F2B848EB2F82}" srcOrd="0" destOrd="0" presId="urn:microsoft.com/office/officeart/2005/8/layout/default"/>
    <dgm:cxn modelId="{30F60F02-A370-4B54-8BB3-118EAFD141D4}" srcId="{A16BC906-0C58-456F-8D40-FF4B650405CC}" destId="{D07F32BB-5587-4031-9C7A-8C8FDE8427DE}" srcOrd="1" destOrd="0" parTransId="{90441214-6F18-4A06-AB1F-102540F318DD}" sibTransId="{5C6893BC-5B70-40EB-B8F2-3C9DB4609B06}"/>
    <dgm:cxn modelId="{E691548E-1F81-486C-BBD1-B41C666C8FBB}" srcId="{A16BC906-0C58-456F-8D40-FF4B650405CC}" destId="{4E45FA4E-6C4C-47C6-A6A1-03B06FEF916D}" srcOrd="2" destOrd="0" parTransId="{78E9F007-1C0D-4F56-B20D-11A871CF559F}" sibTransId="{4D38DFBB-94F3-456B-83C0-3C6B955557C3}"/>
    <dgm:cxn modelId="{E3DA4E43-35B6-4AB5-AF6D-85B8FBF78677}" type="presOf" srcId="{4E45FA4E-6C4C-47C6-A6A1-03B06FEF916D}" destId="{E9823C59-F4C8-4B54-8195-30E25BA0A333}" srcOrd="0" destOrd="0" presId="urn:microsoft.com/office/officeart/2005/8/layout/default"/>
    <dgm:cxn modelId="{E80A9EE3-BB9D-46ED-921E-6F4D94BFFC13}" type="presParOf" srcId="{E008C196-5D52-42E1-8B9C-F2B848EB2F82}" destId="{0AAC0EAC-D5AB-40F5-98DE-1A91BAEE10FB}" srcOrd="0" destOrd="0" presId="urn:microsoft.com/office/officeart/2005/8/layout/default"/>
    <dgm:cxn modelId="{FD2B0BDA-D93F-4C36-8BF7-F1DA8168030B}" type="presParOf" srcId="{E008C196-5D52-42E1-8B9C-F2B848EB2F82}" destId="{D48BC7A0-E9A9-4271-9788-97C87449BE6C}" srcOrd="1" destOrd="0" presId="urn:microsoft.com/office/officeart/2005/8/layout/default"/>
    <dgm:cxn modelId="{699A63C3-C347-477D-9579-C6995B4B7417}" type="presParOf" srcId="{E008C196-5D52-42E1-8B9C-F2B848EB2F82}" destId="{9C638D56-BC4E-4690-9B92-F6148E83395C}" srcOrd="2" destOrd="0" presId="urn:microsoft.com/office/officeart/2005/8/layout/default"/>
    <dgm:cxn modelId="{C9EC199D-D7D1-4C02-A1E2-739DA277176C}" type="presParOf" srcId="{E008C196-5D52-42E1-8B9C-F2B848EB2F82}" destId="{060662CB-5E1A-4809-861D-61741D080FC5}" srcOrd="3" destOrd="0" presId="urn:microsoft.com/office/officeart/2005/8/layout/default"/>
    <dgm:cxn modelId="{30827445-73DB-4695-9638-DFECFD07F271}" type="presParOf" srcId="{E008C196-5D52-42E1-8B9C-F2B848EB2F82}" destId="{E9823C59-F4C8-4B54-8195-30E25BA0A333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A317CC-CDB4-407B-8E4A-FDD4A6A585E4}">
      <dsp:nvSpPr>
        <dsp:cNvPr id="0" name=""/>
        <dsp:cNvSpPr/>
      </dsp:nvSpPr>
      <dsp:spPr>
        <a:xfrm>
          <a:off x="1041" y="1100964"/>
          <a:ext cx="4063007" cy="243780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A YANG data model for the management of PCEP</a:t>
          </a:r>
          <a:endParaRPr lang="en-US" sz="30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Includes configuration data and operational state </a:t>
          </a:r>
          <a:endParaRPr lang="en-US" sz="2300" kern="1200" dirty="0"/>
        </a:p>
      </dsp:txBody>
      <dsp:txXfrm>
        <a:off x="1041" y="1100964"/>
        <a:ext cx="4063007" cy="2437804"/>
      </dsp:txXfrm>
    </dsp:sp>
    <dsp:sp modelId="{F746602E-B8F1-435C-888F-781153339ED1}">
      <dsp:nvSpPr>
        <dsp:cNvPr id="0" name=""/>
        <dsp:cNvSpPr/>
      </dsp:nvSpPr>
      <dsp:spPr>
        <a:xfrm>
          <a:off x="4470350" y="1100964"/>
          <a:ext cx="4063007" cy="243780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Base PCEP specification as per RFC 5440 and some extensions</a:t>
          </a:r>
          <a:endParaRPr lang="en-US" sz="30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Stateful PCE</a:t>
          </a:r>
          <a:endParaRPr lang="en-US" sz="2300" kern="1200" dirty="0"/>
        </a:p>
      </dsp:txBody>
      <dsp:txXfrm>
        <a:off x="4470350" y="1100964"/>
        <a:ext cx="4063007" cy="24378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F81E8E-ABE4-4CA6-99CB-74392CE4890B}">
      <dsp:nvSpPr>
        <dsp:cNvPr id="0" name=""/>
        <dsp:cNvSpPr/>
      </dsp:nvSpPr>
      <dsp:spPr>
        <a:xfrm>
          <a:off x="0" y="0"/>
          <a:ext cx="7162800" cy="1219200"/>
        </a:xfrm>
        <a:prstGeom prst="rect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Last presented in Prague (-03 version</a:t>
          </a:r>
          <a:r>
            <a:rPr lang="en-US" sz="3300" kern="1200" dirty="0" smtClean="0"/>
            <a:t>); updated based on feedback -</a:t>
          </a:r>
          <a:endParaRPr lang="en-US" sz="3300" kern="1200" dirty="0"/>
        </a:p>
      </dsp:txBody>
      <dsp:txXfrm>
        <a:off x="0" y="0"/>
        <a:ext cx="7162800" cy="1219200"/>
      </dsp:txXfrm>
    </dsp:sp>
    <dsp:sp modelId="{3800B885-11B9-4490-88DA-F06526170397}">
      <dsp:nvSpPr>
        <dsp:cNvPr id="0" name=""/>
        <dsp:cNvSpPr/>
      </dsp:nvSpPr>
      <dsp:spPr>
        <a:xfrm>
          <a:off x="0" y="1219200"/>
          <a:ext cx="1790700" cy="256032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Description for LSP-DB</a:t>
          </a:r>
          <a:endParaRPr lang="en-US" sz="2500" kern="1200" dirty="0"/>
        </a:p>
      </dsp:txBody>
      <dsp:txXfrm>
        <a:off x="0" y="1219200"/>
        <a:ext cx="1790700" cy="2560320"/>
      </dsp:txXfrm>
    </dsp:sp>
    <dsp:sp modelId="{94A48D93-444E-46A5-92A7-2C2B166D5827}">
      <dsp:nvSpPr>
        <dsp:cNvPr id="0" name=""/>
        <dsp:cNvSpPr/>
      </dsp:nvSpPr>
      <dsp:spPr>
        <a:xfrm>
          <a:off x="1790699" y="1219200"/>
          <a:ext cx="1790700" cy="256032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Timestamp for session creation</a:t>
          </a:r>
          <a:endParaRPr lang="en-US" sz="2500" kern="1200" dirty="0"/>
        </a:p>
      </dsp:txBody>
      <dsp:txXfrm>
        <a:off x="1790699" y="1219200"/>
        <a:ext cx="1790700" cy="2560320"/>
      </dsp:txXfrm>
    </dsp:sp>
    <dsp:sp modelId="{6CFED9A6-4728-410A-A445-15BDA2E5D88D}">
      <dsp:nvSpPr>
        <dsp:cNvPr id="0" name=""/>
        <dsp:cNvSpPr/>
      </dsp:nvSpPr>
      <dsp:spPr>
        <a:xfrm>
          <a:off x="3581400" y="1219200"/>
          <a:ext cx="1790700" cy="256032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All stats under a container “</a:t>
          </a:r>
          <a:r>
            <a:rPr lang="en-US" sz="2500" kern="1200" dirty="0" err="1" smtClean="0"/>
            <a:t>pcep</a:t>
          </a:r>
          <a:r>
            <a:rPr lang="en-US" sz="2500" kern="1200" dirty="0" smtClean="0"/>
            <a:t>-stats”</a:t>
          </a:r>
          <a:endParaRPr lang="en-US" sz="2500" kern="1200" dirty="0"/>
        </a:p>
      </dsp:txBody>
      <dsp:txXfrm>
        <a:off x="3581400" y="1219200"/>
        <a:ext cx="1790700" cy="2560320"/>
      </dsp:txXfrm>
    </dsp:sp>
    <dsp:sp modelId="{6D973659-F99A-467F-832B-6CD6CC803FAC}">
      <dsp:nvSpPr>
        <dsp:cNvPr id="0" name=""/>
        <dsp:cNvSpPr/>
      </dsp:nvSpPr>
      <dsp:spPr>
        <a:xfrm>
          <a:off x="5372100" y="1219200"/>
          <a:ext cx="1790700" cy="256032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Removed “</a:t>
          </a:r>
          <a:r>
            <a:rPr lang="en-US" sz="2500" b="0" i="0" kern="1200" dirty="0" smtClean="0"/>
            <a:t>entity-</a:t>
          </a:r>
          <a:r>
            <a:rPr lang="en-US" sz="2500" b="0" i="0" kern="1200" dirty="0" err="1" smtClean="0"/>
            <a:t>addr</a:t>
          </a:r>
          <a:r>
            <a:rPr lang="en-US" sz="2500" b="0" i="0" kern="1200" dirty="0" smtClean="0"/>
            <a:t>” from all notification</a:t>
          </a:r>
          <a:endParaRPr lang="en-US" sz="2500" kern="1200" dirty="0"/>
        </a:p>
      </dsp:txBody>
      <dsp:txXfrm>
        <a:off x="5372100" y="1219200"/>
        <a:ext cx="1790700" cy="2560320"/>
      </dsp:txXfrm>
    </dsp:sp>
    <dsp:sp modelId="{01B553D9-D40E-48DF-99E6-28BC2D57261B}">
      <dsp:nvSpPr>
        <dsp:cNvPr id="0" name=""/>
        <dsp:cNvSpPr/>
      </dsp:nvSpPr>
      <dsp:spPr>
        <a:xfrm>
          <a:off x="0" y="3779520"/>
          <a:ext cx="7162800" cy="284480"/>
        </a:xfrm>
        <a:prstGeom prst="rect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F16337-07FD-4EB3-AB97-478C9167882D}">
      <dsp:nvSpPr>
        <dsp:cNvPr id="0" name=""/>
        <dsp:cNvSpPr/>
      </dsp:nvSpPr>
      <dsp:spPr>
        <a:xfrm>
          <a:off x="634364" y="0"/>
          <a:ext cx="7189470" cy="40640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26B2272-DF4D-44FB-98A8-DC817D50E83C}">
      <dsp:nvSpPr>
        <dsp:cNvPr id="0" name=""/>
        <dsp:cNvSpPr/>
      </dsp:nvSpPr>
      <dsp:spPr>
        <a:xfrm>
          <a:off x="286620" y="1219199"/>
          <a:ext cx="2537460" cy="16256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Mark tunnels to be delegated at PCC in </a:t>
          </a:r>
          <a:r>
            <a:rPr lang="en-US" sz="2300" kern="1200" dirty="0" err="1" smtClean="0"/>
            <a:t>config</a:t>
          </a:r>
          <a:r>
            <a:rPr lang="en-US" sz="2300" kern="1200" dirty="0" smtClean="0"/>
            <a:t> model</a:t>
          </a:r>
          <a:endParaRPr lang="en-US" sz="2300" kern="1200" dirty="0"/>
        </a:p>
      </dsp:txBody>
      <dsp:txXfrm>
        <a:off x="286620" y="1219199"/>
        <a:ext cx="2537460" cy="1625600"/>
      </dsp:txXfrm>
    </dsp:sp>
    <dsp:sp modelId="{2CAB78E6-4F11-4049-B7DD-B00F3EC5D698}">
      <dsp:nvSpPr>
        <dsp:cNvPr id="0" name=""/>
        <dsp:cNvSpPr/>
      </dsp:nvSpPr>
      <dsp:spPr>
        <a:xfrm>
          <a:off x="2960370" y="1219199"/>
          <a:ext cx="2537460" cy="16256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Mark tunnels as PCE-initiated tunnel in </a:t>
          </a:r>
          <a:r>
            <a:rPr lang="en-US" sz="2300" kern="1200" dirty="0" err="1" smtClean="0"/>
            <a:t>config</a:t>
          </a:r>
          <a:r>
            <a:rPr lang="en-US" sz="2300" kern="1200" dirty="0" smtClean="0"/>
            <a:t> model</a:t>
          </a:r>
          <a:endParaRPr lang="en-US" sz="2300" kern="1200" dirty="0"/>
        </a:p>
      </dsp:txBody>
      <dsp:txXfrm>
        <a:off x="2960370" y="1219199"/>
        <a:ext cx="2537460" cy="1625600"/>
      </dsp:txXfrm>
    </dsp:sp>
    <dsp:sp modelId="{F158DAE4-786B-4C21-8B13-E62B9368DC53}">
      <dsp:nvSpPr>
        <dsp:cNvPr id="0" name=""/>
        <dsp:cNvSpPr/>
      </dsp:nvSpPr>
      <dsp:spPr>
        <a:xfrm>
          <a:off x="5634119" y="1219199"/>
          <a:ext cx="2537460" cy="16256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b="1" i="1" u="none" kern="1200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Add to </a:t>
          </a:r>
          <a:r>
            <a:rPr lang="en-US" altLang="zh-CN" sz="2400" b="1" i="1" u="none" kern="1200" dirty="0" err="1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ietf-te</a:t>
          </a:r>
          <a:r>
            <a:rPr lang="en-US" altLang="zh-CN" sz="2400" b="1" i="1" u="none" kern="1200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 yang </a:t>
          </a:r>
          <a:r>
            <a:rPr lang="en-US" altLang="zh-CN" sz="2400" b="1" i="1" u="none" kern="1200" dirty="0" err="1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config</a:t>
          </a:r>
          <a:r>
            <a:rPr lang="en-US" altLang="zh-CN" sz="2400" b="1" i="1" u="none" kern="1200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 model?</a:t>
          </a:r>
          <a:endParaRPr lang="en-US" sz="2400" b="1" i="1" u="none" kern="1200" dirty="0">
            <a:solidFill>
              <a:srgbClr val="0070C0"/>
            </a:solidFill>
          </a:endParaRPr>
        </a:p>
      </dsp:txBody>
      <dsp:txXfrm>
        <a:off x="5634119" y="1219199"/>
        <a:ext cx="2537460" cy="16256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A25835-3382-4275-8E14-68088DF9604C}">
      <dsp:nvSpPr>
        <dsp:cNvPr id="0" name=""/>
        <dsp:cNvSpPr/>
      </dsp:nvSpPr>
      <dsp:spPr>
        <a:xfrm>
          <a:off x="29" y="201319"/>
          <a:ext cx="2848570" cy="6912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PCEP-Yang</a:t>
          </a:r>
          <a:endParaRPr lang="en-US" sz="2400" kern="1200" dirty="0"/>
        </a:p>
      </dsp:txBody>
      <dsp:txXfrm>
        <a:off x="29" y="201319"/>
        <a:ext cx="2848570" cy="691200"/>
      </dsp:txXfrm>
    </dsp:sp>
    <dsp:sp modelId="{08235751-C6D7-43DF-B713-D346B8C43556}">
      <dsp:nvSpPr>
        <dsp:cNvPr id="0" name=""/>
        <dsp:cNvSpPr/>
      </dsp:nvSpPr>
      <dsp:spPr>
        <a:xfrm>
          <a:off x="29" y="892519"/>
          <a:ext cx="2848570" cy="276696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err="1" smtClean="0"/>
            <a:t>Config</a:t>
          </a:r>
          <a:r>
            <a:rPr lang="en-US" sz="2400" kern="1200" dirty="0" smtClean="0"/>
            <a:t> container has ‘intended-</a:t>
          </a:r>
          <a:r>
            <a:rPr lang="en-US" sz="2400" kern="1200" dirty="0" err="1" smtClean="0"/>
            <a:t>config</a:t>
          </a:r>
          <a:r>
            <a:rPr lang="en-US" sz="2400" kern="1200" dirty="0" smtClean="0"/>
            <a:t>’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State container has both ‘applied-</a:t>
          </a:r>
          <a:r>
            <a:rPr lang="en-US" sz="2400" kern="1200" dirty="0" err="1" smtClean="0"/>
            <a:t>config</a:t>
          </a:r>
          <a:r>
            <a:rPr lang="en-US" sz="2400" kern="1200" dirty="0" smtClean="0"/>
            <a:t>’ and ‘derived state</a:t>
          </a:r>
          <a:endParaRPr lang="en-US" sz="2400" kern="1200" dirty="0"/>
        </a:p>
      </dsp:txBody>
      <dsp:txXfrm>
        <a:off x="29" y="892519"/>
        <a:ext cx="2848570" cy="2766960"/>
      </dsp:txXfrm>
    </dsp:sp>
    <dsp:sp modelId="{19C06CA3-2B5D-4FC3-9F50-CA00A8E3555E}">
      <dsp:nvSpPr>
        <dsp:cNvPr id="0" name=""/>
        <dsp:cNvSpPr/>
      </dsp:nvSpPr>
      <dsp:spPr>
        <a:xfrm>
          <a:off x="3247399" y="201319"/>
          <a:ext cx="2848570" cy="69120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TE-Yang</a:t>
          </a:r>
          <a:endParaRPr lang="en-US" sz="2400" kern="1200" dirty="0"/>
        </a:p>
      </dsp:txBody>
      <dsp:txXfrm>
        <a:off x="3247399" y="201319"/>
        <a:ext cx="2848570" cy="691200"/>
      </dsp:txXfrm>
    </dsp:sp>
    <dsp:sp modelId="{F529B47D-58EF-44F8-80FE-E75175620740}">
      <dsp:nvSpPr>
        <dsp:cNvPr id="0" name=""/>
        <dsp:cNvSpPr/>
      </dsp:nvSpPr>
      <dsp:spPr>
        <a:xfrm>
          <a:off x="3247399" y="892519"/>
          <a:ext cx="2848570" cy="276696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Follows the </a:t>
          </a:r>
          <a:r>
            <a:rPr lang="en-US" sz="2400" kern="1200" dirty="0" err="1" smtClean="0"/>
            <a:t>OpenConfig</a:t>
          </a:r>
          <a:r>
            <a:rPr lang="en-US" sz="2400" kern="1200" dirty="0" smtClean="0"/>
            <a:t> suggestion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Maintain ‘</a:t>
          </a:r>
          <a:r>
            <a:rPr lang="en-US" sz="2400" kern="1200" dirty="0" smtClean="0"/>
            <a:t>intended-</a:t>
          </a:r>
          <a:r>
            <a:rPr lang="en-US" sz="2400" kern="1200" dirty="0" err="1" smtClean="0"/>
            <a:t>config</a:t>
          </a:r>
          <a:r>
            <a:rPr lang="en-US" sz="2400" kern="1200" dirty="0" smtClean="0"/>
            <a:t>’ and ‘applied-</a:t>
          </a:r>
          <a:r>
            <a:rPr lang="en-US" sz="2400" kern="1200" dirty="0" err="1" smtClean="0"/>
            <a:t>config</a:t>
          </a:r>
          <a:r>
            <a:rPr lang="en-US" sz="2400" kern="1200" dirty="0" smtClean="0"/>
            <a:t>’ together </a:t>
          </a:r>
          <a:endParaRPr lang="en-US" sz="2400" kern="1200" dirty="0"/>
        </a:p>
      </dsp:txBody>
      <dsp:txXfrm>
        <a:off x="3247399" y="892519"/>
        <a:ext cx="2848570" cy="276696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AC0EAC-D5AB-40F5-98DE-1A91BAEE10FB}">
      <dsp:nvSpPr>
        <dsp:cNvPr id="0" name=""/>
        <dsp:cNvSpPr/>
      </dsp:nvSpPr>
      <dsp:spPr>
        <a:xfrm>
          <a:off x="0" y="787400"/>
          <a:ext cx="2667000" cy="1600199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PCEP Security</a:t>
          </a:r>
          <a:endParaRPr lang="en-US" sz="32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Including TLS</a:t>
          </a:r>
          <a:endParaRPr lang="en-US" sz="2500" kern="1200" dirty="0"/>
        </a:p>
      </dsp:txBody>
      <dsp:txXfrm>
        <a:off x="0" y="787400"/>
        <a:ext cx="2667000" cy="1600199"/>
      </dsp:txXfrm>
    </dsp:sp>
    <dsp:sp modelId="{9C638D56-BC4E-4690-9B92-F6148E83395C}">
      <dsp:nvSpPr>
        <dsp:cNvPr id="0" name=""/>
        <dsp:cNvSpPr/>
      </dsp:nvSpPr>
      <dsp:spPr>
        <a:xfrm>
          <a:off x="2933700" y="787400"/>
          <a:ext cx="2667000" cy="1600199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Segment Routing</a:t>
          </a:r>
          <a:endParaRPr lang="en-US" sz="3200" kern="1200" dirty="0"/>
        </a:p>
      </dsp:txBody>
      <dsp:txXfrm>
        <a:off x="2933700" y="787400"/>
        <a:ext cx="2667000" cy="1600199"/>
      </dsp:txXfrm>
    </dsp:sp>
    <dsp:sp modelId="{E9823C59-F4C8-4B54-8195-30E25BA0A333}">
      <dsp:nvSpPr>
        <dsp:cNvPr id="0" name=""/>
        <dsp:cNvSpPr/>
      </dsp:nvSpPr>
      <dsp:spPr>
        <a:xfrm>
          <a:off x="5867399" y="787400"/>
          <a:ext cx="2667000" cy="1600199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Association</a:t>
          </a:r>
          <a:endParaRPr lang="en-US" sz="3200" kern="1200" dirty="0"/>
        </a:p>
      </dsp:txBody>
      <dsp:txXfrm>
        <a:off x="5867399" y="787400"/>
        <a:ext cx="2667000" cy="16001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5A71BE1-94DD-4C71-99AB-934CB421A1C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Mar 2014</a:t>
            </a: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89th IETF @ London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2927F-8667-482E-A4A8-59E805D8A1F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Mar 2014</a:t>
            </a: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89th IETF @ London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06072-3FED-4707-8A2F-D3B55B9B357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Mar 2014</a:t>
            </a: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89th IETF @ London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48966-0095-4EA4-969B-FB184E818AD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Mar 2014</a:t>
            </a: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89th IETF @ London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AD213F-D167-4A1F-ADF9-88051406AD5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Mar 2014</a:t>
            </a: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89th IETF @ London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4FBCE-4C5D-4840-B67B-684267CED42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Mar 2014</a:t>
            </a: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89th IETF @ London</a:t>
            </a: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84090-B5F9-49C3-AAE6-8F757AC3E7D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Mar 2014</a:t>
            </a: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89th IETF @ London</a:t>
            </a: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2C14E-9041-4986-B843-E36EE0977CF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Mar 2014</a:t>
            </a: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89th IETF @ London</a:t>
            </a: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EE499-807B-451A-B34C-AB6B8D7FDA3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Mar 2014</a:t>
            </a: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89th IETF @ London</a:t>
            </a: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64610-1759-4E95-AAE4-7B8B2BFD8AF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Mar 2014</a:t>
            </a: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89th IETF @ London</a:t>
            </a: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907E83-92FF-4FFB-8095-E38E0E610F9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4th Mar 2014</a:t>
            </a: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89th IETF @ London</a:t>
            </a: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14755-4E5A-48D7-9534-D53F2FA9E44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 smtClean="0"/>
              <a:t>4th Mar 2014</a:t>
            </a: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altLang="zh-CN" smtClean="0"/>
              <a:t>89th IETF @ London</a:t>
            </a: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D14106E-96FC-4563-B373-8C86E0C487F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hyperlink" Target="https://github.com/dhruvdhody-huawei/pcep-yang/blob/master/ietf-pcep.yang" TargetMode="Externa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77800"/>
            <a:ext cx="7772400" cy="2057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Yang Model for PCEP</a:t>
            </a:r>
            <a:endParaRPr lang="en-US" altLang="zh-CN" sz="4800" u="sng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52927F-8667-482E-A4A8-59E805D8A1FF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717800"/>
            <a:ext cx="7696200" cy="965200"/>
          </a:xfrm>
        </p:spPr>
        <p:txBody>
          <a:bodyPr/>
          <a:lstStyle/>
          <a:p>
            <a:pPr eaLnBrk="1" hangingPunct="1"/>
            <a:r>
              <a:rPr lang="en-US" altLang="zh-CN" sz="2400" dirty="0" smtClean="0">
                <a:latin typeface="Candara" pitchFamily="34" charset="0"/>
              </a:rPr>
              <a:t>draft-pkd-pce-pcep-yang-05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371600" y="3632200"/>
          <a:ext cx="6172200" cy="2472265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3086100"/>
                <a:gridCol w="3086100"/>
              </a:tblGrid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1900" kern="1200" dirty="0" smtClean="0"/>
                        <a:t>Dhruv Dhody</a:t>
                      </a:r>
                      <a:endParaRPr lang="en-US" sz="19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kern="1200" dirty="0" smtClean="0"/>
                        <a:t>Huawei</a:t>
                      </a:r>
                      <a:endParaRPr lang="en-US" sz="19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60960" marB="60960" anchor="ctr"/>
                </a:tc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1900" kern="1200" dirty="0" smtClean="0"/>
                        <a:t>Jonathan Hardwick</a:t>
                      </a:r>
                      <a:endParaRPr lang="en-US" sz="19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kern="1200" dirty="0" err="1" smtClean="0"/>
                        <a:t>Metaswitch</a:t>
                      </a:r>
                      <a:endParaRPr lang="en-US" sz="19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60960" marB="60960" anchor="ctr"/>
                </a:tc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1900" kern="1200" dirty="0" smtClean="0"/>
                        <a:t>Vishnu Pavan Beeram</a:t>
                      </a:r>
                      <a:endParaRPr lang="en-US" sz="19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kern="1200" dirty="0" smtClean="0"/>
                        <a:t>Juniper</a:t>
                      </a:r>
                      <a:endParaRPr lang="en-US" sz="19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60960" marB="60960" anchor="ctr"/>
                </a:tc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1900" kern="1200" dirty="0" smtClean="0"/>
                        <a:t>Zafar Ali</a:t>
                      </a:r>
                      <a:endParaRPr lang="en-US" sz="19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kern="1200" dirty="0" smtClean="0"/>
                        <a:t>Cisco</a:t>
                      </a:r>
                      <a:endParaRPr lang="en-US" sz="19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60960" marB="60960" anchor="ctr"/>
                </a:tc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1900" kern="1200" dirty="0" smtClean="0"/>
                        <a:t>Jeff Tantsura</a:t>
                      </a:r>
                      <a:endParaRPr lang="en-US" sz="19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kern="1200" dirty="0" smtClean="0"/>
                        <a:t>Ericsson</a:t>
                      </a:r>
                      <a:endParaRPr lang="en-US" sz="19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60960" marB="60960" anchor="ctr"/>
                </a:tc>
              </a:tr>
            </a:tbl>
          </a:graphicData>
        </a:graphic>
      </p:graphicFrame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1"/>
          </a:xfrm>
          <a:noFill/>
        </p:spPr>
        <p:txBody>
          <a:bodyPr/>
          <a:lstStyle/>
          <a:p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95</a:t>
            </a:r>
            <a:r>
              <a:rPr lang="en-US" altLang="zh-CN" sz="1200" baseline="300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th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IETF @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BA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1"/>
            <a:ext cx="8229600" cy="731839"/>
          </a:xfrm>
        </p:spPr>
        <p:txBody>
          <a:bodyPr/>
          <a:lstStyle/>
          <a:p>
            <a:pPr lvl="0"/>
            <a:r>
              <a:rPr lang="en-US" altLang="zh-CN" sz="36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Introduction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AD213F-D167-4A1F-ADF9-88051406AD5C}" type="slidenum">
              <a:rPr lang="en-US" altLang="zh-CN" smtClean="0"/>
              <a:pPr>
                <a:defRPr/>
              </a:pPr>
              <a:t>2</a:t>
            </a:fld>
            <a:endParaRPr lang="en-US" altLang="zh-CN"/>
          </a:p>
        </p:txBody>
      </p:sp>
      <p:graphicFrame>
        <p:nvGraphicFramePr>
          <p:cNvPr id="6" name="Diagram 5"/>
          <p:cNvGraphicFramePr/>
          <p:nvPr/>
        </p:nvGraphicFramePr>
        <p:xfrm>
          <a:off x="228600" y="1295400"/>
          <a:ext cx="8534400" cy="4639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1"/>
          </a:xfrm>
          <a:noFill/>
        </p:spPr>
        <p:txBody>
          <a:bodyPr/>
          <a:lstStyle/>
          <a:p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95</a:t>
            </a:r>
            <a:r>
              <a:rPr lang="en-US" altLang="zh-CN" sz="1200" baseline="300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th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  IETF @ BA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1"/>
            <a:ext cx="8229600" cy="731839"/>
          </a:xfrm>
        </p:spPr>
        <p:txBody>
          <a:bodyPr/>
          <a:lstStyle/>
          <a:p>
            <a:pPr lvl="0"/>
            <a:r>
              <a:rPr lang="en-US" altLang="zh-CN" sz="36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Recent Changes</a:t>
            </a:r>
            <a:endParaRPr lang="en-US" altLang="zh-CN" sz="3600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AD213F-D167-4A1F-ADF9-88051406AD5C}" type="slidenum">
              <a:rPr lang="en-US" altLang="zh-CN" smtClean="0"/>
              <a:pPr>
                <a:defRPr/>
              </a:pPr>
              <a:t>3</a:t>
            </a:fld>
            <a:endParaRPr lang="en-US" altLang="zh-CN"/>
          </a:p>
        </p:txBody>
      </p:sp>
      <p:graphicFrame>
        <p:nvGraphicFramePr>
          <p:cNvPr id="6" name="Diagram 5"/>
          <p:cNvGraphicFramePr/>
          <p:nvPr/>
        </p:nvGraphicFramePr>
        <p:xfrm>
          <a:off x="990600" y="1498601"/>
          <a:ext cx="7162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1"/>
          </a:xfrm>
          <a:noFill/>
        </p:spPr>
        <p:txBody>
          <a:bodyPr/>
          <a:lstStyle/>
          <a:p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95</a:t>
            </a:r>
            <a:r>
              <a:rPr lang="en-US" altLang="zh-CN" sz="1200" baseline="300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th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  IETF @ BA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Candar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67400" y="56388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+mn-lt"/>
              </a:rPr>
              <a:t>Thanks Oscar!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1"/>
            <a:ext cx="8229600" cy="731839"/>
          </a:xfrm>
        </p:spPr>
        <p:txBody>
          <a:bodyPr/>
          <a:lstStyle/>
          <a:p>
            <a:pPr lvl="0"/>
            <a:r>
              <a:rPr lang="en-US" altLang="zh-CN" sz="36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Stateful PCE's LSP-DB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AD213F-D167-4A1F-ADF9-88051406AD5C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1"/>
          </a:xfrm>
          <a:noFill/>
        </p:spPr>
        <p:txBody>
          <a:bodyPr/>
          <a:lstStyle/>
          <a:p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95</a:t>
            </a:r>
            <a:r>
              <a:rPr lang="en-US" altLang="zh-CN" sz="1200" baseline="300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th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  IETF @ BA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Candar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2525" y="1295400"/>
            <a:ext cx="41814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219200"/>
            <a:ext cx="4295775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029200" y="3886200"/>
            <a:ext cx="3810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smtClean="0">
                <a:latin typeface="+mn-lt"/>
              </a:rPr>
              <a:t> LSP-DB in PCEP yang with PCEP specific attributes</a:t>
            </a:r>
          </a:p>
          <a:p>
            <a:pPr>
              <a:buFont typeface="Courier New" pitchFamily="49" charset="0"/>
              <a:buChar char="o"/>
            </a:pPr>
            <a:endParaRPr lang="en-US" dirty="0" smtClean="0">
              <a:latin typeface="+mn-lt"/>
            </a:endParaRP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latin typeface="+mn-lt"/>
              </a:rPr>
              <a:t>  Generic LSP state in </a:t>
            </a:r>
            <a:r>
              <a:rPr lang="en-US" dirty="0" err="1" smtClean="0">
                <a:latin typeface="+mn-lt"/>
              </a:rPr>
              <a:t>ietf-te</a:t>
            </a:r>
            <a:endParaRPr lang="en-US" dirty="0" smtClean="0">
              <a:latin typeface="+mn-lt"/>
            </a:endParaRPr>
          </a:p>
          <a:p>
            <a:pPr>
              <a:buFont typeface="Courier New" pitchFamily="49" charset="0"/>
              <a:buChar char="o"/>
            </a:pPr>
            <a:endParaRPr lang="en-US" dirty="0" smtClean="0">
              <a:latin typeface="+mn-lt"/>
            </a:endParaRP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latin typeface="+mn-lt"/>
              </a:rPr>
              <a:t> Device specific LSP state in </a:t>
            </a:r>
            <a:r>
              <a:rPr lang="en-US" dirty="0" err="1" smtClean="0">
                <a:latin typeface="+mn-lt"/>
              </a:rPr>
              <a:t>ietf</a:t>
            </a:r>
            <a:r>
              <a:rPr lang="en-US" dirty="0" smtClean="0">
                <a:latin typeface="+mn-lt"/>
              </a:rPr>
              <a:t>-</a:t>
            </a:r>
            <a:r>
              <a:rPr lang="en-US" dirty="0" err="1" smtClean="0">
                <a:latin typeface="+mn-lt"/>
              </a:rPr>
              <a:t>te</a:t>
            </a:r>
            <a:r>
              <a:rPr lang="en-US" dirty="0" smtClean="0">
                <a:latin typeface="+mn-lt"/>
              </a:rPr>
              <a:t>-device </a:t>
            </a:r>
          </a:p>
          <a:p>
            <a:pPr>
              <a:buFont typeface="Courier New" pitchFamily="49" charset="0"/>
              <a:buChar char="o"/>
            </a:pPr>
            <a:endParaRPr lang="en-US" dirty="0" smtClean="0">
              <a:latin typeface="+mn-lt"/>
            </a:endParaRP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latin typeface="+mn-lt"/>
              </a:rPr>
              <a:t> add </a:t>
            </a:r>
            <a:r>
              <a:rPr lang="en-US" dirty="0" err="1" smtClean="0">
                <a:latin typeface="+mn-lt"/>
              </a:rPr>
              <a:t>leafref</a:t>
            </a:r>
            <a:r>
              <a:rPr lang="en-US" dirty="0" smtClean="0">
                <a:latin typeface="+mn-lt"/>
              </a:rPr>
              <a:t> in PCEP yang to </a:t>
            </a:r>
            <a:r>
              <a:rPr lang="en-US" dirty="0" err="1" smtClean="0">
                <a:latin typeface="+mn-lt"/>
              </a:rPr>
              <a:t>ietf-te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lsp</a:t>
            </a:r>
            <a:r>
              <a:rPr lang="en-US" dirty="0" smtClean="0">
                <a:latin typeface="+mn-lt"/>
              </a:rPr>
              <a:t> state</a:t>
            </a:r>
            <a:endParaRPr lang="en-US" dirty="0">
              <a:latin typeface="+mn-lt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486400" y="3276600"/>
            <a:ext cx="685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4419600" y="3505200"/>
            <a:ext cx="9144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4419600" y="5562600"/>
            <a:ext cx="6096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1"/>
            <a:ext cx="8229600" cy="731839"/>
          </a:xfrm>
        </p:spPr>
        <p:txBody>
          <a:bodyPr/>
          <a:lstStyle/>
          <a:p>
            <a:pPr lvl="0"/>
            <a:r>
              <a:rPr lang="en-US" altLang="zh-CN" sz="36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Stateful PCE's </a:t>
            </a:r>
            <a:r>
              <a:rPr lang="en-US" altLang="zh-CN" sz="36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LSP-DB - proposed</a:t>
            </a:r>
            <a:endParaRPr lang="en-US" altLang="zh-CN" sz="3600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AD213F-D167-4A1F-ADF9-88051406AD5C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1"/>
          </a:xfrm>
          <a:noFill/>
        </p:spPr>
        <p:txBody>
          <a:bodyPr/>
          <a:lstStyle/>
          <a:p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95</a:t>
            </a:r>
            <a:r>
              <a:rPr lang="en-US" altLang="zh-CN" sz="1200" baseline="300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th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  IETF @ BA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Candar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4712454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943600" y="16764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+mn-lt"/>
              </a:rPr>
              <a:t>l</a:t>
            </a:r>
            <a:r>
              <a:rPr lang="en-US" dirty="0" err="1" smtClean="0">
                <a:latin typeface="+mn-lt"/>
              </a:rPr>
              <a:t>eafref</a:t>
            </a:r>
            <a:r>
              <a:rPr lang="en-US" dirty="0" smtClean="0">
                <a:latin typeface="+mn-lt"/>
              </a:rPr>
              <a:t> to </a:t>
            </a:r>
            <a:r>
              <a:rPr lang="en-US" dirty="0" err="1" smtClean="0">
                <a:latin typeface="+mn-lt"/>
              </a:rPr>
              <a:t>ietf-te</a:t>
            </a:r>
            <a:endParaRPr lang="en-US" dirty="0">
              <a:latin typeface="+mn-lt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895600"/>
            <a:ext cx="440055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1"/>
            <a:ext cx="8229600" cy="731839"/>
          </a:xfrm>
        </p:spPr>
        <p:txBody>
          <a:bodyPr/>
          <a:lstStyle/>
          <a:p>
            <a:pPr lvl="0"/>
            <a:r>
              <a:rPr lang="en-US" altLang="zh-CN" sz="36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Open Issue</a:t>
            </a:r>
            <a:endParaRPr lang="en-US" altLang="zh-CN" sz="3600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AD213F-D167-4A1F-ADF9-88051406AD5C}" type="slidenum">
              <a:rPr lang="en-US" altLang="zh-CN" smtClean="0"/>
              <a:pPr>
                <a:defRPr/>
              </a:pPr>
              <a:t>6</a:t>
            </a:fld>
            <a:endParaRPr lang="en-US" altLang="zh-C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1"/>
          </a:xfrm>
          <a:noFill/>
        </p:spPr>
        <p:txBody>
          <a:bodyPr/>
          <a:lstStyle/>
          <a:p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95</a:t>
            </a:r>
            <a:r>
              <a:rPr lang="en-US" altLang="zh-CN" sz="1200" baseline="300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th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  IETF @ BA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Candara" pitchFamily="34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304800" y="1397000"/>
          <a:ext cx="8458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1"/>
            <a:ext cx="8229600" cy="731839"/>
          </a:xfrm>
        </p:spPr>
        <p:txBody>
          <a:bodyPr/>
          <a:lstStyle/>
          <a:p>
            <a:pPr lvl="0"/>
            <a:r>
              <a:rPr lang="en-US" altLang="zh-CN" sz="36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Yang Model Arrangement?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AD213F-D167-4A1F-ADF9-88051406AD5C}" type="slidenum">
              <a:rPr lang="en-US" altLang="zh-CN" smtClean="0"/>
              <a:pPr>
                <a:defRPr/>
              </a:pPr>
              <a:t>7</a:t>
            </a:fld>
            <a:endParaRPr lang="en-US" altLang="zh-C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1"/>
          </a:xfrm>
          <a:noFill/>
        </p:spPr>
        <p:txBody>
          <a:bodyPr/>
          <a:lstStyle/>
          <a:p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95</a:t>
            </a:r>
            <a:r>
              <a:rPr lang="en-US" altLang="zh-CN" sz="1200" baseline="300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th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  IETF @ BA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Candara" pitchFamily="34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524000" y="1397000"/>
          <a:ext cx="6096000" cy="386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00200" y="5410200"/>
            <a:ext cx="586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Is it </a:t>
            </a:r>
            <a:r>
              <a:rPr lang="en-US" dirty="0" err="1" smtClean="0">
                <a:latin typeface="+mn-lt"/>
              </a:rPr>
              <a:t>upto</a:t>
            </a:r>
            <a:r>
              <a:rPr lang="en-US" dirty="0" smtClean="0">
                <a:latin typeface="+mn-lt"/>
              </a:rPr>
              <a:t> each module author to decide?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1"/>
            <a:ext cx="8229600" cy="731839"/>
          </a:xfrm>
        </p:spPr>
        <p:txBody>
          <a:bodyPr/>
          <a:lstStyle/>
          <a:p>
            <a:pPr lvl="0"/>
            <a:r>
              <a:rPr lang="en-US" altLang="zh-CN" sz="36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Next…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AD213F-D167-4A1F-ADF9-88051406AD5C}" type="slidenum">
              <a:rPr lang="en-US" altLang="zh-CN" smtClean="0"/>
              <a:pPr>
                <a:defRPr/>
              </a:pPr>
              <a:t>8</a:t>
            </a:fld>
            <a:endParaRPr lang="en-US" altLang="zh-C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1"/>
          </a:xfrm>
          <a:noFill/>
        </p:spPr>
        <p:txBody>
          <a:bodyPr/>
          <a:lstStyle/>
          <a:p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95</a:t>
            </a:r>
            <a:r>
              <a:rPr lang="en-US" altLang="zh-CN" sz="1200" baseline="300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th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  IETF @ BA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Candara" pitchFamily="34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228600" y="533400"/>
          <a:ext cx="8534400" cy="317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8600" y="3124200"/>
            <a:ext cx="8610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000" dirty="0" smtClean="0">
                <a:latin typeface="+mn-lt"/>
              </a:rPr>
              <a:t>Request to authors of various extension to help with updating yang model </a:t>
            </a:r>
          </a:p>
          <a:p>
            <a:pPr>
              <a:buFont typeface="Courier New" pitchFamily="49" charset="0"/>
              <a:buChar char="o"/>
            </a:pPr>
            <a:endParaRPr lang="en-US" sz="2000" dirty="0" smtClean="0">
              <a:latin typeface="+mn-lt"/>
            </a:endParaRPr>
          </a:p>
          <a:p>
            <a:pPr>
              <a:buFont typeface="Courier New" pitchFamily="49" charset="0"/>
              <a:buChar char="o"/>
            </a:pPr>
            <a:r>
              <a:rPr lang="en-US" sz="2000" dirty="0" smtClean="0">
                <a:latin typeface="+mn-lt"/>
              </a:rPr>
              <a:t> Add details in manageability considerations for Yang model  for ongoing work</a:t>
            </a:r>
          </a:p>
          <a:p>
            <a:pPr>
              <a:buFont typeface="Courier New" pitchFamily="49" charset="0"/>
              <a:buChar char="o"/>
            </a:pPr>
            <a:endParaRPr lang="en-US" sz="2000" dirty="0" smtClean="0">
              <a:latin typeface="+mn-lt"/>
            </a:endParaRPr>
          </a:p>
          <a:p>
            <a:pPr>
              <a:buFont typeface="Courier New" pitchFamily="49" charset="0"/>
              <a:buChar char="o"/>
            </a:pPr>
            <a:r>
              <a:rPr lang="en-US" sz="2000" dirty="0" smtClean="0">
                <a:latin typeface="+mn-lt"/>
              </a:rPr>
              <a:t>Yang: </a:t>
            </a:r>
            <a:r>
              <a:rPr lang="en-US" sz="2000" dirty="0" smtClean="0">
                <a:solidFill>
                  <a:srgbClr val="FF0000"/>
                </a:solidFill>
                <a:latin typeface="+mn-lt"/>
                <a:hlinkClick r:id="rId7"/>
              </a:rPr>
              <a:t>https://</a:t>
            </a:r>
            <a:r>
              <a:rPr lang="en-US" sz="2000" dirty="0" smtClean="0">
                <a:solidFill>
                  <a:srgbClr val="FF0000"/>
                </a:solidFill>
                <a:latin typeface="+mn-lt"/>
                <a:hlinkClick r:id="rId7"/>
              </a:rPr>
              <a:t>github.com/dhruvdhody-huawei/pcep-yang/blob/master/ietf-pcep.yang</a:t>
            </a:r>
            <a:endParaRPr lang="en-US" sz="2000" dirty="0" smtClean="0">
              <a:solidFill>
                <a:srgbClr val="FF0000"/>
              </a:solidFill>
              <a:latin typeface="+mn-lt"/>
            </a:endParaRPr>
          </a:p>
          <a:p>
            <a:pPr>
              <a:buFont typeface="Courier New" pitchFamily="49" charset="0"/>
              <a:buChar char="o"/>
            </a:pPr>
            <a:endParaRPr lang="en-US" sz="2000" dirty="0" smtClean="0">
              <a:latin typeface="+mn-lt"/>
            </a:endParaRPr>
          </a:p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latin typeface="+mn-lt"/>
              </a:rPr>
              <a:t>PCE WG Adoption call? 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209801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Thanks!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1"/>
          </a:xfrm>
        </p:spPr>
        <p:txBody>
          <a:bodyPr/>
          <a:lstStyle/>
          <a:p>
            <a:pPr>
              <a:defRPr/>
            </a:pPr>
            <a:fld id="{4A52927F-8667-482E-A4A8-59E805D8A1FF}" type="slidenum">
              <a:rPr lang="en-US" altLang="zh-CN" smtClean="0"/>
              <a:pPr>
                <a:defRPr/>
              </a:pPr>
              <a:t>9</a:t>
            </a:fld>
            <a:endParaRPr lang="en-US" altLang="zh-CN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1"/>
          </a:xfrm>
          <a:noFill/>
        </p:spPr>
        <p:txBody>
          <a:bodyPr/>
          <a:lstStyle/>
          <a:p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95</a:t>
            </a:r>
            <a:r>
              <a:rPr lang="en-US" altLang="zh-CN" sz="1200" baseline="300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th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Candara" pitchFamily="34" charset="0"/>
              </a:rPr>
              <a:t>  IETF @ BA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ivic">
      <a:dk1>
        <a:sysClr val="windowText" lastClr="000000"/>
      </a:dk1>
      <a:lt1>
        <a:sysClr val="window" lastClr="E7F5F3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ustom 1">
      <a:majorFont>
        <a:latin typeface="Candara"/>
        <a:ea typeface="华文细黑"/>
        <a:cs typeface="SimSun"/>
      </a:majorFont>
      <a:minorFont>
        <a:latin typeface="Candara"/>
        <a:ea typeface="华文细黑"/>
        <a:cs typeface="SimSu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4782</TotalTime>
  <Words>294</Words>
  <Application>Microsoft Office PowerPoint</Application>
  <PresentationFormat>On-screen Show (4:3)</PresentationFormat>
  <Paragraphs>77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Yang Model for PCEP</vt:lpstr>
      <vt:lpstr>Introduction</vt:lpstr>
      <vt:lpstr>Recent Changes</vt:lpstr>
      <vt:lpstr>Stateful PCE's LSP-DB</vt:lpstr>
      <vt:lpstr>Stateful PCE's LSP-DB - proposed</vt:lpstr>
      <vt:lpstr>Open Issue</vt:lpstr>
      <vt:lpstr>Yang Model Arrangement? </vt:lpstr>
      <vt:lpstr>Next…</vt:lpstr>
      <vt:lpstr>Thanks!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PCEP-P2MP-MIB</dc:title>
  <dc:creator>d70584</dc:creator>
  <cp:lastModifiedBy>Dhruv Dhody</cp:lastModifiedBy>
  <cp:revision>307</cp:revision>
  <dcterms:created xsi:type="dcterms:W3CDTF">2010-06-30T04:12:48Z</dcterms:created>
  <dcterms:modified xsi:type="dcterms:W3CDTF">2016-04-02T04:17:51Z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(6)D1ir8ERAy/CUg8oCLR9WSYrjo0k0KJYWIoD5xpyUin4mBtr0PPIodXNOtN4e1IZ94uMDDoAy_x000d_
rst3lPeddOdcwf7/7+PA6voBRYe1LYP4ZSZYFlnCxeMRo6n/UgoXCix8zii4J3kxUYVqL71E_x000d_
lOnJJvxINiopqspF+vhieK+/NtZqktPVdiw4uURrLBwHPr5wNfe/8O1259kvg0/17Du4Jo1N_x000d_
GvUiSrRwHllGfrdvgu</vt:lpwstr>
  </property>
  <property fmtid="{D5CDD505-2E9C-101B-9397-08002B2CF9AE}" pid="3" name="_ms_pID_7253431">
    <vt:lpwstr>JP+CUqAktPVG+7fLSB4PzSs1rFnw9vwZczSdh5fZbEZ5YOdez/K4Mm_x000d_
kI4AllXbK78Ao9ael4ZS9NNuCms3Y2GOojt60qLCBByhgA67xZdBCUNfCdy/c4/SAXWxtury_x000d_
DDmZvXqdrhzqjriyxyjAQsSIoOn8p3Pc3tlT0T7fr0AYfD+GhSp42S36wi9jawWLMlwdJCSm_x000d_
hj3YSZ3dZE73vQEVUr2Ke/uZ/49DmfdMo3wI</vt:lpwstr>
  </property>
  <property fmtid="{D5CDD505-2E9C-101B-9397-08002B2CF9AE}" pid="4" name="_ms_pID_7253432">
    <vt:lpwstr>io7COaEd5TbY7xjJvz+N91Q/OZPVEjEZoAN4_x000d_
LWJ1S+aSKdbAHt+D33722ja1v4607xKOGlq35dNR9Y3wVEAItsF5PyCCLRLMqpm6bXHLs3u6_x000d_
jsfyC5zREqLKWmZPl0tAvgRBsgDUYDGrPnG/yHyFj8IlAMwzIyqe8kR0TqmToXMSznfabmvb_x000d_
FURBlicjo0TuY1IjXmxCM6fc6GsaelpyUasQGO4VkatBGA+pCEXBiG</vt:lpwstr>
  </property>
  <property fmtid="{D5CDD505-2E9C-101B-9397-08002B2CF9AE}" pid="5" name="_ms_pID_725343_00">
    <vt:lpwstr>_ms_pID_725343</vt:lpwstr>
  </property>
  <property fmtid="{D5CDD505-2E9C-101B-9397-08002B2CF9AE}" pid="6" name="_ms_pID_7253431_00">
    <vt:lpwstr>_ms_pID_7253431</vt:lpwstr>
  </property>
  <property fmtid="{D5CDD505-2E9C-101B-9397-08002B2CF9AE}" pid="7" name="_ms_pID_7253432_00">
    <vt:lpwstr>_ms_pID_7253432</vt:lpwstr>
  </property>
  <property fmtid="{D5CDD505-2E9C-101B-9397-08002B2CF9AE}" pid="8" name="_ms_pID_7253433">
    <vt:lpwstr>oKrVSB7VJQBZwqy6mi_x000d_
291pcPKFhS9gcWFjtTNWximqRSeDMRcHCt7OFpcpHmft6XWAmUDr5XropDyGm3R5A1T5y9/g_x000d_
+MGN0oSHakEqkpPrnfk5+8EU0951M3KBfvNQHHSiX2jbbTcwK3fCBO77Gbv0mikGN+DsHZOb_x000d_
yexHLugTQ6gOWwSWcvCkm9sKgosJa7BTk8MTJNp4UGnbUgZnKoIk5KmGcW6PsYeyhjB07ZJN</vt:lpwstr>
  </property>
  <property fmtid="{D5CDD505-2E9C-101B-9397-08002B2CF9AE}" pid="9" name="_ms_pID_7253433_00">
    <vt:lpwstr>_ms_pID_7253433</vt:lpwstr>
  </property>
  <property fmtid="{D5CDD505-2E9C-101B-9397-08002B2CF9AE}" pid="10" name="_ms_pID_7253434">
    <vt:lpwstr>_x000d_
ejDDa/CyhP/fAENWwfyhm8ClKlU0GtKR5IODBzcZz2dT5OCReEzKHhXvWJPuxyZUANp9rt2L_x000d_
1CeMrzu9rxrJGgMHlE+FkhiCQhBp9p3maochlnrJt4/Ot5x6eBdLvJYqCPxg1KWk1VvpjzPY_x000d_
gjRVuubPHWVxEpeYtq9W8VF5MCIkh6rxgPOk8XouJ1R2pPEZzAIJuD4nqrTQEYUCW3LuF+o4_x000d_
aJVoKIANUd/6xPj3</vt:lpwstr>
  </property>
  <property fmtid="{D5CDD505-2E9C-101B-9397-08002B2CF9AE}" pid="11" name="_ms_pID_7253434_00">
    <vt:lpwstr>_ms_pID_7253434</vt:lpwstr>
  </property>
  <property fmtid="{D5CDD505-2E9C-101B-9397-08002B2CF9AE}" pid="12" name="_ms_pID_7253435">
    <vt:lpwstr>6/CZMEqsnjYrt8OOmbjz0rNq6CM1CP3YeGmUYDUbX8D6tyWZ0DqaIxhx_x000d_
AT64UXAOKI3+K8IQHktdFAaw3RUur2oEw5UzUMFF5iekt+LpYAdJG0Wj1GU8VdEirwFTny8W_x000d_
msQgOGbXkham8mnyeRVHIMMneKSIaMYHQZ2x3spNkMA5KugOVpaGvyVNR6k5kqzZGWIxhg==</vt:lpwstr>
  </property>
  <property fmtid="{D5CDD505-2E9C-101B-9397-08002B2CF9AE}" pid="13" name="_readonly">
    <vt:lpwstr/>
  </property>
  <property fmtid="{D5CDD505-2E9C-101B-9397-08002B2CF9AE}" pid="14" name="_change">
    <vt:lpwstr/>
  </property>
  <property fmtid="{D5CDD505-2E9C-101B-9397-08002B2CF9AE}" pid="15" name="_full-control">
    <vt:lpwstr/>
  </property>
  <property fmtid="{D5CDD505-2E9C-101B-9397-08002B2CF9AE}" pid="16" name="sflag">
    <vt:lpwstr>1459561216</vt:lpwstr>
  </property>
  <property fmtid="{D5CDD505-2E9C-101B-9397-08002B2CF9AE}" pid="17" name="_2015_ms_pID_725343">
    <vt:lpwstr>(3)sthka0yOvaS6uKxd2Bfza9TtShazTEE0dfcST4odK4bUnLcrbsoIWzM/ZyFfmIyCjYFhoNZG
5qB41tpr8zzj+r1+jyVi75mQVrPqTUzdIvUrYB0IxTXwjd1d53zdMpAYP8ln2ioJZt4ashGK
OJaxFeRwpn/zl/XITr70oK5iI6d6BieAxOtqLMbKutqth442SeWVfvOoRwQR8tYLA6E94spm
Y94pX9Jb1ih+DALytp</vt:lpwstr>
  </property>
  <property fmtid="{D5CDD505-2E9C-101B-9397-08002B2CF9AE}" pid="18" name="_2015_ms_pID_7253431">
    <vt:lpwstr>JSkWg3hg18WavQPFxDvbi220Bpf50zuGaNZlg3Vj4SC2d5LwHte7Uo
ePFp2Yg+H4MWl8PQ7FPz9a4K15ICRxdafcs2f1rjc+4G0PwbnNXCFd6XxjM3J7F69PteshS5
4uStLWnOlpjkmxPkjkQAptG05ZV0CCp7bAcGsRahZUdjGLhbI5blhwY5fgWxZOuhfyu8x0QM
UXQxWKhSjfJTmtICCLEcwL+wUYb6ZEM/FS7c</vt:lpwstr>
  </property>
  <property fmtid="{D5CDD505-2E9C-101B-9397-08002B2CF9AE}" pid="19" name="_2015_ms_pID_7253432">
    <vt:lpwstr>D5JHrFGioFJ45M6qYsEyDQ0=</vt:lpwstr>
  </property>
</Properties>
</file>