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81" r:id="rId4"/>
    <p:sldId id="282" r:id="rId5"/>
    <p:sldId id="283" r:id="rId6"/>
    <p:sldId id="285" r:id="rId7"/>
    <p:sldId id="275" r:id="rId8"/>
    <p:sldId id="277" r:id="rId9"/>
    <p:sldId id="26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88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8F6DF1-2E9C-4298-81F8-243952BC1560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7E1D71-3E8B-41AC-9DF5-3CE583E80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499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7E1D71-3E8B-41AC-9DF5-3CE583E804B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1334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7E1D71-3E8B-41AC-9DF5-3CE583E804B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1334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2015-12-12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2353D-F306-481A-B3D0-C36CE0BF956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ACTN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9884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err="1" smtClean="0"/>
              <a:t>VNAPx.y</a:t>
            </a:r>
            <a:r>
              <a:rPr lang="en-US" baseline="0" dirty="0" smtClean="0"/>
              <a:t>: Virtual Network Access Point. It is used to reserve on AP X the resource related to VN Y. It is created along with the creation of the VN. 1 VNAP correspond to 1 VN. Multiple VNAP are allowed on an AP.</a:t>
            </a:r>
          </a:p>
          <a:p>
            <a:endParaRPr lang="en-US" baseline="0" dirty="0" smtClean="0"/>
          </a:p>
          <a:p>
            <a:r>
              <a:rPr lang="en-US" baseline="0" dirty="0" smtClean="0"/>
              <a:t>AP 	id=VN id</a:t>
            </a:r>
          </a:p>
          <a:p>
            <a:r>
              <a:rPr lang="en-US" baseline="0" dirty="0" smtClean="0"/>
              <a:t>	</a:t>
            </a:r>
            <a:r>
              <a:rPr lang="en-US" baseline="0" dirty="0" err="1" smtClean="0"/>
              <a:t>ceIP</a:t>
            </a:r>
            <a:r>
              <a:rPr lang="en-US" baseline="0" dirty="0" smtClean="0"/>
              <a:t> (optional)</a:t>
            </a:r>
          </a:p>
          <a:p>
            <a:pPr defTabSz="865571" fontAlgn="base">
              <a:spcBef>
                <a:spcPct val="30000"/>
              </a:spcBef>
              <a:spcAft>
                <a:spcPct val="0"/>
              </a:spcAft>
              <a:defRPr/>
            </a:pPr>
            <a:r>
              <a:rPr lang="en-US" baseline="0" dirty="0" smtClean="0"/>
              <a:t>	</a:t>
            </a:r>
            <a:r>
              <a:rPr lang="en-US" baseline="0" dirty="0" err="1" smtClean="0"/>
              <a:t>peIP</a:t>
            </a:r>
            <a:r>
              <a:rPr lang="en-US" baseline="0" dirty="0" smtClean="0"/>
              <a:t> (optional)</a:t>
            </a:r>
          </a:p>
          <a:p>
            <a:pPr defTabSz="865571" fontAlgn="base">
              <a:spcBef>
                <a:spcPct val="30000"/>
              </a:spcBef>
              <a:spcAft>
                <a:spcPct val="0"/>
              </a:spcAft>
              <a:defRPr/>
            </a:pPr>
            <a:r>
              <a:rPr lang="en-US" baseline="0" dirty="0" smtClean="0"/>
              <a:t>	total </a:t>
            </a:r>
            <a:r>
              <a:rPr lang="en-US" baseline="0" dirty="0" err="1" smtClean="0"/>
              <a:t>bw</a:t>
            </a:r>
            <a:endParaRPr lang="en-US" baseline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2015-12-12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2353D-F306-481A-B3D0-C36CE0BF956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ACTN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607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18ACC-A019-426C-AE83-A9A5C5205588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92201-280C-4A9F-87A8-0FF9DFF631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00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18ACC-A019-426C-AE83-A9A5C5205588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92201-280C-4A9F-87A8-0FF9DFF631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489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18ACC-A019-426C-AE83-A9A5C5205588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92201-280C-4A9F-87A8-0FF9DFF631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418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18ACC-A019-426C-AE83-A9A5C5205588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92201-280C-4A9F-87A8-0FF9DFF631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861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18ACC-A019-426C-AE83-A9A5C5205588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92201-280C-4A9F-87A8-0FF9DFF631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845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18ACC-A019-426C-AE83-A9A5C5205588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92201-280C-4A9F-87A8-0FF9DFF631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325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18ACC-A019-426C-AE83-A9A5C5205588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92201-280C-4A9F-87A8-0FF9DFF631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191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18ACC-A019-426C-AE83-A9A5C5205588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92201-280C-4A9F-87A8-0FF9DFF631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895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18ACC-A019-426C-AE83-A9A5C5205588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92201-280C-4A9F-87A8-0FF9DFF631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898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18ACC-A019-426C-AE83-A9A5C5205588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92201-280C-4A9F-87A8-0FF9DFF631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085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18ACC-A019-426C-AE83-A9A5C5205588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92201-280C-4A9F-87A8-0FF9DFF631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33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A18ACC-A019-426C-AE83-A9A5C5205588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92201-280C-4A9F-87A8-0FF9DFF631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928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470025"/>
          </a:xfrm>
        </p:spPr>
        <p:txBody>
          <a:bodyPr/>
          <a:lstStyle/>
          <a:p>
            <a:r>
              <a:rPr lang="en-US" dirty="0" smtClean="0"/>
              <a:t>Framework for Abstraction and Control of Transport Networks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7360" y="2016423"/>
            <a:ext cx="7016824" cy="1752600"/>
          </a:xfrm>
        </p:spPr>
        <p:txBody>
          <a:bodyPr/>
          <a:lstStyle/>
          <a:p>
            <a:r>
              <a:rPr lang="en-US" dirty="0" smtClean="0"/>
              <a:t>draft-ceccarelli-teas-actn-framework-01</a:t>
            </a:r>
          </a:p>
          <a:p>
            <a:r>
              <a:rPr lang="en-US" dirty="0" smtClean="0"/>
              <a:t>IETF 95 – Buenos Aires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9701" y="3933056"/>
            <a:ext cx="87849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Daniele Ceccarelli (Ericsson)	</a:t>
            </a:r>
          </a:p>
          <a:p>
            <a:pPr algn="ctr"/>
            <a:r>
              <a:rPr lang="en-US" sz="2400" dirty="0" smtClean="0"/>
              <a:t>Young Lee (Huawei)</a:t>
            </a:r>
          </a:p>
          <a:p>
            <a:pPr algn="ctr"/>
            <a:r>
              <a:rPr lang="en-US" sz="2400" dirty="0" smtClean="0"/>
              <a:t>Daniel King (Lancaster-University)</a:t>
            </a:r>
          </a:p>
          <a:p>
            <a:pPr algn="ctr"/>
            <a:r>
              <a:rPr lang="en-US" sz="2400" dirty="0" smtClean="0"/>
              <a:t>Sergio </a:t>
            </a:r>
            <a:r>
              <a:rPr lang="en-US" sz="2400" dirty="0" err="1" smtClean="0"/>
              <a:t>Belotti</a:t>
            </a:r>
            <a:r>
              <a:rPr lang="en-US" sz="2400" dirty="0" smtClean="0"/>
              <a:t> (Alcatel-Lucent)</a:t>
            </a:r>
          </a:p>
          <a:p>
            <a:pPr algn="ctr"/>
            <a:r>
              <a:rPr lang="en-US" sz="2400" dirty="0" err="1" smtClean="0"/>
              <a:t>Luyuan</a:t>
            </a:r>
            <a:r>
              <a:rPr lang="en-US" sz="2400" dirty="0" smtClean="0"/>
              <a:t> Fang (Microsoft)</a:t>
            </a:r>
          </a:p>
          <a:p>
            <a:pPr algn="ctr"/>
            <a:r>
              <a:rPr lang="en-US" sz="2400" dirty="0" err="1" smtClean="0"/>
              <a:t>Dhruv</a:t>
            </a:r>
            <a:r>
              <a:rPr lang="en-US" sz="2400" dirty="0" smtClean="0"/>
              <a:t> </a:t>
            </a:r>
            <a:r>
              <a:rPr lang="en-US" sz="2400" dirty="0" err="1" smtClean="0"/>
              <a:t>Dhody</a:t>
            </a:r>
            <a:r>
              <a:rPr lang="en-US" sz="2400" dirty="0" smtClean="0"/>
              <a:t> (Huawei)</a:t>
            </a:r>
          </a:p>
          <a:p>
            <a:pPr algn="ctr"/>
            <a:r>
              <a:rPr lang="en-US" sz="2400" dirty="0" smtClean="0"/>
              <a:t>Diego Lopez (Telefonica)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54101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Draft-status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terminology section</a:t>
            </a:r>
          </a:p>
          <a:p>
            <a:r>
              <a:rPr lang="en-US" dirty="0" smtClean="0"/>
              <a:t>New section describing the VN creation phases</a:t>
            </a:r>
          </a:p>
          <a:p>
            <a:r>
              <a:rPr lang="en-US" dirty="0" smtClean="0"/>
              <a:t>New section introducing the concepts of </a:t>
            </a:r>
          </a:p>
          <a:p>
            <a:pPr lvl="1"/>
            <a:r>
              <a:rPr lang="en-US" dirty="0" smtClean="0"/>
              <a:t>Access Point</a:t>
            </a:r>
          </a:p>
          <a:p>
            <a:pPr lvl="1"/>
            <a:r>
              <a:rPr lang="en-US" dirty="0" smtClean="0"/>
              <a:t>Virtual Network Access Point</a:t>
            </a:r>
            <a:endParaRPr lang="en-US" dirty="0"/>
          </a:p>
          <a:p>
            <a:r>
              <a:rPr lang="en-US" dirty="0" smtClean="0"/>
              <a:t>New section describing virtual end point mobility</a:t>
            </a:r>
          </a:p>
        </p:txBody>
      </p:sp>
    </p:spTree>
    <p:extLst>
      <p:ext uri="{BB962C8B-B14F-4D97-AF65-F5344CB8AC3E}">
        <p14:creationId xmlns:p14="http://schemas.microsoft.com/office/powerpoint/2010/main" val="4252454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VN creation process: abstraction level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6012160" y="1916832"/>
            <a:ext cx="2232248" cy="158417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>
            <a:endCxn id="4" idx="2"/>
          </p:cNvCxnSpPr>
          <p:nvPr/>
        </p:nvCxnSpPr>
        <p:spPr>
          <a:xfrm>
            <a:off x="5436096" y="2708920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stCxn id="4" idx="4"/>
          </p:cNvCxnSpPr>
          <p:nvPr/>
        </p:nvCxnSpPr>
        <p:spPr>
          <a:xfrm>
            <a:off x="7128284" y="3501008"/>
            <a:ext cx="0" cy="4150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4" idx="6"/>
          </p:cNvCxnSpPr>
          <p:nvPr/>
        </p:nvCxnSpPr>
        <p:spPr>
          <a:xfrm>
            <a:off x="8244408" y="270892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70436" y="5589240"/>
            <a:ext cx="856895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21798" y="5209808"/>
            <a:ext cx="3277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Topology Abstraction Level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683568" y="1916832"/>
            <a:ext cx="2232248" cy="158417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>
            <a:endCxn id="15" idx="2"/>
          </p:cNvCxnSpPr>
          <p:nvPr/>
        </p:nvCxnSpPr>
        <p:spPr>
          <a:xfrm>
            <a:off x="107504" y="2708920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799692" y="3501008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5" idx="6"/>
          </p:cNvCxnSpPr>
          <p:nvPr/>
        </p:nvCxnSpPr>
        <p:spPr>
          <a:xfrm>
            <a:off x="2915816" y="270892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77365" y="1412776"/>
            <a:ext cx="2314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abstraction: Black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012160" y="141277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Total abstraction: white</a:t>
            </a:r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513436" y="2600908"/>
            <a:ext cx="288032" cy="2160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1031140" y="2204864"/>
            <a:ext cx="288032" cy="2160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1293325" y="3068960"/>
            <a:ext cx="288032" cy="2160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1511660" y="2652543"/>
            <a:ext cx="288032" cy="2160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1979712" y="2211527"/>
            <a:ext cx="288032" cy="2160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2207830" y="2760555"/>
            <a:ext cx="288032" cy="2160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2453681" y="2320387"/>
            <a:ext cx="288032" cy="2160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1655676" y="3388870"/>
            <a:ext cx="288032" cy="2160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2771800" y="2634769"/>
            <a:ext cx="288032" cy="2160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>
            <a:stCxn id="24" idx="7"/>
            <a:endCxn id="25" idx="3"/>
          </p:cNvCxnSpPr>
          <p:nvPr/>
        </p:nvCxnSpPr>
        <p:spPr>
          <a:xfrm flipV="1">
            <a:off x="759287" y="2389252"/>
            <a:ext cx="314034" cy="2432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25" idx="5"/>
            <a:endCxn id="27" idx="0"/>
          </p:cNvCxnSpPr>
          <p:nvPr/>
        </p:nvCxnSpPr>
        <p:spPr>
          <a:xfrm>
            <a:off x="1276991" y="2389252"/>
            <a:ext cx="378685" cy="2632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27" idx="4"/>
            <a:endCxn id="26" idx="7"/>
          </p:cNvCxnSpPr>
          <p:nvPr/>
        </p:nvCxnSpPr>
        <p:spPr>
          <a:xfrm flipH="1">
            <a:off x="1539176" y="2868567"/>
            <a:ext cx="116500" cy="2320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24" idx="5"/>
            <a:endCxn id="26" idx="2"/>
          </p:cNvCxnSpPr>
          <p:nvPr/>
        </p:nvCxnSpPr>
        <p:spPr>
          <a:xfrm>
            <a:off x="759287" y="2785296"/>
            <a:ext cx="534038" cy="3916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27" idx="0"/>
            <a:endCxn id="28" idx="3"/>
          </p:cNvCxnSpPr>
          <p:nvPr/>
        </p:nvCxnSpPr>
        <p:spPr>
          <a:xfrm flipV="1">
            <a:off x="1655676" y="2395915"/>
            <a:ext cx="366217" cy="256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25" idx="6"/>
            <a:endCxn id="28" idx="1"/>
          </p:cNvCxnSpPr>
          <p:nvPr/>
        </p:nvCxnSpPr>
        <p:spPr>
          <a:xfrm flipV="1">
            <a:off x="1319172" y="2243163"/>
            <a:ext cx="702721" cy="697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28" idx="4"/>
            <a:endCxn id="29" idx="0"/>
          </p:cNvCxnSpPr>
          <p:nvPr/>
        </p:nvCxnSpPr>
        <p:spPr>
          <a:xfrm>
            <a:off x="2123728" y="2427551"/>
            <a:ext cx="228118" cy="333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27" idx="6"/>
            <a:endCxn id="29" idx="2"/>
          </p:cNvCxnSpPr>
          <p:nvPr/>
        </p:nvCxnSpPr>
        <p:spPr>
          <a:xfrm>
            <a:off x="1799692" y="2760555"/>
            <a:ext cx="408138" cy="1080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31" idx="0"/>
            <a:endCxn id="26" idx="5"/>
          </p:cNvCxnSpPr>
          <p:nvPr/>
        </p:nvCxnSpPr>
        <p:spPr>
          <a:xfrm flipH="1" flipV="1">
            <a:off x="1539176" y="3253348"/>
            <a:ext cx="260516" cy="1355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31" idx="0"/>
            <a:endCxn id="29" idx="4"/>
          </p:cNvCxnSpPr>
          <p:nvPr/>
        </p:nvCxnSpPr>
        <p:spPr>
          <a:xfrm flipV="1">
            <a:off x="1799692" y="2976579"/>
            <a:ext cx="552154" cy="4122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stCxn id="29" idx="7"/>
            <a:endCxn id="30" idx="3"/>
          </p:cNvCxnSpPr>
          <p:nvPr/>
        </p:nvCxnSpPr>
        <p:spPr>
          <a:xfrm flipV="1">
            <a:off x="2453681" y="2504775"/>
            <a:ext cx="42181" cy="2874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stCxn id="28" idx="6"/>
            <a:endCxn id="30" idx="2"/>
          </p:cNvCxnSpPr>
          <p:nvPr/>
        </p:nvCxnSpPr>
        <p:spPr>
          <a:xfrm>
            <a:off x="2267744" y="2319539"/>
            <a:ext cx="185937" cy="1088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stCxn id="30" idx="4"/>
            <a:endCxn id="32" idx="0"/>
          </p:cNvCxnSpPr>
          <p:nvPr/>
        </p:nvCxnSpPr>
        <p:spPr>
          <a:xfrm>
            <a:off x="2597697" y="2536411"/>
            <a:ext cx="318119" cy="983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stCxn id="29" idx="6"/>
            <a:endCxn id="32" idx="3"/>
          </p:cNvCxnSpPr>
          <p:nvPr/>
        </p:nvCxnSpPr>
        <p:spPr>
          <a:xfrm flipV="1">
            <a:off x="2495862" y="2819157"/>
            <a:ext cx="318119" cy="494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66"/>
          <p:cNvSpPr/>
          <p:nvPr/>
        </p:nvSpPr>
        <p:spPr>
          <a:xfrm>
            <a:off x="3379591" y="3114412"/>
            <a:ext cx="2232248" cy="158417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Straight Connector 67"/>
          <p:cNvCxnSpPr>
            <a:endCxn id="67" idx="2"/>
          </p:cNvCxnSpPr>
          <p:nvPr/>
        </p:nvCxnSpPr>
        <p:spPr>
          <a:xfrm>
            <a:off x="2803527" y="3906500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stCxn id="67" idx="4"/>
          </p:cNvCxnSpPr>
          <p:nvPr/>
        </p:nvCxnSpPr>
        <p:spPr>
          <a:xfrm>
            <a:off x="4495715" y="4698588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stCxn id="67" idx="6"/>
          </p:cNvCxnSpPr>
          <p:nvPr/>
        </p:nvCxnSpPr>
        <p:spPr>
          <a:xfrm>
            <a:off x="5611839" y="390650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Oval 70"/>
          <p:cNvSpPr/>
          <p:nvPr/>
        </p:nvSpPr>
        <p:spPr>
          <a:xfrm>
            <a:off x="3209459" y="3798488"/>
            <a:ext cx="288032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4675735" y="3409107"/>
            <a:ext cx="288032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4447893" y="4014512"/>
            <a:ext cx="288032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4351699" y="4586450"/>
            <a:ext cx="288032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>
            <a:off x="5467823" y="3832349"/>
            <a:ext cx="288032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1" name="Straight Connector 80"/>
          <p:cNvCxnSpPr>
            <a:stCxn id="71" idx="6"/>
            <a:endCxn id="75" idx="2"/>
          </p:cNvCxnSpPr>
          <p:nvPr/>
        </p:nvCxnSpPr>
        <p:spPr>
          <a:xfrm flipV="1">
            <a:off x="3497491" y="3517119"/>
            <a:ext cx="1178244" cy="3893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>
            <a:stCxn id="76" idx="0"/>
            <a:endCxn id="75" idx="3"/>
          </p:cNvCxnSpPr>
          <p:nvPr/>
        </p:nvCxnSpPr>
        <p:spPr>
          <a:xfrm flipV="1">
            <a:off x="4591909" y="3593495"/>
            <a:ext cx="126007" cy="4210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>
            <a:stCxn id="78" idx="0"/>
            <a:endCxn id="71" idx="5"/>
          </p:cNvCxnSpPr>
          <p:nvPr/>
        </p:nvCxnSpPr>
        <p:spPr>
          <a:xfrm flipH="1" flipV="1">
            <a:off x="3455310" y="3982876"/>
            <a:ext cx="1040405" cy="6035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>
            <a:stCxn id="78" idx="0"/>
            <a:endCxn id="76" idx="4"/>
          </p:cNvCxnSpPr>
          <p:nvPr/>
        </p:nvCxnSpPr>
        <p:spPr>
          <a:xfrm flipV="1">
            <a:off x="4495715" y="4230536"/>
            <a:ext cx="96194" cy="3559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>
            <a:stCxn id="75" idx="6"/>
            <a:endCxn id="79" idx="0"/>
          </p:cNvCxnSpPr>
          <p:nvPr/>
        </p:nvCxnSpPr>
        <p:spPr>
          <a:xfrm>
            <a:off x="4963767" y="3517119"/>
            <a:ext cx="648072" cy="3152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>
            <a:stCxn id="76" idx="6"/>
            <a:endCxn id="79" idx="3"/>
          </p:cNvCxnSpPr>
          <p:nvPr/>
        </p:nvCxnSpPr>
        <p:spPr>
          <a:xfrm flipV="1">
            <a:off x="4735925" y="4016737"/>
            <a:ext cx="774079" cy="1057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3558421" y="270892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Shades of grey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01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VN creation process: phases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1484784"/>
            <a:ext cx="806489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Negotiation (optional)</a:t>
            </a:r>
            <a:r>
              <a:rPr lang="en-US" sz="2000" dirty="0" smtClean="0"/>
              <a:t>:  In </a:t>
            </a:r>
            <a:r>
              <a:rPr lang="en-US" sz="2000" dirty="0"/>
              <a:t>the case of </a:t>
            </a:r>
            <a:r>
              <a:rPr lang="en-US" sz="2000" dirty="0" smtClean="0"/>
              <a:t>“shades of grey” </a:t>
            </a:r>
            <a:r>
              <a:rPr lang="en-US" sz="2000" dirty="0"/>
              <a:t>topology abstraction, there is an a priori phase in which the customer agrees with the provider on the type of topology to be shown, </a:t>
            </a:r>
            <a:r>
              <a:rPr lang="en-US" sz="2000" dirty="0" err="1"/>
              <a:t>e.q</a:t>
            </a:r>
            <a:r>
              <a:rPr lang="en-US" sz="2000" dirty="0"/>
              <a:t>. 10 virtual links and 5 virtual nodes with a given interconnectivity. This is something that is assumed to be </a:t>
            </a:r>
            <a:r>
              <a:rPr lang="en-US" sz="2000" b="1" dirty="0"/>
              <a:t>preconfigured by the operator off-line</a:t>
            </a:r>
            <a:r>
              <a:rPr lang="en-US" sz="2000" dirty="0"/>
              <a:t>, what is online is the capability of modifying/deleting something (e.g. a virtual link). In the case of "white" abstraction this negotiation phase does not </a:t>
            </a:r>
            <a:r>
              <a:rPr lang="en-US" sz="2000" dirty="0" smtClean="0"/>
              <a:t>happen. Only access points are shown.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Implementation</a:t>
            </a:r>
            <a:r>
              <a:rPr lang="en-US" sz="2000" dirty="0"/>
              <a:t>: In the case of </a:t>
            </a:r>
            <a:r>
              <a:rPr lang="en-US" sz="2000" b="1" dirty="0"/>
              <a:t>white topology </a:t>
            </a:r>
            <a:r>
              <a:rPr lang="en-US" sz="2000" dirty="0"/>
              <a:t>abstraction, the customers can ask for connectivity with given constraints/SLA between his own access points and LSPs/tunnels are created by the provider to satisfy the request. What the customer sees is only that his CE are connected with a given SLA. In the case of </a:t>
            </a:r>
            <a:r>
              <a:rPr lang="en-US" sz="2000" dirty="0" smtClean="0"/>
              <a:t>“</a:t>
            </a:r>
            <a:r>
              <a:rPr lang="en-US" sz="2000" b="1" dirty="0" smtClean="0"/>
              <a:t>shades of grey</a:t>
            </a:r>
            <a:r>
              <a:rPr lang="en-US" sz="2000" dirty="0" smtClean="0"/>
              <a:t>” the </a:t>
            </a:r>
            <a:r>
              <a:rPr lang="en-US" sz="2000" dirty="0"/>
              <a:t>customer creates his own LSPs as he wants accordingly with the topology that was presented to him.</a:t>
            </a:r>
          </a:p>
        </p:txBody>
      </p:sp>
    </p:spTree>
    <p:extLst>
      <p:ext uri="{BB962C8B-B14F-4D97-AF65-F5344CB8AC3E}">
        <p14:creationId xmlns:p14="http://schemas.microsoft.com/office/powerpoint/2010/main" val="1940921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 Point - Before VN creation</a:t>
            </a:r>
            <a:endParaRPr lang="it-IT" dirty="0"/>
          </a:p>
        </p:txBody>
      </p:sp>
      <p:sp>
        <p:nvSpPr>
          <p:cNvPr id="5" name="Oval 273"/>
          <p:cNvSpPr>
            <a:spLocks noChangeArrowheads="1"/>
          </p:cNvSpPr>
          <p:nvPr/>
        </p:nvSpPr>
        <p:spPr bwMode="auto">
          <a:xfrm>
            <a:off x="1009482" y="1913381"/>
            <a:ext cx="1523373" cy="4067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lIns="53996" tIns="34289" rIns="53996" bIns="34289"/>
          <a:lstStyle/>
          <a:p>
            <a:pPr>
              <a:spcBef>
                <a:spcPct val="50000"/>
              </a:spcBef>
            </a:pPr>
            <a:endParaRPr lang="en-US" sz="1800">
              <a:solidFill>
                <a:srgbClr val="58585A"/>
              </a:solidFill>
              <a:latin typeface="Candara" pitchFamily="34" charset="0"/>
              <a:ea typeface="MS PGothic" pitchFamily="34" charset="-128"/>
            </a:endParaRPr>
          </a:p>
        </p:txBody>
      </p:sp>
      <p:sp>
        <p:nvSpPr>
          <p:cNvPr id="6" name="Freeform 35"/>
          <p:cNvSpPr>
            <a:spLocks noChangeAspect="1" noEditPoints="1"/>
          </p:cNvSpPr>
          <p:nvPr/>
        </p:nvSpPr>
        <p:spPr bwMode="auto">
          <a:xfrm flipH="1">
            <a:off x="800846" y="1637691"/>
            <a:ext cx="2720784" cy="898209"/>
          </a:xfrm>
          <a:custGeom>
            <a:avLst/>
            <a:gdLst>
              <a:gd name="T0" fmla="*/ 2147483647 w 522"/>
              <a:gd name="T1" fmla="*/ 2147483647 h 400"/>
              <a:gd name="T2" fmla="*/ 2147483647 w 522"/>
              <a:gd name="T3" fmla="*/ 2147483647 h 400"/>
              <a:gd name="T4" fmla="*/ 2147483647 w 522"/>
              <a:gd name="T5" fmla="*/ 2147483647 h 400"/>
              <a:gd name="T6" fmla="*/ 2147483647 w 522"/>
              <a:gd name="T7" fmla="*/ 2147483647 h 400"/>
              <a:gd name="T8" fmla="*/ 2147483647 w 522"/>
              <a:gd name="T9" fmla="*/ 2147483647 h 400"/>
              <a:gd name="T10" fmla="*/ 2147483647 w 522"/>
              <a:gd name="T11" fmla="*/ 2147483647 h 400"/>
              <a:gd name="T12" fmla="*/ 2147483647 w 522"/>
              <a:gd name="T13" fmla="*/ 2147483647 h 400"/>
              <a:gd name="T14" fmla="*/ 2147483647 w 522"/>
              <a:gd name="T15" fmla="*/ 2147483647 h 400"/>
              <a:gd name="T16" fmla="*/ 2147483647 w 522"/>
              <a:gd name="T17" fmla="*/ 2147483647 h 400"/>
              <a:gd name="T18" fmla="*/ 2147483647 w 522"/>
              <a:gd name="T19" fmla="*/ 2147483647 h 400"/>
              <a:gd name="T20" fmla="*/ 2147483647 w 522"/>
              <a:gd name="T21" fmla="*/ 2147483647 h 400"/>
              <a:gd name="T22" fmla="*/ 2147483647 w 522"/>
              <a:gd name="T23" fmla="*/ 2147483647 h 400"/>
              <a:gd name="T24" fmla="*/ 2147483647 w 522"/>
              <a:gd name="T25" fmla="*/ 2147483647 h 400"/>
              <a:gd name="T26" fmla="*/ 2147483647 w 522"/>
              <a:gd name="T27" fmla="*/ 2147483647 h 400"/>
              <a:gd name="T28" fmla="*/ 2147483647 w 522"/>
              <a:gd name="T29" fmla="*/ 2147483647 h 400"/>
              <a:gd name="T30" fmla="*/ 2147483647 w 522"/>
              <a:gd name="T31" fmla="*/ 2147483647 h 400"/>
              <a:gd name="T32" fmla="*/ 2147483647 w 522"/>
              <a:gd name="T33" fmla="*/ 2147483647 h 400"/>
              <a:gd name="T34" fmla="*/ 2147483647 w 522"/>
              <a:gd name="T35" fmla="*/ 2147483647 h 400"/>
              <a:gd name="T36" fmla="*/ 2147483647 w 522"/>
              <a:gd name="T37" fmla="*/ 2147483647 h 400"/>
              <a:gd name="T38" fmla="*/ 2147483647 w 522"/>
              <a:gd name="T39" fmla="*/ 2147483647 h 400"/>
              <a:gd name="T40" fmla="*/ 2147483647 w 522"/>
              <a:gd name="T41" fmla="*/ 2147483647 h 400"/>
              <a:gd name="T42" fmla="*/ 2147483647 w 522"/>
              <a:gd name="T43" fmla="*/ 2147483647 h 400"/>
              <a:gd name="T44" fmla="*/ 2147483647 w 522"/>
              <a:gd name="T45" fmla="*/ 2147483647 h 400"/>
              <a:gd name="T46" fmla="*/ 2147483647 w 522"/>
              <a:gd name="T47" fmla="*/ 2147483647 h 400"/>
              <a:gd name="T48" fmla="*/ 2147483647 w 522"/>
              <a:gd name="T49" fmla="*/ 2147483647 h 400"/>
              <a:gd name="T50" fmla="*/ 2147483647 w 522"/>
              <a:gd name="T51" fmla="*/ 2147483647 h 400"/>
              <a:gd name="T52" fmla="*/ 2147483647 w 522"/>
              <a:gd name="T53" fmla="*/ 2147483647 h 400"/>
              <a:gd name="T54" fmla="*/ 2147483647 w 522"/>
              <a:gd name="T55" fmla="*/ 2147483647 h 400"/>
              <a:gd name="T56" fmla="*/ 2147483647 w 522"/>
              <a:gd name="T57" fmla="*/ 2147483647 h 400"/>
              <a:gd name="T58" fmla="*/ 2147483647 w 522"/>
              <a:gd name="T59" fmla="*/ 2147483647 h 400"/>
              <a:gd name="T60" fmla="*/ 2147483647 w 522"/>
              <a:gd name="T61" fmla="*/ 2147483647 h 400"/>
              <a:gd name="T62" fmla="*/ 2147483647 w 522"/>
              <a:gd name="T63" fmla="*/ 2147483647 h 400"/>
              <a:gd name="T64" fmla="*/ 2147483647 w 522"/>
              <a:gd name="T65" fmla="*/ 2147483647 h 400"/>
              <a:gd name="T66" fmla="*/ 2147483647 w 522"/>
              <a:gd name="T67" fmla="*/ 2147483647 h 400"/>
              <a:gd name="T68" fmla="*/ 2147483647 w 522"/>
              <a:gd name="T69" fmla="*/ 2147483647 h 400"/>
              <a:gd name="T70" fmla="*/ 2147483647 w 522"/>
              <a:gd name="T71" fmla="*/ 2147483647 h 400"/>
              <a:gd name="T72" fmla="*/ 2147483647 w 522"/>
              <a:gd name="T73" fmla="*/ 2147483647 h 400"/>
              <a:gd name="T74" fmla="*/ 2147483647 w 522"/>
              <a:gd name="T75" fmla="*/ 2147483647 h 400"/>
              <a:gd name="T76" fmla="*/ 2147483647 w 522"/>
              <a:gd name="T77" fmla="*/ 2147483647 h 400"/>
              <a:gd name="T78" fmla="*/ 2147483647 w 522"/>
              <a:gd name="T79" fmla="*/ 2147483647 h 400"/>
              <a:gd name="T80" fmla="*/ 2147483647 w 522"/>
              <a:gd name="T81" fmla="*/ 2147483647 h 400"/>
              <a:gd name="T82" fmla="*/ 2147483647 w 522"/>
              <a:gd name="T83" fmla="*/ 2147483647 h 400"/>
              <a:gd name="T84" fmla="*/ 2147483647 w 522"/>
              <a:gd name="T85" fmla="*/ 2147483647 h 400"/>
              <a:gd name="T86" fmla="*/ 2147483647 w 522"/>
              <a:gd name="T87" fmla="*/ 2147483647 h 400"/>
              <a:gd name="T88" fmla="*/ 2147483647 w 522"/>
              <a:gd name="T89" fmla="*/ 2147483647 h 400"/>
              <a:gd name="T90" fmla="*/ 2147483647 w 522"/>
              <a:gd name="T91" fmla="*/ 2147483647 h 400"/>
              <a:gd name="T92" fmla="*/ 2147483647 w 522"/>
              <a:gd name="T93" fmla="*/ 2147483647 h 400"/>
              <a:gd name="T94" fmla="*/ 2147483647 w 522"/>
              <a:gd name="T95" fmla="*/ 2147483647 h 400"/>
              <a:gd name="T96" fmla="*/ 2147483647 w 522"/>
              <a:gd name="T97" fmla="*/ 2147483647 h 400"/>
              <a:gd name="T98" fmla="*/ 2147483647 w 522"/>
              <a:gd name="T99" fmla="*/ 2147483647 h 400"/>
              <a:gd name="T100" fmla="*/ 2147483647 w 522"/>
              <a:gd name="T101" fmla="*/ 2147483647 h 400"/>
              <a:gd name="T102" fmla="*/ 2147483647 w 522"/>
              <a:gd name="T103" fmla="*/ 2147483647 h 400"/>
              <a:gd name="T104" fmla="*/ 2147483647 w 522"/>
              <a:gd name="T105" fmla="*/ 2147483647 h 400"/>
              <a:gd name="T106" fmla="*/ 2147483647 w 522"/>
              <a:gd name="T107" fmla="*/ 2147483647 h 400"/>
              <a:gd name="T108" fmla="*/ 2147483647 w 522"/>
              <a:gd name="T109" fmla="*/ 2147483647 h 400"/>
              <a:gd name="T110" fmla="*/ 2147483647 w 522"/>
              <a:gd name="T111" fmla="*/ 2147483647 h 400"/>
              <a:gd name="T112" fmla="*/ 2147483647 w 522"/>
              <a:gd name="T113" fmla="*/ 2147483647 h 400"/>
              <a:gd name="T114" fmla="*/ 2147483647 w 522"/>
              <a:gd name="T115" fmla="*/ 2147483647 h 400"/>
              <a:gd name="T116" fmla="*/ 2147483647 w 522"/>
              <a:gd name="T117" fmla="*/ 2147483647 h 400"/>
              <a:gd name="T118" fmla="*/ 2147483647 w 522"/>
              <a:gd name="T119" fmla="*/ 2147483647 h 40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22" h="400">
                <a:moveTo>
                  <a:pt x="470" y="164"/>
                </a:moveTo>
                <a:cubicBezTo>
                  <a:pt x="470" y="162"/>
                  <a:pt x="470" y="160"/>
                  <a:pt x="470" y="158"/>
                </a:cubicBezTo>
                <a:cubicBezTo>
                  <a:pt x="470" y="111"/>
                  <a:pt x="431" y="72"/>
                  <a:pt x="384" y="72"/>
                </a:cubicBezTo>
                <a:cubicBezTo>
                  <a:pt x="381" y="72"/>
                  <a:pt x="379" y="72"/>
                  <a:pt x="377" y="72"/>
                </a:cubicBezTo>
                <a:cubicBezTo>
                  <a:pt x="364" y="30"/>
                  <a:pt x="325" y="0"/>
                  <a:pt x="279" y="0"/>
                </a:cubicBezTo>
                <a:cubicBezTo>
                  <a:pt x="240" y="0"/>
                  <a:pt x="206" y="22"/>
                  <a:pt x="189" y="54"/>
                </a:cubicBezTo>
                <a:cubicBezTo>
                  <a:pt x="178" y="46"/>
                  <a:pt x="164" y="42"/>
                  <a:pt x="150" y="42"/>
                </a:cubicBezTo>
                <a:cubicBezTo>
                  <a:pt x="112" y="42"/>
                  <a:pt x="81" y="73"/>
                  <a:pt x="81" y="111"/>
                </a:cubicBezTo>
                <a:cubicBezTo>
                  <a:pt x="81" y="113"/>
                  <a:pt x="81" y="114"/>
                  <a:pt x="81" y="115"/>
                </a:cubicBezTo>
                <a:cubicBezTo>
                  <a:pt x="36" y="121"/>
                  <a:pt x="0" y="159"/>
                  <a:pt x="0" y="206"/>
                </a:cubicBezTo>
                <a:cubicBezTo>
                  <a:pt x="0" y="230"/>
                  <a:pt x="10" y="253"/>
                  <a:pt x="26" y="269"/>
                </a:cubicBezTo>
                <a:cubicBezTo>
                  <a:pt x="24" y="275"/>
                  <a:pt x="23" y="282"/>
                  <a:pt x="23" y="289"/>
                </a:cubicBezTo>
                <a:cubicBezTo>
                  <a:pt x="23" y="327"/>
                  <a:pt x="54" y="358"/>
                  <a:pt x="92" y="358"/>
                </a:cubicBezTo>
                <a:cubicBezTo>
                  <a:pt x="98" y="358"/>
                  <a:pt x="105" y="357"/>
                  <a:pt x="111" y="355"/>
                </a:cubicBezTo>
                <a:cubicBezTo>
                  <a:pt x="125" y="381"/>
                  <a:pt x="152" y="400"/>
                  <a:pt x="184" y="400"/>
                </a:cubicBezTo>
                <a:cubicBezTo>
                  <a:pt x="208" y="400"/>
                  <a:pt x="230" y="389"/>
                  <a:pt x="245" y="373"/>
                </a:cubicBezTo>
                <a:cubicBezTo>
                  <a:pt x="258" y="381"/>
                  <a:pt x="273" y="385"/>
                  <a:pt x="289" y="385"/>
                </a:cubicBezTo>
                <a:cubicBezTo>
                  <a:pt x="315" y="385"/>
                  <a:pt x="338" y="373"/>
                  <a:pt x="353" y="354"/>
                </a:cubicBezTo>
                <a:cubicBezTo>
                  <a:pt x="365" y="361"/>
                  <a:pt x="380" y="366"/>
                  <a:pt x="395" y="366"/>
                </a:cubicBezTo>
                <a:cubicBezTo>
                  <a:pt x="435" y="366"/>
                  <a:pt x="468" y="334"/>
                  <a:pt x="471" y="295"/>
                </a:cubicBezTo>
                <a:cubicBezTo>
                  <a:pt x="501" y="287"/>
                  <a:pt x="522" y="261"/>
                  <a:pt x="522" y="230"/>
                </a:cubicBezTo>
                <a:cubicBezTo>
                  <a:pt x="522" y="198"/>
                  <a:pt x="500" y="171"/>
                  <a:pt x="470" y="164"/>
                </a:cubicBezTo>
                <a:close/>
                <a:moveTo>
                  <a:pt x="453" y="169"/>
                </a:moveTo>
                <a:cubicBezTo>
                  <a:pt x="453" y="169"/>
                  <a:pt x="453" y="169"/>
                  <a:pt x="453" y="169"/>
                </a:cubicBezTo>
                <a:cubicBezTo>
                  <a:pt x="453" y="169"/>
                  <a:pt x="453" y="169"/>
                  <a:pt x="453" y="169"/>
                </a:cubicBezTo>
                <a:cubicBezTo>
                  <a:pt x="453" y="172"/>
                  <a:pt x="454" y="174"/>
                  <a:pt x="455" y="175"/>
                </a:cubicBezTo>
                <a:cubicBezTo>
                  <a:pt x="456" y="177"/>
                  <a:pt x="458" y="178"/>
                  <a:pt x="460" y="179"/>
                </a:cubicBezTo>
                <a:cubicBezTo>
                  <a:pt x="464" y="179"/>
                  <a:pt x="467" y="180"/>
                  <a:pt x="470" y="181"/>
                </a:cubicBezTo>
                <a:cubicBezTo>
                  <a:pt x="477" y="200"/>
                  <a:pt x="477" y="200"/>
                  <a:pt x="477" y="200"/>
                </a:cubicBezTo>
                <a:cubicBezTo>
                  <a:pt x="458" y="220"/>
                  <a:pt x="458" y="220"/>
                  <a:pt x="458" y="220"/>
                </a:cubicBezTo>
                <a:cubicBezTo>
                  <a:pt x="429" y="201"/>
                  <a:pt x="429" y="201"/>
                  <a:pt x="429" y="201"/>
                </a:cubicBezTo>
                <a:cubicBezTo>
                  <a:pt x="430" y="198"/>
                  <a:pt x="430" y="196"/>
                  <a:pt x="430" y="193"/>
                </a:cubicBezTo>
                <a:cubicBezTo>
                  <a:pt x="430" y="191"/>
                  <a:pt x="430" y="188"/>
                  <a:pt x="429" y="185"/>
                </a:cubicBezTo>
                <a:cubicBezTo>
                  <a:pt x="452" y="168"/>
                  <a:pt x="452" y="168"/>
                  <a:pt x="452" y="168"/>
                </a:cubicBezTo>
                <a:cubicBezTo>
                  <a:pt x="453" y="168"/>
                  <a:pt x="453" y="169"/>
                  <a:pt x="453" y="169"/>
                </a:cubicBezTo>
                <a:close/>
                <a:moveTo>
                  <a:pt x="461" y="241"/>
                </a:moveTo>
                <a:cubicBezTo>
                  <a:pt x="481" y="255"/>
                  <a:pt x="481" y="255"/>
                  <a:pt x="481" y="255"/>
                </a:cubicBezTo>
                <a:cubicBezTo>
                  <a:pt x="481" y="255"/>
                  <a:pt x="481" y="256"/>
                  <a:pt x="481" y="256"/>
                </a:cubicBezTo>
                <a:cubicBezTo>
                  <a:pt x="449" y="259"/>
                  <a:pt x="449" y="259"/>
                  <a:pt x="449" y="259"/>
                </a:cubicBezTo>
                <a:cubicBezTo>
                  <a:pt x="448" y="258"/>
                  <a:pt x="448" y="257"/>
                  <a:pt x="448" y="256"/>
                </a:cubicBezTo>
                <a:lnTo>
                  <a:pt x="461" y="241"/>
                </a:lnTo>
                <a:close/>
                <a:moveTo>
                  <a:pt x="426" y="243"/>
                </a:moveTo>
                <a:cubicBezTo>
                  <a:pt x="419" y="215"/>
                  <a:pt x="419" y="215"/>
                  <a:pt x="419" y="215"/>
                </a:cubicBezTo>
                <a:cubicBezTo>
                  <a:pt x="419" y="215"/>
                  <a:pt x="420" y="214"/>
                  <a:pt x="420" y="214"/>
                </a:cubicBezTo>
                <a:cubicBezTo>
                  <a:pt x="447" y="232"/>
                  <a:pt x="447" y="232"/>
                  <a:pt x="447" y="232"/>
                </a:cubicBezTo>
                <a:cubicBezTo>
                  <a:pt x="436" y="245"/>
                  <a:pt x="436" y="245"/>
                  <a:pt x="436" y="245"/>
                </a:cubicBezTo>
                <a:cubicBezTo>
                  <a:pt x="433" y="244"/>
                  <a:pt x="429" y="243"/>
                  <a:pt x="426" y="243"/>
                </a:cubicBezTo>
                <a:close/>
                <a:moveTo>
                  <a:pt x="435" y="269"/>
                </a:moveTo>
                <a:cubicBezTo>
                  <a:pt x="435" y="274"/>
                  <a:pt x="430" y="278"/>
                  <a:pt x="425" y="278"/>
                </a:cubicBezTo>
                <a:cubicBezTo>
                  <a:pt x="420" y="278"/>
                  <a:pt x="415" y="274"/>
                  <a:pt x="415" y="269"/>
                </a:cubicBezTo>
                <a:cubicBezTo>
                  <a:pt x="415" y="263"/>
                  <a:pt x="420" y="259"/>
                  <a:pt x="425" y="259"/>
                </a:cubicBezTo>
                <a:cubicBezTo>
                  <a:pt x="430" y="259"/>
                  <a:pt x="435" y="263"/>
                  <a:pt x="435" y="269"/>
                </a:cubicBezTo>
                <a:close/>
                <a:moveTo>
                  <a:pt x="448" y="130"/>
                </a:moveTo>
                <a:cubicBezTo>
                  <a:pt x="447" y="131"/>
                  <a:pt x="447" y="132"/>
                  <a:pt x="446" y="133"/>
                </a:cubicBezTo>
                <a:cubicBezTo>
                  <a:pt x="443" y="137"/>
                  <a:pt x="442" y="142"/>
                  <a:pt x="442" y="147"/>
                </a:cubicBezTo>
                <a:cubicBezTo>
                  <a:pt x="442" y="150"/>
                  <a:pt x="442" y="153"/>
                  <a:pt x="443" y="155"/>
                </a:cubicBezTo>
                <a:cubicBezTo>
                  <a:pt x="421" y="171"/>
                  <a:pt x="421" y="171"/>
                  <a:pt x="421" y="171"/>
                </a:cubicBezTo>
                <a:cubicBezTo>
                  <a:pt x="441" y="117"/>
                  <a:pt x="441" y="117"/>
                  <a:pt x="441" y="117"/>
                </a:cubicBezTo>
                <a:cubicBezTo>
                  <a:pt x="444" y="121"/>
                  <a:pt x="446" y="125"/>
                  <a:pt x="448" y="130"/>
                </a:cubicBezTo>
                <a:close/>
                <a:moveTo>
                  <a:pt x="429" y="104"/>
                </a:moveTo>
                <a:cubicBezTo>
                  <a:pt x="405" y="168"/>
                  <a:pt x="405" y="168"/>
                  <a:pt x="405" y="168"/>
                </a:cubicBezTo>
                <a:cubicBezTo>
                  <a:pt x="405" y="168"/>
                  <a:pt x="405" y="168"/>
                  <a:pt x="404" y="168"/>
                </a:cubicBezTo>
                <a:cubicBezTo>
                  <a:pt x="404" y="168"/>
                  <a:pt x="404" y="168"/>
                  <a:pt x="403" y="168"/>
                </a:cubicBezTo>
                <a:cubicBezTo>
                  <a:pt x="392" y="137"/>
                  <a:pt x="392" y="137"/>
                  <a:pt x="392" y="137"/>
                </a:cubicBezTo>
                <a:cubicBezTo>
                  <a:pt x="425" y="101"/>
                  <a:pt x="425" y="101"/>
                  <a:pt x="425" y="101"/>
                </a:cubicBezTo>
                <a:cubicBezTo>
                  <a:pt x="426" y="102"/>
                  <a:pt x="427" y="103"/>
                  <a:pt x="429" y="104"/>
                </a:cubicBezTo>
                <a:close/>
                <a:moveTo>
                  <a:pt x="404" y="203"/>
                </a:moveTo>
                <a:cubicBezTo>
                  <a:pt x="399" y="203"/>
                  <a:pt x="395" y="199"/>
                  <a:pt x="395" y="193"/>
                </a:cubicBezTo>
                <a:cubicBezTo>
                  <a:pt x="395" y="188"/>
                  <a:pt x="399" y="184"/>
                  <a:pt x="404" y="184"/>
                </a:cubicBezTo>
                <a:cubicBezTo>
                  <a:pt x="410" y="184"/>
                  <a:pt x="414" y="188"/>
                  <a:pt x="414" y="193"/>
                </a:cubicBezTo>
                <a:cubicBezTo>
                  <a:pt x="414" y="199"/>
                  <a:pt x="410" y="203"/>
                  <a:pt x="404" y="203"/>
                </a:cubicBezTo>
                <a:close/>
                <a:moveTo>
                  <a:pt x="411" y="247"/>
                </a:moveTo>
                <a:cubicBezTo>
                  <a:pt x="410" y="248"/>
                  <a:pt x="409" y="248"/>
                  <a:pt x="409" y="249"/>
                </a:cubicBezTo>
                <a:cubicBezTo>
                  <a:pt x="350" y="211"/>
                  <a:pt x="350" y="211"/>
                  <a:pt x="350" y="211"/>
                </a:cubicBezTo>
                <a:cubicBezTo>
                  <a:pt x="350" y="210"/>
                  <a:pt x="351" y="209"/>
                  <a:pt x="351" y="208"/>
                </a:cubicBezTo>
                <a:cubicBezTo>
                  <a:pt x="381" y="204"/>
                  <a:pt x="381" y="204"/>
                  <a:pt x="381" y="204"/>
                </a:cubicBezTo>
                <a:cubicBezTo>
                  <a:pt x="383" y="208"/>
                  <a:pt x="386" y="212"/>
                  <a:pt x="390" y="215"/>
                </a:cubicBezTo>
                <a:cubicBezTo>
                  <a:pt x="394" y="218"/>
                  <a:pt x="399" y="219"/>
                  <a:pt x="403" y="219"/>
                </a:cubicBezTo>
                <a:lnTo>
                  <a:pt x="411" y="247"/>
                </a:lnTo>
                <a:close/>
                <a:moveTo>
                  <a:pt x="392" y="89"/>
                </a:moveTo>
                <a:cubicBezTo>
                  <a:pt x="394" y="89"/>
                  <a:pt x="394" y="89"/>
                  <a:pt x="394" y="89"/>
                </a:cubicBezTo>
                <a:cubicBezTo>
                  <a:pt x="400" y="90"/>
                  <a:pt x="405" y="91"/>
                  <a:pt x="410" y="93"/>
                </a:cubicBezTo>
                <a:cubicBezTo>
                  <a:pt x="392" y="113"/>
                  <a:pt x="392" y="113"/>
                  <a:pt x="392" y="113"/>
                </a:cubicBezTo>
                <a:cubicBezTo>
                  <a:pt x="392" y="112"/>
                  <a:pt x="392" y="110"/>
                  <a:pt x="392" y="108"/>
                </a:cubicBezTo>
                <a:cubicBezTo>
                  <a:pt x="391" y="106"/>
                  <a:pt x="390" y="104"/>
                  <a:pt x="390" y="102"/>
                </a:cubicBezTo>
                <a:cubicBezTo>
                  <a:pt x="392" y="99"/>
                  <a:pt x="393" y="94"/>
                  <a:pt x="393" y="90"/>
                </a:cubicBezTo>
                <a:cubicBezTo>
                  <a:pt x="393" y="90"/>
                  <a:pt x="392" y="90"/>
                  <a:pt x="392" y="89"/>
                </a:cubicBezTo>
                <a:close/>
                <a:moveTo>
                  <a:pt x="366" y="104"/>
                </a:moveTo>
                <a:cubicBezTo>
                  <a:pt x="372" y="104"/>
                  <a:pt x="376" y="108"/>
                  <a:pt x="376" y="113"/>
                </a:cubicBezTo>
                <a:cubicBezTo>
                  <a:pt x="376" y="119"/>
                  <a:pt x="372" y="123"/>
                  <a:pt x="366" y="123"/>
                </a:cubicBezTo>
                <a:cubicBezTo>
                  <a:pt x="361" y="123"/>
                  <a:pt x="357" y="119"/>
                  <a:pt x="357" y="113"/>
                </a:cubicBezTo>
                <a:cubicBezTo>
                  <a:pt x="357" y="108"/>
                  <a:pt x="361" y="104"/>
                  <a:pt x="366" y="104"/>
                </a:cubicBezTo>
                <a:close/>
                <a:moveTo>
                  <a:pt x="369" y="139"/>
                </a:moveTo>
                <a:cubicBezTo>
                  <a:pt x="358" y="151"/>
                  <a:pt x="358" y="151"/>
                  <a:pt x="358" y="151"/>
                </a:cubicBezTo>
                <a:cubicBezTo>
                  <a:pt x="363" y="139"/>
                  <a:pt x="363" y="139"/>
                  <a:pt x="363" y="139"/>
                </a:cubicBezTo>
                <a:cubicBezTo>
                  <a:pt x="364" y="139"/>
                  <a:pt x="365" y="139"/>
                  <a:pt x="366" y="139"/>
                </a:cubicBezTo>
                <a:cubicBezTo>
                  <a:pt x="367" y="139"/>
                  <a:pt x="368" y="139"/>
                  <a:pt x="369" y="139"/>
                </a:cubicBezTo>
                <a:close/>
                <a:moveTo>
                  <a:pt x="357" y="66"/>
                </a:moveTo>
                <a:cubicBezTo>
                  <a:pt x="357" y="67"/>
                  <a:pt x="356" y="67"/>
                  <a:pt x="355" y="67"/>
                </a:cubicBezTo>
                <a:cubicBezTo>
                  <a:pt x="348" y="51"/>
                  <a:pt x="348" y="51"/>
                  <a:pt x="348" y="51"/>
                </a:cubicBezTo>
                <a:cubicBezTo>
                  <a:pt x="352" y="56"/>
                  <a:pt x="355" y="61"/>
                  <a:pt x="357" y="66"/>
                </a:cubicBezTo>
                <a:close/>
                <a:moveTo>
                  <a:pt x="380" y="150"/>
                </a:moveTo>
                <a:cubicBezTo>
                  <a:pt x="388" y="173"/>
                  <a:pt x="388" y="173"/>
                  <a:pt x="388" y="173"/>
                </a:cubicBezTo>
                <a:cubicBezTo>
                  <a:pt x="386" y="175"/>
                  <a:pt x="384" y="177"/>
                  <a:pt x="383" y="179"/>
                </a:cubicBezTo>
                <a:cubicBezTo>
                  <a:pt x="381" y="182"/>
                  <a:pt x="380" y="185"/>
                  <a:pt x="379" y="188"/>
                </a:cubicBezTo>
                <a:cubicBezTo>
                  <a:pt x="349" y="192"/>
                  <a:pt x="349" y="192"/>
                  <a:pt x="349" y="192"/>
                </a:cubicBezTo>
                <a:cubicBezTo>
                  <a:pt x="348" y="190"/>
                  <a:pt x="347" y="189"/>
                  <a:pt x="347" y="188"/>
                </a:cubicBezTo>
                <a:lnTo>
                  <a:pt x="380" y="150"/>
                </a:lnTo>
                <a:close/>
                <a:moveTo>
                  <a:pt x="341" y="119"/>
                </a:moveTo>
                <a:cubicBezTo>
                  <a:pt x="342" y="121"/>
                  <a:pt x="343" y="124"/>
                  <a:pt x="344" y="126"/>
                </a:cubicBezTo>
                <a:cubicBezTo>
                  <a:pt x="334" y="151"/>
                  <a:pt x="334" y="151"/>
                  <a:pt x="334" y="151"/>
                </a:cubicBezTo>
                <a:cubicBezTo>
                  <a:pt x="332" y="106"/>
                  <a:pt x="332" y="106"/>
                  <a:pt x="332" y="106"/>
                </a:cubicBezTo>
                <a:cubicBezTo>
                  <a:pt x="341" y="110"/>
                  <a:pt x="341" y="110"/>
                  <a:pt x="341" y="110"/>
                </a:cubicBezTo>
                <a:cubicBezTo>
                  <a:pt x="341" y="111"/>
                  <a:pt x="340" y="112"/>
                  <a:pt x="340" y="113"/>
                </a:cubicBezTo>
                <a:cubicBezTo>
                  <a:pt x="340" y="115"/>
                  <a:pt x="341" y="117"/>
                  <a:pt x="341" y="119"/>
                </a:cubicBezTo>
                <a:close/>
                <a:moveTo>
                  <a:pt x="343" y="80"/>
                </a:moveTo>
                <a:cubicBezTo>
                  <a:pt x="342" y="83"/>
                  <a:pt x="341" y="87"/>
                  <a:pt x="341" y="90"/>
                </a:cubicBezTo>
                <a:cubicBezTo>
                  <a:pt x="341" y="91"/>
                  <a:pt x="341" y="92"/>
                  <a:pt x="341" y="93"/>
                </a:cubicBezTo>
                <a:cubicBezTo>
                  <a:pt x="331" y="88"/>
                  <a:pt x="331" y="88"/>
                  <a:pt x="331" y="88"/>
                </a:cubicBezTo>
                <a:cubicBezTo>
                  <a:pt x="329" y="46"/>
                  <a:pt x="329" y="46"/>
                  <a:pt x="329" y="46"/>
                </a:cubicBezTo>
                <a:lnTo>
                  <a:pt x="343" y="80"/>
                </a:lnTo>
                <a:close/>
                <a:moveTo>
                  <a:pt x="318" y="159"/>
                </a:moveTo>
                <a:cubicBezTo>
                  <a:pt x="284" y="86"/>
                  <a:pt x="284" y="86"/>
                  <a:pt x="284" y="86"/>
                </a:cubicBezTo>
                <a:cubicBezTo>
                  <a:pt x="285" y="86"/>
                  <a:pt x="285" y="85"/>
                  <a:pt x="286" y="85"/>
                </a:cubicBezTo>
                <a:cubicBezTo>
                  <a:pt x="315" y="98"/>
                  <a:pt x="315" y="98"/>
                  <a:pt x="315" y="98"/>
                </a:cubicBezTo>
                <a:lnTo>
                  <a:pt x="318" y="159"/>
                </a:lnTo>
                <a:close/>
                <a:moveTo>
                  <a:pt x="303" y="267"/>
                </a:moveTo>
                <a:cubicBezTo>
                  <a:pt x="302" y="263"/>
                  <a:pt x="301" y="260"/>
                  <a:pt x="298" y="257"/>
                </a:cubicBezTo>
                <a:cubicBezTo>
                  <a:pt x="317" y="228"/>
                  <a:pt x="317" y="228"/>
                  <a:pt x="317" y="228"/>
                </a:cubicBezTo>
                <a:cubicBezTo>
                  <a:pt x="318" y="228"/>
                  <a:pt x="318" y="228"/>
                  <a:pt x="318" y="228"/>
                </a:cubicBezTo>
                <a:cubicBezTo>
                  <a:pt x="321" y="285"/>
                  <a:pt x="321" y="285"/>
                  <a:pt x="321" y="285"/>
                </a:cubicBezTo>
                <a:cubicBezTo>
                  <a:pt x="303" y="276"/>
                  <a:pt x="303" y="276"/>
                  <a:pt x="303" y="276"/>
                </a:cubicBezTo>
                <a:cubicBezTo>
                  <a:pt x="304" y="275"/>
                  <a:pt x="304" y="274"/>
                  <a:pt x="304" y="272"/>
                </a:cubicBezTo>
                <a:cubicBezTo>
                  <a:pt x="304" y="271"/>
                  <a:pt x="304" y="269"/>
                  <a:pt x="303" y="267"/>
                </a:cubicBezTo>
                <a:close/>
                <a:moveTo>
                  <a:pt x="285" y="248"/>
                </a:moveTo>
                <a:cubicBezTo>
                  <a:pt x="283" y="247"/>
                  <a:pt x="280" y="247"/>
                  <a:pt x="278" y="247"/>
                </a:cubicBezTo>
                <a:cubicBezTo>
                  <a:pt x="276" y="247"/>
                  <a:pt x="274" y="247"/>
                  <a:pt x="273" y="247"/>
                </a:cubicBezTo>
                <a:cubicBezTo>
                  <a:pt x="273" y="247"/>
                  <a:pt x="273" y="247"/>
                  <a:pt x="273" y="247"/>
                </a:cubicBezTo>
                <a:cubicBezTo>
                  <a:pt x="269" y="248"/>
                  <a:pt x="266" y="249"/>
                  <a:pt x="263" y="251"/>
                </a:cubicBezTo>
                <a:cubicBezTo>
                  <a:pt x="230" y="227"/>
                  <a:pt x="230" y="227"/>
                  <a:pt x="230" y="227"/>
                </a:cubicBezTo>
                <a:cubicBezTo>
                  <a:pt x="231" y="225"/>
                  <a:pt x="232" y="222"/>
                  <a:pt x="233" y="220"/>
                </a:cubicBezTo>
                <a:cubicBezTo>
                  <a:pt x="241" y="219"/>
                  <a:pt x="241" y="219"/>
                  <a:pt x="241" y="219"/>
                </a:cubicBezTo>
                <a:cubicBezTo>
                  <a:pt x="298" y="213"/>
                  <a:pt x="298" y="213"/>
                  <a:pt x="298" y="213"/>
                </a:cubicBezTo>
                <a:cubicBezTo>
                  <a:pt x="300" y="216"/>
                  <a:pt x="301" y="218"/>
                  <a:pt x="303" y="221"/>
                </a:cubicBezTo>
                <a:lnTo>
                  <a:pt x="285" y="248"/>
                </a:lnTo>
                <a:close/>
                <a:moveTo>
                  <a:pt x="288" y="272"/>
                </a:moveTo>
                <a:cubicBezTo>
                  <a:pt x="288" y="278"/>
                  <a:pt x="283" y="282"/>
                  <a:pt x="278" y="282"/>
                </a:cubicBezTo>
                <a:cubicBezTo>
                  <a:pt x="272" y="282"/>
                  <a:pt x="268" y="278"/>
                  <a:pt x="268" y="272"/>
                </a:cubicBezTo>
                <a:cubicBezTo>
                  <a:pt x="268" y="267"/>
                  <a:pt x="272" y="263"/>
                  <a:pt x="278" y="263"/>
                </a:cubicBezTo>
                <a:cubicBezTo>
                  <a:pt x="283" y="263"/>
                  <a:pt x="288" y="267"/>
                  <a:pt x="288" y="272"/>
                </a:cubicBezTo>
                <a:close/>
                <a:moveTo>
                  <a:pt x="265" y="144"/>
                </a:moveTo>
                <a:cubicBezTo>
                  <a:pt x="265" y="150"/>
                  <a:pt x="260" y="154"/>
                  <a:pt x="255" y="154"/>
                </a:cubicBezTo>
                <a:cubicBezTo>
                  <a:pt x="249" y="154"/>
                  <a:pt x="245" y="150"/>
                  <a:pt x="245" y="144"/>
                </a:cubicBezTo>
                <a:cubicBezTo>
                  <a:pt x="245" y="139"/>
                  <a:pt x="249" y="135"/>
                  <a:pt x="255" y="135"/>
                </a:cubicBezTo>
                <a:cubicBezTo>
                  <a:pt x="260" y="135"/>
                  <a:pt x="265" y="139"/>
                  <a:pt x="265" y="144"/>
                </a:cubicBezTo>
                <a:close/>
                <a:moveTo>
                  <a:pt x="257" y="67"/>
                </a:moveTo>
                <a:cubicBezTo>
                  <a:pt x="257" y="62"/>
                  <a:pt x="261" y="57"/>
                  <a:pt x="267" y="57"/>
                </a:cubicBezTo>
                <a:cubicBezTo>
                  <a:pt x="272" y="57"/>
                  <a:pt x="277" y="62"/>
                  <a:pt x="277" y="67"/>
                </a:cubicBezTo>
                <a:cubicBezTo>
                  <a:pt x="277" y="72"/>
                  <a:pt x="272" y="77"/>
                  <a:pt x="267" y="77"/>
                </a:cubicBezTo>
                <a:cubicBezTo>
                  <a:pt x="261" y="77"/>
                  <a:pt x="257" y="72"/>
                  <a:pt x="257" y="67"/>
                </a:cubicBezTo>
                <a:close/>
                <a:moveTo>
                  <a:pt x="260" y="170"/>
                </a:moveTo>
                <a:cubicBezTo>
                  <a:pt x="264" y="169"/>
                  <a:pt x="267" y="167"/>
                  <a:pt x="270" y="165"/>
                </a:cubicBezTo>
                <a:cubicBezTo>
                  <a:pt x="301" y="188"/>
                  <a:pt x="301" y="188"/>
                  <a:pt x="301" y="188"/>
                </a:cubicBezTo>
                <a:cubicBezTo>
                  <a:pt x="301" y="188"/>
                  <a:pt x="301" y="188"/>
                  <a:pt x="300" y="189"/>
                </a:cubicBezTo>
                <a:cubicBezTo>
                  <a:pt x="299" y="191"/>
                  <a:pt x="297" y="194"/>
                  <a:pt x="297" y="197"/>
                </a:cubicBezTo>
                <a:cubicBezTo>
                  <a:pt x="241" y="203"/>
                  <a:pt x="241" y="203"/>
                  <a:pt x="241" y="203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0" y="202"/>
                  <a:pt x="229" y="200"/>
                  <a:pt x="228" y="198"/>
                </a:cubicBezTo>
                <a:cubicBezTo>
                  <a:pt x="248" y="169"/>
                  <a:pt x="248" y="169"/>
                  <a:pt x="248" y="169"/>
                </a:cubicBezTo>
                <a:cubicBezTo>
                  <a:pt x="250" y="170"/>
                  <a:pt x="252" y="170"/>
                  <a:pt x="255" y="170"/>
                </a:cubicBezTo>
                <a:cubicBezTo>
                  <a:pt x="257" y="170"/>
                  <a:pt x="258" y="170"/>
                  <a:pt x="260" y="170"/>
                </a:cubicBezTo>
                <a:close/>
                <a:moveTo>
                  <a:pt x="251" y="119"/>
                </a:moveTo>
                <a:cubicBezTo>
                  <a:pt x="250" y="119"/>
                  <a:pt x="250" y="119"/>
                  <a:pt x="250" y="119"/>
                </a:cubicBezTo>
                <a:cubicBezTo>
                  <a:pt x="244" y="120"/>
                  <a:pt x="240" y="123"/>
                  <a:pt x="237" y="126"/>
                </a:cubicBezTo>
                <a:cubicBezTo>
                  <a:pt x="227" y="122"/>
                  <a:pt x="227" y="122"/>
                  <a:pt x="227" y="122"/>
                </a:cubicBezTo>
                <a:cubicBezTo>
                  <a:pt x="227" y="121"/>
                  <a:pt x="227" y="120"/>
                  <a:pt x="227" y="119"/>
                </a:cubicBezTo>
                <a:cubicBezTo>
                  <a:pt x="227" y="112"/>
                  <a:pt x="224" y="104"/>
                  <a:pt x="218" y="99"/>
                </a:cubicBezTo>
                <a:cubicBezTo>
                  <a:pt x="215" y="97"/>
                  <a:pt x="213" y="96"/>
                  <a:pt x="210" y="95"/>
                </a:cubicBezTo>
                <a:cubicBezTo>
                  <a:pt x="210" y="86"/>
                  <a:pt x="210" y="86"/>
                  <a:pt x="210" y="86"/>
                </a:cubicBezTo>
                <a:cubicBezTo>
                  <a:pt x="244" y="80"/>
                  <a:pt x="244" y="80"/>
                  <a:pt x="244" y="80"/>
                </a:cubicBezTo>
                <a:cubicBezTo>
                  <a:pt x="247" y="84"/>
                  <a:pt x="251" y="88"/>
                  <a:pt x="255" y="90"/>
                </a:cubicBezTo>
                <a:lnTo>
                  <a:pt x="251" y="119"/>
                </a:lnTo>
                <a:close/>
                <a:moveTo>
                  <a:pt x="221" y="136"/>
                </a:moveTo>
                <a:cubicBezTo>
                  <a:pt x="229" y="140"/>
                  <a:pt x="229" y="140"/>
                  <a:pt x="229" y="140"/>
                </a:cubicBezTo>
                <a:cubicBezTo>
                  <a:pt x="229" y="142"/>
                  <a:pt x="229" y="143"/>
                  <a:pt x="229" y="144"/>
                </a:cubicBezTo>
                <a:cubicBezTo>
                  <a:pt x="229" y="146"/>
                  <a:pt x="229" y="148"/>
                  <a:pt x="230" y="150"/>
                </a:cubicBezTo>
                <a:cubicBezTo>
                  <a:pt x="230" y="154"/>
                  <a:pt x="232" y="157"/>
                  <a:pt x="234" y="160"/>
                </a:cubicBezTo>
                <a:cubicBezTo>
                  <a:pt x="215" y="189"/>
                  <a:pt x="215" y="189"/>
                  <a:pt x="215" y="189"/>
                </a:cubicBezTo>
                <a:cubicBezTo>
                  <a:pt x="214" y="189"/>
                  <a:pt x="214" y="189"/>
                  <a:pt x="214" y="189"/>
                </a:cubicBezTo>
                <a:cubicBezTo>
                  <a:pt x="212" y="143"/>
                  <a:pt x="212" y="143"/>
                  <a:pt x="212" y="143"/>
                </a:cubicBezTo>
                <a:cubicBezTo>
                  <a:pt x="215" y="141"/>
                  <a:pt x="218" y="139"/>
                  <a:pt x="221" y="136"/>
                </a:cubicBezTo>
                <a:close/>
                <a:moveTo>
                  <a:pt x="253" y="264"/>
                </a:moveTo>
                <a:cubicBezTo>
                  <a:pt x="252" y="267"/>
                  <a:pt x="252" y="270"/>
                  <a:pt x="252" y="272"/>
                </a:cubicBezTo>
                <a:cubicBezTo>
                  <a:pt x="252" y="274"/>
                  <a:pt x="252" y="276"/>
                  <a:pt x="253" y="278"/>
                </a:cubicBezTo>
                <a:cubicBezTo>
                  <a:pt x="254" y="286"/>
                  <a:pt x="259" y="292"/>
                  <a:pt x="266" y="295"/>
                </a:cubicBezTo>
                <a:cubicBezTo>
                  <a:pt x="262" y="322"/>
                  <a:pt x="262" y="322"/>
                  <a:pt x="262" y="322"/>
                </a:cubicBezTo>
                <a:cubicBezTo>
                  <a:pt x="226" y="244"/>
                  <a:pt x="226" y="244"/>
                  <a:pt x="226" y="244"/>
                </a:cubicBezTo>
                <a:lnTo>
                  <a:pt x="253" y="264"/>
                </a:lnTo>
                <a:close/>
                <a:moveTo>
                  <a:pt x="279" y="152"/>
                </a:moveTo>
                <a:cubicBezTo>
                  <a:pt x="280" y="150"/>
                  <a:pt x="281" y="147"/>
                  <a:pt x="281" y="144"/>
                </a:cubicBezTo>
                <a:cubicBezTo>
                  <a:pt x="281" y="143"/>
                  <a:pt x="280" y="141"/>
                  <a:pt x="280" y="139"/>
                </a:cubicBezTo>
                <a:cubicBezTo>
                  <a:pt x="279" y="131"/>
                  <a:pt x="273" y="125"/>
                  <a:pt x="266" y="121"/>
                </a:cubicBezTo>
                <a:cubicBezTo>
                  <a:pt x="271" y="94"/>
                  <a:pt x="271" y="94"/>
                  <a:pt x="271" y="94"/>
                </a:cubicBezTo>
                <a:cubicBezTo>
                  <a:pt x="307" y="173"/>
                  <a:pt x="307" y="173"/>
                  <a:pt x="307" y="173"/>
                </a:cubicBezTo>
                <a:lnTo>
                  <a:pt x="279" y="152"/>
                </a:lnTo>
                <a:close/>
                <a:moveTo>
                  <a:pt x="312" y="27"/>
                </a:moveTo>
                <a:cubicBezTo>
                  <a:pt x="314" y="80"/>
                  <a:pt x="314" y="80"/>
                  <a:pt x="314" y="80"/>
                </a:cubicBezTo>
                <a:cubicBezTo>
                  <a:pt x="292" y="70"/>
                  <a:pt x="292" y="70"/>
                  <a:pt x="292" y="70"/>
                </a:cubicBezTo>
                <a:cubicBezTo>
                  <a:pt x="292" y="69"/>
                  <a:pt x="293" y="68"/>
                  <a:pt x="293" y="67"/>
                </a:cubicBezTo>
                <a:cubicBezTo>
                  <a:pt x="293" y="65"/>
                  <a:pt x="292" y="64"/>
                  <a:pt x="292" y="62"/>
                </a:cubicBezTo>
                <a:cubicBezTo>
                  <a:pt x="291" y="59"/>
                  <a:pt x="290" y="56"/>
                  <a:pt x="288" y="53"/>
                </a:cubicBezTo>
                <a:cubicBezTo>
                  <a:pt x="309" y="26"/>
                  <a:pt x="309" y="26"/>
                  <a:pt x="309" y="26"/>
                </a:cubicBezTo>
                <a:cubicBezTo>
                  <a:pt x="310" y="27"/>
                  <a:pt x="311" y="27"/>
                  <a:pt x="312" y="27"/>
                </a:cubicBezTo>
                <a:close/>
                <a:moveTo>
                  <a:pt x="234" y="29"/>
                </a:moveTo>
                <a:cubicBezTo>
                  <a:pt x="289" y="17"/>
                  <a:pt x="289" y="17"/>
                  <a:pt x="289" y="17"/>
                </a:cubicBezTo>
                <a:cubicBezTo>
                  <a:pt x="291" y="17"/>
                  <a:pt x="293" y="17"/>
                  <a:pt x="296" y="18"/>
                </a:cubicBezTo>
                <a:cubicBezTo>
                  <a:pt x="276" y="43"/>
                  <a:pt x="276" y="43"/>
                  <a:pt x="276" y="43"/>
                </a:cubicBezTo>
                <a:cubicBezTo>
                  <a:pt x="273" y="42"/>
                  <a:pt x="270" y="41"/>
                  <a:pt x="267" y="41"/>
                </a:cubicBezTo>
                <a:cubicBezTo>
                  <a:pt x="265" y="41"/>
                  <a:pt x="263" y="41"/>
                  <a:pt x="262" y="42"/>
                </a:cubicBezTo>
                <a:cubicBezTo>
                  <a:pt x="257" y="43"/>
                  <a:pt x="253" y="45"/>
                  <a:pt x="249" y="48"/>
                </a:cubicBezTo>
                <a:cubicBezTo>
                  <a:pt x="226" y="34"/>
                  <a:pt x="226" y="34"/>
                  <a:pt x="226" y="34"/>
                </a:cubicBezTo>
                <a:cubicBezTo>
                  <a:pt x="228" y="32"/>
                  <a:pt x="231" y="31"/>
                  <a:pt x="234" y="29"/>
                </a:cubicBezTo>
                <a:close/>
                <a:moveTo>
                  <a:pt x="208" y="52"/>
                </a:moveTo>
                <a:cubicBezTo>
                  <a:pt x="211" y="51"/>
                  <a:pt x="214" y="50"/>
                  <a:pt x="216" y="47"/>
                </a:cubicBezTo>
                <a:cubicBezTo>
                  <a:pt x="242" y="62"/>
                  <a:pt x="242" y="62"/>
                  <a:pt x="242" y="62"/>
                </a:cubicBezTo>
                <a:cubicBezTo>
                  <a:pt x="241" y="63"/>
                  <a:pt x="241" y="63"/>
                  <a:pt x="241" y="64"/>
                </a:cubicBezTo>
                <a:cubicBezTo>
                  <a:pt x="209" y="70"/>
                  <a:pt x="209" y="70"/>
                  <a:pt x="209" y="70"/>
                </a:cubicBezTo>
                <a:cubicBezTo>
                  <a:pt x="208" y="53"/>
                  <a:pt x="208" y="53"/>
                  <a:pt x="208" y="53"/>
                </a:cubicBezTo>
                <a:cubicBezTo>
                  <a:pt x="208" y="53"/>
                  <a:pt x="208" y="53"/>
                  <a:pt x="208" y="52"/>
                </a:cubicBezTo>
                <a:close/>
                <a:moveTo>
                  <a:pt x="202" y="110"/>
                </a:moveTo>
                <a:cubicBezTo>
                  <a:pt x="207" y="110"/>
                  <a:pt x="211" y="114"/>
                  <a:pt x="211" y="119"/>
                </a:cubicBezTo>
                <a:cubicBezTo>
                  <a:pt x="211" y="125"/>
                  <a:pt x="207" y="129"/>
                  <a:pt x="202" y="129"/>
                </a:cubicBezTo>
                <a:cubicBezTo>
                  <a:pt x="196" y="129"/>
                  <a:pt x="192" y="125"/>
                  <a:pt x="192" y="119"/>
                </a:cubicBezTo>
                <a:cubicBezTo>
                  <a:pt x="192" y="114"/>
                  <a:pt x="196" y="110"/>
                  <a:pt x="202" y="110"/>
                </a:cubicBezTo>
                <a:close/>
                <a:moveTo>
                  <a:pt x="192" y="299"/>
                </a:moveTo>
                <a:cubicBezTo>
                  <a:pt x="192" y="299"/>
                  <a:pt x="192" y="299"/>
                  <a:pt x="192" y="299"/>
                </a:cubicBezTo>
                <a:cubicBezTo>
                  <a:pt x="192" y="299"/>
                  <a:pt x="192" y="298"/>
                  <a:pt x="192" y="298"/>
                </a:cubicBezTo>
                <a:cubicBezTo>
                  <a:pt x="192" y="298"/>
                  <a:pt x="191" y="297"/>
                  <a:pt x="191" y="297"/>
                </a:cubicBezTo>
                <a:cubicBezTo>
                  <a:pt x="191" y="296"/>
                  <a:pt x="191" y="295"/>
                  <a:pt x="191" y="294"/>
                </a:cubicBezTo>
                <a:cubicBezTo>
                  <a:pt x="190" y="294"/>
                  <a:pt x="190" y="293"/>
                  <a:pt x="190" y="293"/>
                </a:cubicBezTo>
                <a:cubicBezTo>
                  <a:pt x="189" y="292"/>
                  <a:pt x="189" y="291"/>
                  <a:pt x="189" y="290"/>
                </a:cubicBezTo>
                <a:cubicBezTo>
                  <a:pt x="188" y="290"/>
                  <a:pt x="188" y="289"/>
                  <a:pt x="188" y="289"/>
                </a:cubicBezTo>
                <a:cubicBezTo>
                  <a:pt x="187" y="288"/>
                  <a:pt x="187" y="287"/>
                  <a:pt x="186" y="287"/>
                </a:cubicBezTo>
                <a:cubicBezTo>
                  <a:pt x="186" y="286"/>
                  <a:pt x="185" y="286"/>
                  <a:pt x="185" y="285"/>
                </a:cubicBezTo>
                <a:cubicBezTo>
                  <a:pt x="184" y="285"/>
                  <a:pt x="184" y="285"/>
                  <a:pt x="184" y="284"/>
                </a:cubicBezTo>
                <a:cubicBezTo>
                  <a:pt x="198" y="253"/>
                  <a:pt x="198" y="253"/>
                  <a:pt x="198" y="253"/>
                </a:cubicBezTo>
                <a:cubicBezTo>
                  <a:pt x="201" y="311"/>
                  <a:pt x="201" y="311"/>
                  <a:pt x="201" y="311"/>
                </a:cubicBezTo>
                <a:cubicBezTo>
                  <a:pt x="192" y="306"/>
                  <a:pt x="192" y="306"/>
                  <a:pt x="192" y="306"/>
                </a:cubicBezTo>
                <a:cubicBezTo>
                  <a:pt x="192" y="306"/>
                  <a:pt x="192" y="305"/>
                  <a:pt x="192" y="304"/>
                </a:cubicBezTo>
                <a:cubicBezTo>
                  <a:pt x="192" y="304"/>
                  <a:pt x="192" y="304"/>
                  <a:pt x="192" y="303"/>
                </a:cubicBezTo>
                <a:cubicBezTo>
                  <a:pt x="192" y="302"/>
                  <a:pt x="192" y="301"/>
                  <a:pt x="192" y="299"/>
                </a:cubicBezTo>
                <a:close/>
                <a:moveTo>
                  <a:pt x="169" y="278"/>
                </a:moveTo>
                <a:cubicBezTo>
                  <a:pt x="168" y="278"/>
                  <a:pt x="167" y="278"/>
                  <a:pt x="166" y="278"/>
                </a:cubicBezTo>
                <a:cubicBezTo>
                  <a:pt x="166" y="278"/>
                  <a:pt x="166" y="278"/>
                  <a:pt x="166" y="278"/>
                </a:cubicBezTo>
                <a:cubicBezTo>
                  <a:pt x="166" y="278"/>
                  <a:pt x="166" y="278"/>
                  <a:pt x="166" y="278"/>
                </a:cubicBezTo>
                <a:cubicBezTo>
                  <a:pt x="166" y="278"/>
                  <a:pt x="166" y="278"/>
                  <a:pt x="166" y="278"/>
                </a:cubicBezTo>
                <a:cubicBezTo>
                  <a:pt x="166" y="278"/>
                  <a:pt x="166" y="278"/>
                  <a:pt x="166" y="278"/>
                </a:cubicBezTo>
                <a:cubicBezTo>
                  <a:pt x="165" y="278"/>
                  <a:pt x="164" y="278"/>
                  <a:pt x="164" y="278"/>
                </a:cubicBezTo>
                <a:cubicBezTo>
                  <a:pt x="143" y="233"/>
                  <a:pt x="143" y="233"/>
                  <a:pt x="143" y="233"/>
                </a:cubicBezTo>
                <a:cubicBezTo>
                  <a:pt x="147" y="230"/>
                  <a:pt x="150" y="225"/>
                  <a:pt x="151" y="219"/>
                </a:cubicBezTo>
                <a:cubicBezTo>
                  <a:pt x="151" y="218"/>
                  <a:pt x="152" y="216"/>
                  <a:pt x="152" y="214"/>
                </a:cubicBezTo>
                <a:cubicBezTo>
                  <a:pt x="152" y="208"/>
                  <a:pt x="149" y="203"/>
                  <a:pt x="146" y="198"/>
                </a:cubicBezTo>
                <a:cubicBezTo>
                  <a:pt x="174" y="164"/>
                  <a:pt x="174" y="164"/>
                  <a:pt x="174" y="164"/>
                </a:cubicBezTo>
                <a:cubicBezTo>
                  <a:pt x="189" y="196"/>
                  <a:pt x="189" y="196"/>
                  <a:pt x="189" y="196"/>
                </a:cubicBezTo>
                <a:cubicBezTo>
                  <a:pt x="184" y="200"/>
                  <a:pt x="181" y="207"/>
                  <a:pt x="181" y="214"/>
                </a:cubicBezTo>
                <a:cubicBezTo>
                  <a:pt x="181" y="216"/>
                  <a:pt x="181" y="218"/>
                  <a:pt x="182" y="219"/>
                </a:cubicBezTo>
                <a:cubicBezTo>
                  <a:pt x="183" y="225"/>
                  <a:pt x="186" y="230"/>
                  <a:pt x="190" y="233"/>
                </a:cubicBezTo>
                <a:lnTo>
                  <a:pt x="169" y="278"/>
                </a:lnTo>
                <a:close/>
                <a:moveTo>
                  <a:pt x="176" y="303"/>
                </a:moveTo>
                <a:cubicBezTo>
                  <a:pt x="176" y="309"/>
                  <a:pt x="172" y="313"/>
                  <a:pt x="166" y="313"/>
                </a:cubicBezTo>
                <a:cubicBezTo>
                  <a:pt x="161" y="313"/>
                  <a:pt x="157" y="309"/>
                  <a:pt x="157" y="303"/>
                </a:cubicBezTo>
                <a:cubicBezTo>
                  <a:pt x="157" y="298"/>
                  <a:pt x="161" y="294"/>
                  <a:pt x="166" y="294"/>
                </a:cubicBezTo>
                <a:cubicBezTo>
                  <a:pt x="172" y="294"/>
                  <a:pt x="176" y="298"/>
                  <a:pt x="176" y="303"/>
                </a:cubicBezTo>
                <a:close/>
                <a:moveTo>
                  <a:pt x="141" y="303"/>
                </a:moveTo>
                <a:cubicBezTo>
                  <a:pt x="141" y="304"/>
                  <a:pt x="141" y="305"/>
                  <a:pt x="141" y="306"/>
                </a:cubicBezTo>
                <a:cubicBezTo>
                  <a:pt x="132" y="311"/>
                  <a:pt x="132" y="311"/>
                  <a:pt x="132" y="311"/>
                </a:cubicBezTo>
                <a:cubicBezTo>
                  <a:pt x="135" y="253"/>
                  <a:pt x="135" y="253"/>
                  <a:pt x="135" y="253"/>
                </a:cubicBezTo>
                <a:cubicBezTo>
                  <a:pt x="149" y="284"/>
                  <a:pt x="149" y="284"/>
                  <a:pt x="149" y="284"/>
                </a:cubicBezTo>
                <a:cubicBezTo>
                  <a:pt x="149" y="285"/>
                  <a:pt x="148" y="285"/>
                  <a:pt x="148" y="285"/>
                </a:cubicBezTo>
                <a:cubicBezTo>
                  <a:pt x="148" y="286"/>
                  <a:pt x="147" y="286"/>
                  <a:pt x="147" y="287"/>
                </a:cubicBezTo>
                <a:cubicBezTo>
                  <a:pt x="146" y="287"/>
                  <a:pt x="146" y="288"/>
                  <a:pt x="145" y="289"/>
                </a:cubicBezTo>
                <a:cubicBezTo>
                  <a:pt x="145" y="289"/>
                  <a:pt x="145" y="290"/>
                  <a:pt x="144" y="290"/>
                </a:cubicBezTo>
                <a:cubicBezTo>
                  <a:pt x="144" y="291"/>
                  <a:pt x="143" y="292"/>
                  <a:pt x="143" y="293"/>
                </a:cubicBezTo>
                <a:cubicBezTo>
                  <a:pt x="143" y="293"/>
                  <a:pt x="143" y="294"/>
                  <a:pt x="142" y="294"/>
                </a:cubicBezTo>
                <a:cubicBezTo>
                  <a:pt x="142" y="295"/>
                  <a:pt x="142" y="296"/>
                  <a:pt x="141" y="297"/>
                </a:cubicBezTo>
                <a:cubicBezTo>
                  <a:pt x="141" y="297"/>
                  <a:pt x="141" y="298"/>
                  <a:pt x="141" y="298"/>
                </a:cubicBezTo>
                <a:cubicBezTo>
                  <a:pt x="141" y="298"/>
                  <a:pt x="141" y="299"/>
                  <a:pt x="141" y="299"/>
                </a:cubicBezTo>
                <a:cubicBezTo>
                  <a:pt x="141" y="299"/>
                  <a:pt x="141" y="299"/>
                  <a:pt x="141" y="299"/>
                </a:cubicBezTo>
                <a:cubicBezTo>
                  <a:pt x="141" y="301"/>
                  <a:pt x="141" y="302"/>
                  <a:pt x="141" y="303"/>
                </a:cubicBezTo>
                <a:cubicBezTo>
                  <a:pt x="141" y="303"/>
                  <a:pt x="141" y="303"/>
                  <a:pt x="141" y="303"/>
                </a:cubicBezTo>
                <a:cubicBezTo>
                  <a:pt x="141" y="303"/>
                  <a:pt x="141" y="303"/>
                  <a:pt x="141" y="303"/>
                </a:cubicBezTo>
                <a:cubicBezTo>
                  <a:pt x="141" y="303"/>
                  <a:pt x="141" y="303"/>
                  <a:pt x="141" y="303"/>
                </a:cubicBezTo>
                <a:close/>
                <a:moveTo>
                  <a:pt x="176" y="132"/>
                </a:moveTo>
                <a:cubicBezTo>
                  <a:pt x="179" y="132"/>
                  <a:pt x="179" y="132"/>
                  <a:pt x="179" y="132"/>
                </a:cubicBezTo>
                <a:cubicBezTo>
                  <a:pt x="179" y="132"/>
                  <a:pt x="179" y="133"/>
                  <a:pt x="180" y="133"/>
                </a:cubicBezTo>
                <a:cubicBezTo>
                  <a:pt x="178" y="135"/>
                  <a:pt x="178" y="135"/>
                  <a:pt x="178" y="135"/>
                </a:cubicBezTo>
                <a:lnTo>
                  <a:pt x="176" y="132"/>
                </a:lnTo>
                <a:close/>
                <a:moveTo>
                  <a:pt x="185" y="151"/>
                </a:moveTo>
                <a:cubicBezTo>
                  <a:pt x="192" y="143"/>
                  <a:pt x="192" y="143"/>
                  <a:pt x="192" y="143"/>
                </a:cubicBezTo>
                <a:cubicBezTo>
                  <a:pt x="193" y="144"/>
                  <a:pt x="195" y="144"/>
                  <a:pt x="196" y="144"/>
                </a:cubicBezTo>
                <a:cubicBezTo>
                  <a:pt x="198" y="176"/>
                  <a:pt x="198" y="176"/>
                  <a:pt x="198" y="176"/>
                </a:cubicBezTo>
                <a:lnTo>
                  <a:pt x="185" y="151"/>
                </a:lnTo>
                <a:close/>
                <a:moveTo>
                  <a:pt x="194" y="95"/>
                </a:moveTo>
                <a:cubicBezTo>
                  <a:pt x="193" y="95"/>
                  <a:pt x="193" y="95"/>
                  <a:pt x="192" y="95"/>
                </a:cubicBezTo>
                <a:cubicBezTo>
                  <a:pt x="188" y="90"/>
                  <a:pt x="188" y="90"/>
                  <a:pt x="188" y="90"/>
                </a:cubicBezTo>
                <a:cubicBezTo>
                  <a:pt x="194" y="89"/>
                  <a:pt x="194" y="89"/>
                  <a:pt x="194" y="89"/>
                </a:cubicBezTo>
                <a:lnTo>
                  <a:pt x="194" y="95"/>
                </a:lnTo>
                <a:close/>
                <a:moveTo>
                  <a:pt x="178" y="66"/>
                </a:moveTo>
                <a:cubicBezTo>
                  <a:pt x="181" y="68"/>
                  <a:pt x="184" y="70"/>
                  <a:pt x="186" y="72"/>
                </a:cubicBezTo>
                <a:cubicBezTo>
                  <a:pt x="187" y="73"/>
                  <a:pt x="188" y="73"/>
                  <a:pt x="189" y="74"/>
                </a:cubicBezTo>
                <a:cubicBezTo>
                  <a:pt x="177" y="76"/>
                  <a:pt x="177" y="76"/>
                  <a:pt x="177" y="76"/>
                </a:cubicBezTo>
                <a:cubicBezTo>
                  <a:pt x="173" y="71"/>
                  <a:pt x="173" y="71"/>
                  <a:pt x="173" y="71"/>
                </a:cubicBezTo>
                <a:lnTo>
                  <a:pt x="178" y="66"/>
                </a:lnTo>
                <a:close/>
                <a:moveTo>
                  <a:pt x="165" y="108"/>
                </a:moveTo>
                <a:cubicBezTo>
                  <a:pt x="176" y="114"/>
                  <a:pt x="176" y="114"/>
                  <a:pt x="176" y="114"/>
                </a:cubicBezTo>
                <a:cubicBezTo>
                  <a:pt x="176" y="115"/>
                  <a:pt x="176" y="115"/>
                  <a:pt x="176" y="116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164" y="109"/>
                  <a:pt x="164" y="109"/>
                  <a:pt x="164" y="109"/>
                </a:cubicBezTo>
                <a:cubicBezTo>
                  <a:pt x="165" y="108"/>
                  <a:pt x="165" y="108"/>
                  <a:pt x="165" y="108"/>
                </a:cubicBezTo>
                <a:close/>
                <a:moveTo>
                  <a:pt x="166" y="149"/>
                </a:moveTo>
                <a:cubicBezTo>
                  <a:pt x="133" y="189"/>
                  <a:pt x="133" y="189"/>
                  <a:pt x="133" y="189"/>
                </a:cubicBezTo>
                <a:cubicBezTo>
                  <a:pt x="132" y="189"/>
                  <a:pt x="131" y="188"/>
                  <a:pt x="130" y="188"/>
                </a:cubicBezTo>
                <a:cubicBezTo>
                  <a:pt x="129" y="159"/>
                  <a:pt x="129" y="159"/>
                  <a:pt x="129" y="159"/>
                </a:cubicBezTo>
                <a:cubicBezTo>
                  <a:pt x="133" y="158"/>
                  <a:pt x="137" y="155"/>
                  <a:pt x="140" y="151"/>
                </a:cubicBezTo>
                <a:cubicBezTo>
                  <a:pt x="143" y="147"/>
                  <a:pt x="145" y="143"/>
                  <a:pt x="146" y="138"/>
                </a:cubicBezTo>
                <a:cubicBezTo>
                  <a:pt x="160" y="135"/>
                  <a:pt x="160" y="135"/>
                  <a:pt x="160" y="135"/>
                </a:cubicBezTo>
                <a:lnTo>
                  <a:pt x="166" y="149"/>
                </a:lnTo>
                <a:close/>
                <a:moveTo>
                  <a:pt x="156" y="90"/>
                </a:moveTo>
                <a:cubicBezTo>
                  <a:pt x="156" y="95"/>
                  <a:pt x="152" y="100"/>
                  <a:pt x="147" y="100"/>
                </a:cubicBezTo>
                <a:cubicBezTo>
                  <a:pt x="141" y="100"/>
                  <a:pt x="137" y="95"/>
                  <a:pt x="137" y="90"/>
                </a:cubicBezTo>
                <a:cubicBezTo>
                  <a:pt x="137" y="85"/>
                  <a:pt x="141" y="80"/>
                  <a:pt x="147" y="80"/>
                </a:cubicBezTo>
                <a:cubicBezTo>
                  <a:pt x="152" y="80"/>
                  <a:pt x="156" y="85"/>
                  <a:pt x="156" y="90"/>
                </a:cubicBezTo>
                <a:close/>
                <a:moveTo>
                  <a:pt x="132" y="61"/>
                </a:moveTo>
                <a:cubicBezTo>
                  <a:pt x="135" y="60"/>
                  <a:pt x="138" y="59"/>
                  <a:pt x="142" y="59"/>
                </a:cubicBezTo>
                <a:cubicBezTo>
                  <a:pt x="147" y="64"/>
                  <a:pt x="147" y="64"/>
                  <a:pt x="147" y="64"/>
                </a:cubicBezTo>
                <a:cubicBezTo>
                  <a:pt x="147" y="64"/>
                  <a:pt x="147" y="64"/>
                  <a:pt x="147" y="64"/>
                </a:cubicBezTo>
                <a:cubicBezTo>
                  <a:pt x="145" y="64"/>
                  <a:pt x="143" y="64"/>
                  <a:pt x="141" y="65"/>
                </a:cubicBezTo>
                <a:cubicBezTo>
                  <a:pt x="138" y="65"/>
                  <a:pt x="135" y="67"/>
                  <a:pt x="132" y="69"/>
                </a:cubicBezTo>
                <a:cubicBezTo>
                  <a:pt x="131" y="69"/>
                  <a:pt x="131" y="69"/>
                  <a:pt x="131" y="69"/>
                </a:cubicBezTo>
                <a:lnTo>
                  <a:pt x="132" y="61"/>
                </a:lnTo>
                <a:close/>
                <a:moveTo>
                  <a:pt x="129" y="109"/>
                </a:moveTo>
                <a:cubicBezTo>
                  <a:pt x="134" y="113"/>
                  <a:pt x="140" y="116"/>
                  <a:pt x="146" y="116"/>
                </a:cubicBezTo>
                <a:cubicBezTo>
                  <a:pt x="148" y="116"/>
                  <a:pt x="149" y="116"/>
                  <a:pt x="150" y="116"/>
                </a:cubicBezTo>
                <a:cubicBezTo>
                  <a:pt x="153" y="121"/>
                  <a:pt x="153" y="121"/>
                  <a:pt x="153" y="121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1" y="120"/>
                  <a:pt x="139" y="117"/>
                  <a:pt x="136" y="115"/>
                </a:cubicBezTo>
                <a:cubicBezTo>
                  <a:pt x="134" y="113"/>
                  <a:pt x="132" y="112"/>
                  <a:pt x="129" y="111"/>
                </a:cubicBezTo>
                <a:lnTo>
                  <a:pt x="129" y="109"/>
                </a:lnTo>
                <a:close/>
                <a:moveTo>
                  <a:pt x="130" y="135"/>
                </a:moveTo>
                <a:cubicBezTo>
                  <a:pt x="130" y="140"/>
                  <a:pt x="126" y="145"/>
                  <a:pt x="120" y="145"/>
                </a:cubicBezTo>
                <a:cubicBezTo>
                  <a:pt x="115" y="145"/>
                  <a:pt x="110" y="140"/>
                  <a:pt x="110" y="135"/>
                </a:cubicBezTo>
                <a:cubicBezTo>
                  <a:pt x="110" y="130"/>
                  <a:pt x="115" y="125"/>
                  <a:pt x="120" y="125"/>
                </a:cubicBezTo>
                <a:cubicBezTo>
                  <a:pt x="126" y="125"/>
                  <a:pt x="130" y="130"/>
                  <a:pt x="130" y="135"/>
                </a:cubicBezTo>
                <a:close/>
                <a:moveTo>
                  <a:pt x="70" y="233"/>
                </a:moveTo>
                <a:cubicBezTo>
                  <a:pt x="101" y="226"/>
                  <a:pt x="101" y="226"/>
                  <a:pt x="101" y="226"/>
                </a:cubicBezTo>
                <a:cubicBezTo>
                  <a:pt x="101" y="227"/>
                  <a:pt x="101" y="227"/>
                  <a:pt x="102" y="228"/>
                </a:cubicBezTo>
                <a:cubicBezTo>
                  <a:pt x="70" y="251"/>
                  <a:pt x="70" y="251"/>
                  <a:pt x="70" y="251"/>
                </a:cubicBezTo>
                <a:cubicBezTo>
                  <a:pt x="68" y="250"/>
                  <a:pt x="66" y="249"/>
                  <a:pt x="63" y="248"/>
                </a:cubicBezTo>
                <a:cubicBezTo>
                  <a:pt x="64" y="248"/>
                  <a:pt x="64" y="247"/>
                  <a:pt x="64" y="247"/>
                </a:cubicBezTo>
                <a:cubicBezTo>
                  <a:pt x="67" y="243"/>
                  <a:pt x="69" y="238"/>
                  <a:pt x="70" y="233"/>
                </a:cubicBezTo>
                <a:close/>
                <a:moveTo>
                  <a:pt x="65" y="217"/>
                </a:moveTo>
                <a:cubicBezTo>
                  <a:pt x="66" y="216"/>
                  <a:pt x="66" y="216"/>
                  <a:pt x="66" y="216"/>
                </a:cubicBezTo>
                <a:cubicBezTo>
                  <a:pt x="70" y="217"/>
                  <a:pt x="70" y="217"/>
                  <a:pt x="70" y="217"/>
                </a:cubicBezTo>
                <a:cubicBezTo>
                  <a:pt x="66" y="218"/>
                  <a:pt x="66" y="218"/>
                  <a:pt x="66" y="218"/>
                </a:cubicBezTo>
                <a:cubicBezTo>
                  <a:pt x="66" y="217"/>
                  <a:pt x="66" y="217"/>
                  <a:pt x="65" y="217"/>
                </a:cubicBezTo>
                <a:close/>
                <a:moveTo>
                  <a:pt x="78" y="201"/>
                </a:moveTo>
                <a:cubicBezTo>
                  <a:pt x="81" y="198"/>
                  <a:pt x="81" y="198"/>
                  <a:pt x="81" y="198"/>
                </a:cubicBezTo>
                <a:cubicBezTo>
                  <a:pt x="89" y="203"/>
                  <a:pt x="89" y="203"/>
                  <a:pt x="89" y="203"/>
                </a:cubicBezTo>
                <a:lnTo>
                  <a:pt x="78" y="201"/>
                </a:lnTo>
                <a:close/>
                <a:moveTo>
                  <a:pt x="91" y="185"/>
                </a:moveTo>
                <a:cubicBezTo>
                  <a:pt x="111" y="159"/>
                  <a:pt x="111" y="159"/>
                  <a:pt x="111" y="159"/>
                </a:cubicBezTo>
                <a:cubicBezTo>
                  <a:pt x="112" y="159"/>
                  <a:pt x="112" y="159"/>
                  <a:pt x="113" y="160"/>
                </a:cubicBezTo>
                <a:cubicBezTo>
                  <a:pt x="114" y="189"/>
                  <a:pt x="114" y="189"/>
                  <a:pt x="114" y="189"/>
                </a:cubicBezTo>
                <a:cubicBezTo>
                  <a:pt x="111" y="190"/>
                  <a:pt x="108" y="191"/>
                  <a:pt x="106" y="194"/>
                </a:cubicBezTo>
                <a:lnTo>
                  <a:pt x="91" y="185"/>
                </a:lnTo>
                <a:close/>
                <a:moveTo>
                  <a:pt x="111" y="75"/>
                </a:moveTo>
                <a:cubicBezTo>
                  <a:pt x="115" y="78"/>
                  <a:pt x="115" y="78"/>
                  <a:pt x="115" y="78"/>
                </a:cubicBezTo>
                <a:cubicBezTo>
                  <a:pt x="113" y="110"/>
                  <a:pt x="113" y="110"/>
                  <a:pt x="113" y="110"/>
                </a:cubicBezTo>
                <a:cubicBezTo>
                  <a:pt x="113" y="110"/>
                  <a:pt x="112" y="110"/>
                  <a:pt x="112" y="111"/>
                </a:cubicBezTo>
                <a:cubicBezTo>
                  <a:pt x="99" y="95"/>
                  <a:pt x="99" y="95"/>
                  <a:pt x="99" y="95"/>
                </a:cubicBezTo>
                <a:cubicBezTo>
                  <a:pt x="102" y="87"/>
                  <a:pt x="106" y="81"/>
                  <a:pt x="111" y="75"/>
                </a:cubicBezTo>
                <a:close/>
                <a:moveTo>
                  <a:pt x="54" y="141"/>
                </a:moveTo>
                <a:cubicBezTo>
                  <a:pt x="63" y="136"/>
                  <a:pt x="73" y="132"/>
                  <a:pt x="85" y="131"/>
                </a:cubicBezTo>
                <a:cubicBezTo>
                  <a:pt x="94" y="135"/>
                  <a:pt x="94" y="135"/>
                  <a:pt x="94" y="135"/>
                </a:cubicBezTo>
                <a:cubicBezTo>
                  <a:pt x="94" y="135"/>
                  <a:pt x="94" y="135"/>
                  <a:pt x="94" y="135"/>
                </a:cubicBezTo>
                <a:cubicBezTo>
                  <a:pt x="94" y="140"/>
                  <a:pt x="96" y="145"/>
                  <a:pt x="99" y="149"/>
                </a:cubicBezTo>
                <a:cubicBezTo>
                  <a:pt x="77" y="177"/>
                  <a:pt x="77" y="177"/>
                  <a:pt x="77" y="177"/>
                </a:cubicBezTo>
                <a:cubicBezTo>
                  <a:pt x="53" y="163"/>
                  <a:pt x="53" y="163"/>
                  <a:pt x="53" y="163"/>
                </a:cubicBezTo>
                <a:lnTo>
                  <a:pt x="54" y="141"/>
                </a:lnTo>
                <a:close/>
                <a:moveTo>
                  <a:pt x="53" y="181"/>
                </a:moveTo>
                <a:cubicBezTo>
                  <a:pt x="67" y="189"/>
                  <a:pt x="67" y="189"/>
                  <a:pt x="67" y="189"/>
                </a:cubicBezTo>
                <a:cubicBezTo>
                  <a:pt x="59" y="200"/>
                  <a:pt x="59" y="200"/>
                  <a:pt x="59" y="200"/>
                </a:cubicBezTo>
                <a:cubicBezTo>
                  <a:pt x="53" y="199"/>
                  <a:pt x="53" y="199"/>
                  <a:pt x="53" y="199"/>
                </a:cubicBezTo>
                <a:lnTo>
                  <a:pt x="53" y="181"/>
                </a:lnTo>
                <a:close/>
                <a:moveTo>
                  <a:pt x="21" y="180"/>
                </a:moveTo>
                <a:cubicBezTo>
                  <a:pt x="23" y="176"/>
                  <a:pt x="25" y="171"/>
                  <a:pt x="28" y="167"/>
                </a:cubicBezTo>
                <a:cubicBezTo>
                  <a:pt x="37" y="172"/>
                  <a:pt x="37" y="172"/>
                  <a:pt x="37" y="172"/>
                </a:cubicBezTo>
                <a:cubicBezTo>
                  <a:pt x="37" y="197"/>
                  <a:pt x="37" y="197"/>
                  <a:pt x="37" y="197"/>
                </a:cubicBezTo>
                <a:cubicBezTo>
                  <a:pt x="33" y="197"/>
                  <a:pt x="33" y="197"/>
                  <a:pt x="33" y="197"/>
                </a:cubicBezTo>
                <a:cubicBezTo>
                  <a:pt x="31" y="190"/>
                  <a:pt x="27" y="184"/>
                  <a:pt x="21" y="180"/>
                </a:cubicBezTo>
                <a:close/>
                <a:moveTo>
                  <a:pt x="34" y="231"/>
                </a:moveTo>
                <a:cubicBezTo>
                  <a:pt x="34" y="225"/>
                  <a:pt x="39" y="221"/>
                  <a:pt x="44" y="221"/>
                </a:cubicBezTo>
                <a:cubicBezTo>
                  <a:pt x="49" y="221"/>
                  <a:pt x="54" y="225"/>
                  <a:pt x="54" y="231"/>
                </a:cubicBezTo>
                <a:cubicBezTo>
                  <a:pt x="54" y="236"/>
                  <a:pt x="49" y="241"/>
                  <a:pt x="44" y="241"/>
                </a:cubicBezTo>
                <a:cubicBezTo>
                  <a:pt x="39" y="241"/>
                  <a:pt x="34" y="236"/>
                  <a:pt x="34" y="231"/>
                </a:cubicBezTo>
                <a:close/>
                <a:moveTo>
                  <a:pt x="55" y="327"/>
                </a:moveTo>
                <a:cubicBezTo>
                  <a:pt x="46" y="318"/>
                  <a:pt x="40" y="306"/>
                  <a:pt x="39" y="293"/>
                </a:cubicBezTo>
                <a:cubicBezTo>
                  <a:pt x="42" y="295"/>
                  <a:pt x="46" y="297"/>
                  <a:pt x="50" y="298"/>
                </a:cubicBezTo>
                <a:cubicBezTo>
                  <a:pt x="50" y="298"/>
                  <a:pt x="51" y="298"/>
                  <a:pt x="51" y="298"/>
                </a:cubicBezTo>
                <a:cubicBezTo>
                  <a:pt x="55" y="327"/>
                  <a:pt x="55" y="327"/>
                  <a:pt x="55" y="327"/>
                </a:cubicBezTo>
                <a:cubicBezTo>
                  <a:pt x="55" y="327"/>
                  <a:pt x="55" y="327"/>
                  <a:pt x="55" y="327"/>
                </a:cubicBezTo>
                <a:close/>
                <a:moveTo>
                  <a:pt x="55" y="282"/>
                </a:moveTo>
                <a:cubicBezTo>
                  <a:pt x="50" y="282"/>
                  <a:pt x="45" y="278"/>
                  <a:pt x="45" y="272"/>
                </a:cubicBezTo>
                <a:cubicBezTo>
                  <a:pt x="45" y="267"/>
                  <a:pt x="50" y="263"/>
                  <a:pt x="55" y="263"/>
                </a:cubicBezTo>
                <a:cubicBezTo>
                  <a:pt x="60" y="263"/>
                  <a:pt x="65" y="267"/>
                  <a:pt x="65" y="272"/>
                </a:cubicBezTo>
                <a:cubicBezTo>
                  <a:pt x="65" y="278"/>
                  <a:pt x="60" y="282"/>
                  <a:pt x="55" y="282"/>
                </a:cubicBezTo>
                <a:close/>
                <a:moveTo>
                  <a:pt x="67" y="295"/>
                </a:moveTo>
                <a:cubicBezTo>
                  <a:pt x="73" y="292"/>
                  <a:pt x="79" y="286"/>
                  <a:pt x="80" y="277"/>
                </a:cubicBezTo>
                <a:cubicBezTo>
                  <a:pt x="81" y="276"/>
                  <a:pt x="81" y="274"/>
                  <a:pt x="81" y="272"/>
                </a:cubicBezTo>
                <a:cubicBezTo>
                  <a:pt x="81" y="270"/>
                  <a:pt x="80" y="267"/>
                  <a:pt x="79" y="264"/>
                </a:cubicBezTo>
                <a:cubicBezTo>
                  <a:pt x="107" y="244"/>
                  <a:pt x="107" y="244"/>
                  <a:pt x="107" y="244"/>
                </a:cubicBezTo>
                <a:cubicBezTo>
                  <a:pt x="71" y="322"/>
                  <a:pt x="71" y="322"/>
                  <a:pt x="71" y="322"/>
                </a:cubicBezTo>
                <a:lnTo>
                  <a:pt x="67" y="295"/>
                </a:lnTo>
                <a:close/>
                <a:moveTo>
                  <a:pt x="115" y="318"/>
                </a:moveTo>
                <a:cubicBezTo>
                  <a:pt x="86" y="332"/>
                  <a:pt x="86" y="332"/>
                  <a:pt x="86" y="332"/>
                </a:cubicBezTo>
                <a:cubicBezTo>
                  <a:pt x="85" y="332"/>
                  <a:pt x="85" y="331"/>
                  <a:pt x="84" y="331"/>
                </a:cubicBezTo>
                <a:cubicBezTo>
                  <a:pt x="118" y="258"/>
                  <a:pt x="118" y="258"/>
                  <a:pt x="118" y="258"/>
                </a:cubicBezTo>
                <a:lnTo>
                  <a:pt x="115" y="318"/>
                </a:lnTo>
                <a:close/>
                <a:moveTo>
                  <a:pt x="123" y="223"/>
                </a:moveTo>
                <a:cubicBezTo>
                  <a:pt x="118" y="223"/>
                  <a:pt x="113" y="218"/>
                  <a:pt x="113" y="213"/>
                </a:cubicBezTo>
                <a:cubicBezTo>
                  <a:pt x="113" y="208"/>
                  <a:pt x="118" y="203"/>
                  <a:pt x="123" y="203"/>
                </a:cubicBezTo>
                <a:cubicBezTo>
                  <a:pt x="128" y="203"/>
                  <a:pt x="133" y="208"/>
                  <a:pt x="133" y="213"/>
                </a:cubicBezTo>
                <a:cubicBezTo>
                  <a:pt x="133" y="218"/>
                  <a:pt x="128" y="223"/>
                  <a:pt x="123" y="223"/>
                </a:cubicBezTo>
                <a:close/>
                <a:moveTo>
                  <a:pt x="130" y="354"/>
                </a:moveTo>
                <a:cubicBezTo>
                  <a:pt x="131" y="329"/>
                  <a:pt x="131" y="329"/>
                  <a:pt x="131" y="329"/>
                </a:cubicBezTo>
                <a:cubicBezTo>
                  <a:pt x="148" y="321"/>
                  <a:pt x="148" y="321"/>
                  <a:pt x="148" y="321"/>
                </a:cubicBezTo>
                <a:cubicBezTo>
                  <a:pt x="148" y="321"/>
                  <a:pt x="148" y="321"/>
                  <a:pt x="148" y="322"/>
                </a:cubicBezTo>
                <a:cubicBezTo>
                  <a:pt x="149" y="322"/>
                  <a:pt x="149" y="322"/>
                  <a:pt x="149" y="323"/>
                </a:cubicBezTo>
                <a:cubicBezTo>
                  <a:pt x="134" y="359"/>
                  <a:pt x="134" y="359"/>
                  <a:pt x="134" y="359"/>
                </a:cubicBezTo>
                <a:cubicBezTo>
                  <a:pt x="132" y="358"/>
                  <a:pt x="131" y="356"/>
                  <a:pt x="130" y="354"/>
                </a:cubicBezTo>
                <a:close/>
                <a:moveTo>
                  <a:pt x="184" y="384"/>
                </a:moveTo>
                <a:cubicBezTo>
                  <a:pt x="170" y="384"/>
                  <a:pt x="157" y="379"/>
                  <a:pt x="146" y="371"/>
                </a:cubicBezTo>
                <a:cubicBezTo>
                  <a:pt x="164" y="329"/>
                  <a:pt x="164" y="329"/>
                  <a:pt x="164" y="329"/>
                </a:cubicBezTo>
                <a:cubicBezTo>
                  <a:pt x="165" y="329"/>
                  <a:pt x="166" y="329"/>
                  <a:pt x="166" y="329"/>
                </a:cubicBezTo>
                <a:cubicBezTo>
                  <a:pt x="166" y="329"/>
                  <a:pt x="166" y="329"/>
                  <a:pt x="166" y="329"/>
                </a:cubicBezTo>
                <a:cubicBezTo>
                  <a:pt x="166" y="329"/>
                  <a:pt x="166" y="329"/>
                  <a:pt x="166" y="329"/>
                </a:cubicBezTo>
                <a:cubicBezTo>
                  <a:pt x="166" y="329"/>
                  <a:pt x="166" y="329"/>
                  <a:pt x="166" y="329"/>
                </a:cubicBezTo>
                <a:cubicBezTo>
                  <a:pt x="167" y="329"/>
                  <a:pt x="168" y="329"/>
                  <a:pt x="169" y="329"/>
                </a:cubicBezTo>
                <a:cubicBezTo>
                  <a:pt x="192" y="383"/>
                  <a:pt x="192" y="383"/>
                  <a:pt x="192" y="383"/>
                </a:cubicBezTo>
                <a:cubicBezTo>
                  <a:pt x="190" y="383"/>
                  <a:pt x="187" y="384"/>
                  <a:pt x="184" y="384"/>
                </a:cubicBezTo>
                <a:close/>
                <a:moveTo>
                  <a:pt x="183" y="323"/>
                </a:moveTo>
                <a:cubicBezTo>
                  <a:pt x="184" y="322"/>
                  <a:pt x="184" y="322"/>
                  <a:pt x="185" y="322"/>
                </a:cubicBezTo>
                <a:cubicBezTo>
                  <a:pt x="185" y="321"/>
                  <a:pt x="185" y="321"/>
                  <a:pt x="185" y="321"/>
                </a:cubicBezTo>
                <a:cubicBezTo>
                  <a:pt x="202" y="329"/>
                  <a:pt x="202" y="329"/>
                  <a:pt x="202" y="329"/>
                </a:cubicBezTo>
                <a:cubicBezTo>
                  <a:pt x="204" y="371"/>
                  <a:pt x="204" y="371"/>
                  <a:pt x="204" y="371"/>
                </a:cubicBezTo>
                <a:lnTo>
                  <a:pt x="183" y="323"/>
                </a:lnTo>
                <a:close/>
                <a:moveTo>
                  <a:pt x="207" y="224"/>
                </a:moveTo>
                <a:cubicBezTo>
                  <a:pt x="202" y="224"/>
                  <a:pt x="197" y="220"/>
                  <a:pt x="197" y="214"/>
                </a:cubicBezTo>
                <a:cubicBezTo>
                  <a:pt x="197" y="209"/>
                  <a:pt x="202" y="204"/>
                  <a:pt x="207" y="204"/>
                </a:cubicBezTo>
                <a:cubicBezTo>
                  <a:pt x="212" y="204"/>
                  <a:pt x="217" y="209"/>
                  <a:pt x="217" y="214"/>
                </a:cubicBezTo>
                <a:cubicBezTo>
                  <a:pt x="217" y="220"/>
                  <a:pt x="212" y="224"/>
                  <a:pt x="207" y="224"/>
                </a:cubicBezTo>
                <a:close/>
                <a:moveTo>
                  <a:pt x="237" y="357"/>
                </a:moveTo>
                <a:cubicBezTo>
                  <a:pt x="232" y="363"/>
                  <a:pt x="227" y="369"/>
                  <a:pt x="220" y="373"/>
                </a:cubicBezTo>
                <a:cubicBezTo>
                  <a:pt x="218" y="336"/>
                  <a:pt x="218" y="336"/>
                  <a:pt x="218" y="336"/>
                </a:cubicBezTo>
                <a:cubicBezTo>
                  <a:pt x="240" y="347"/>
                  <a:pt x="240" y="347"/>
                  <a:pt x="240" y="347"/>
                </a:cubicBezTo>
                <a:cubicBezTo>
                  <a:pt x="240" y="348"/>
                  <a:pt x="240" y="349"/>
                  <a:pt x="240" y="350"/>
                </a:cubicBezTo>
                <a:cubicBezTo>
                  <a:pt x="240" y="351"/>
                  <a:pt x="240" y="353"/>
                  <a:pt x="241" y="354"/>
                </a:cubicBezTo>
                <a:cubicBezTo>
                  <a:pt x="239" y="355"/>
                  <a:pt x="238" y="356"/>
                  <a:pt x="237" y="357"/>
                </a:cubicBezTo>
                <a:close/>
                <a:moveTo>
                  <a:pt x="247" y="332"/>
                </a:moveTo>
                <a:cubicBezTo>
                  <a:pt x="218" y="318"/>
                  <a:pt x="218" y="318"/>
                  <a:pt x="218" y="318"/>
                </a:cubicBezTo>
                <a:cubicBezTo>
                  <a:pt x="214" y="258"/>
                  <a:pt x="214" y="258"/>
                  <a:pt x="214" y="258"/>
                </a:cubicBezTo>
                <a:cubicBezTo>
                  <a:pt x="248" y="331"/>
                  <a:pt x="248" y="331"/>
                  <a:pt x="248" y="331"/>
                </a:cubicBezTo>
                <a:cubicBezTo>
                  <a:pt x="248" y="331"/>
                  <a:pt x="248" y="332"/>
                  <a:pt x="247" y="332"/>
                </a:cubicBezTo>
                <a:close/>
                <a:moveTo>
                  <a:pt x="266" y="359"/>
                </a:moveTo>
                <a:cubicBezTo>
                  <a:pt x="261" y="359"/>
                  <a:pt x="256" y="355"/>
                  <a:pt x="256" y="350"/>
                </a:cubicBezTo>
                <a:cubicBezTo>
                  <a:pt x="256" y="344"/>
                  <a:pt x="261" y="340"/>
                  <a:pt x="266" y="340"/>
                </a:cubicBezTo>
                <a:cubicBezTo>
                  <a:pt x="271" y="340"/>
                  <a:pt x="276" y="344"/>
                  <a:pt x="276" y="350"/>
                </a:cubicBezTo>
                <a:cubicBezTo>
                  <a:pt x="276" y="355"/>
                  <a:pt x="271" y="359"/>
                  <a:pt x="266" y="359"/>
                </a:cubicBezTo>
                <a:close/>
                <a:moveTo>
                  <a:pt x="288" y="337"/>
                </a:moveTo>
                <a:cubicBezTo>
                  <a:pt x="286" y="333"/>
                  <a:pt x="282" y="329"/>
                  <a:pt x="278" y="327"/>
                </a:cubicBezTo>
                <a:cubicBezTo>
                  <a:pt x="282" y="298"/>
                  <a:pt x="282" y="298"/>
                  <a:pt x="282" y="298"/>
                </a:cubicBezTo>
                <a:cubicBezTo>
                  <a:pt x="282" y="298"/>
                  <a:pt x="283" y="298"/>
                  <a:pt x="283" y="298"/>
                </a:cubicBezTo>
                <a:cubicBezTo>
                  <a:pt x="288" y="297"/>
                  <a:pt x="293" y="294"/>
                  <a:pt x="296" y="290"/>
                </a:cubicBezTo>
                <a:cubicBezTo>
                  <a:pt x="322" y="303"/>
                  <a:pt x="322" y="303"/>
                  <a:pt x="322" y="303"/>
                </a:cubicBezTo>
                <a:cubicBezTo>
                  <a:pt x="323" y="331"/>
                  <a:pt x="323" y="331"/>
                  <a:pt x="323" y="331"/>
                </a:cubicBezTo>
                <a:lnTo>
                  <a:pt x="288" y="337"/>
                </a:lnTo>
                <a:close/>
                <a:moveTo>
                  <a:pt x="310" y="366"/>
                </a:moveTo>
                <a:cubicBezTo>
                  <a:pt x="291" y="355"/>
                  <a:pt x="291" y="355"/>
                  <a:pt x="291" y="355"/>
                </a:cubicBezTo>
                <a:cubicBezTo>
                  <a:pt x="291" y="354"/>
                  <a:pt x="291" y="354"/>
                  <a:pt x="291" y="353"/>
                </a:cubicBezTo>
                <a:cubicBezTo>
                  <a:pt x="324" y="347"/>
                  <a:pt x="324" y="347"/>
                  <a:pt x="324" y="347"/>
                </a:cubicBezTo>
                <a:cubicBezTo>
                  <a:pt x="324" y="359"/>
                  <a:pt x="324" y="359"/>
                  <a:pt x="324" y="359"/>
                </a:cubicBezTo>
                <a:cubicBezTo>
                  <a:pt x="320" y="362"/>
                  <a:pt x="315" y="364"/>
                  <a:pt x="310" y="366"/>
                </a:cubicBezTo>
                <a:close/>
                <a:moveTo>
                  <a:pt x="326" y="212"/>
                </a:moveTo>
                <a:cubicBezTo>
                  <a:pt x="320" y="212"/>
                  <a:pt x="316" y="208"/>
                  <a:pt x="316" y="203"/>
                </a:cubicBezTo>
                <a:cubicBezTo>
                  <a:pt x="316" y="197"/>
                  <a:pt x="320" y="193"/>
                  <a:pt x="326" y="193"/>
                </a:cubicBezTo>
                <a:cubicBezTo>
                  <a:pt x="331" y="193"/>
                  <a:pt x="335" y="197"/>
                  <a:pt x="335" y="203"/>
                </a:cubicBezTo>
                <a:cubicBezTo>
                  <a:pt x="335" y="208"/>
                  <a:pt x="331" y="212"/>
                  <a:pt x="326" y="212"/>
                </a:cubicBezTo>
                <a:close/>
                <a:moveTo>
                  <a:pt x="361" y="323"/>
                </a:moveTo>
                <a:cubicBezTo>
                  <a:pt x="339" y="327"/>
                  <a:pt x="339" y="327"/>
                  <a:pt x="339" y="327"/>
                </a:cubicBezTo>
                <a:cubicBezTo>
                  <a:pt x="338" y="312"/>
                  <a:pt x="338" y="312"/>
                  <a:pt x="338" y="312"/>
                </a:cubicBezTo>
                <a:cubicBezTo>
                  <a:pt x="361" y="323"/>
                  <a:pt x="361" y="323"/>
                  <a:pt x="361" y="323"/>
                </a:cubicBezTo>
                <a:cubicBezTo>
                  <a:pt x="361" y="323"/>
                  <a:pt x="361" y="323"/>
                  <a:pt x="361" y="323"/>
                </a:cubicBezTo>
                <a:close/>
                <a:moveTo>
                  <a:pt x="368" y="308"/>
                </a:moveTo>
                <a:cubicBezTo>
                  <a:pt x="337" y="293"/>
                  <a:pt x="337" y="293"/>
                  <a:pt x="337" y="293"/>
                </a:cubicBezTo>
                <a:cubicBezTo>
                  <a:pt x="335" y="240"/>
                  <a:pt x="335" y="240"/>
                  <a:pt x="335" y="240"/>
                </a:cubicBezTo>
                <a:cubicBezTo>
                  <a:pt x="368" y="308"/>
                  <a:pt x="368" y="308"/>
                  <a:pt x="368" y="308"/>
                </a:cubicBezTo>
                <a:cubicBezTo>
                  <a:pt x="368" y="308"/>
                  <a:pt x="368" y="308"/>
                  <a:pt x="368" y="308"/>
                </a:cubicBezTo>
                <a:close/>
                <a:moveTo>
                  <a:pt x="386" y="336"/>
                </a:moveTo>
                <a:cubicBezTo>
                  <a:pt x="381" y="336"/>
                  <a:pt x="376" y="332"/>
                  <a:pt x="376" y="327"/>
                </a:cubicBezTo>
                <a:cubicBezTo>
                  <a:pt x="376" y="321"/>
                  <a:pt x="381" y="317"/>
                  <a:pt x="386" y="317"/>
                </a:cubicBezTo>
                <a:cubicBezTo>
                  <a:pt x="392" y="317"/>
                  <a:pt x="396" y="321"/>
                  <a:pt x="396" y="327"/>
                </a:cubicBezTo>
                <a:cubicBezTo>
                  <a:pt x="396" y="332"/>
                  <a:pt x="392" y="336"/>
                  <a:pt x="386" y="336"/>
                </a:cubicBezTo>
                <a:close/>
                <a:moveTo>
                  <a:pt x="463" y="280"/>
                </a:moveTo>
                <a:cubicBezTo>
                  <a:pt x="459" y="281"/>
                  <a:pt x="456" y="284"/>
                  <a:pt x="456" y="288"/>
                </a:cubicBezTo>
                <a:cubicBezTo>
                  <a:pt x="456" y="289"/>
                  <a:pt x="456" y="289"/>
                  <a:pt x="456" y="289"/>
                </a:cubicBezTo>
                <a:cubicBezTo>
                  <a:pt x="456" y="322"/>
                  <a:pt x="430" y="348"/>
                  <a:pt x="398" y="350"/>
                </a:cubicBezTo>
                <a:cubicBezTo>
                  <a:pt x="406" y="345"/>
                  <a:pt x="412" y="336"/>
                  <a:pt x="412" y="327"/>
                </a:cubicBezTo>
                <a:cubicBezTo>
                  <a:pt x="412" y="325"/>
                  <a:pt x="412" y="323"/>
                  <a:pt x="412" y="321"/>
                </a:cubicBezTo>
                <a:cubicBezTo>
                  <a:pt x="409" y="309"/>
                  <a:pt x="398" y="301"/>
                  <a:pt x="386" y="301"/>
                </a:cubicBezTo>
                <a:cubicBezTo>
                  <a:pt x="385" y="301"/>
                  <a:pt x="384" y="301"/>
                  <a:pt x="383" y="301"/>
                </a:cubicBezTo>
                <a:cubicBezTo>
                  <a:pt x="347" y="228"/>
                  <a:pt x="347" y="228"/>
                  <a:pt x="347" y="228"/>
                </a:cubicBezTo>
                <a:cubicBezTo>
                  <a:pt x="400" y="262"/>
                  <a:pt x="400" y="262"/>
                  <a:pt x="400" y="262"/>
                </a:cubicBezTo>
                <a:cubicBezTo>
                  <a:pt x="400" y="264"/>
                  <a:pt x="399" y="267"/>
                  <a:pt x="399" y="269"/>
                </a:cubicBezTo>
                <a:cubicBezTo>
                  <a:pt x="399" y="277"/>
                  <a:pt x="403" y="285"/>
                  <a:pt x="411" y="290"/>
                </a:cubicBezTo>
                <a:cubicBezTo>
                  <a:pt x="415" y="293"/>
                  <a:pt x="420" y="295"/>
                  <a:pt x="425" y="295"/>
                </a:cubicBezTo>
                <a:cubicBezTo>
                  <a:pt x="425" y="295"/>
                  <a:pt x="425" y="295"/>
                  <a:pt x="425" y="295"/>
                </a:cubicBezTo>
                <a:cubicBezTo>
                  <a:pt x="433" y="295"/>
                  <a:pt x="442" y="290"/>
                  <a:pt x="447" y="283"/>
                </a:cubicBezTo>
                <a:cubicBezTo>
                  <a:pt x="448" y="280"/>
                  <a:pt x="449" y="278"/>
                  <a:pt x="450" y="275"/>
                </a:cubicBezTo>
                <a:cubicBezTo>
                  <a:pt x="482" y="272"/>
                  <a:pt x="482" y="272"/>
                  <a:pt x="482" y="272"/>
                </a:cubicBezTo>
                <a:cubicBezTo>
                  <a:pt x="482" y="272"/>
                  <a:pt x="482" y="273"/>
                  <a:pt x="482" y="273"/>
                </a:cubicBezTo>
                <a:cubicBezTo>
                  <a:pt x="476" y="277"/>
                  <a:pt x="470" y="279"/>
                  <a:pt x="463" y="280"/>
                </a:cubicBezTo>
                <a:close/>
                <a:moveTo>
                  <a:pt x="490" y="242"/>
                </a:moveTo>
                <a:cubicBezTo>
                  <a:pt x="472" y="229"/>
                  <a:pt x="472" y="229"/>
                  <a:pt x="472" y="229"/>
                </a:cubicBezTo>
                <a:cubicBezTo>
                  <a:pt x="482" y="218"/>
                  <a:pt x="482" y="218"/>
                  <a:pt x="482" y="218"/>
                </a:cubicBezTo>
                <a:cubicBezTo>
                  <a:pt x="490" y="241"/>
                  <a:pt x="490" y="241"/>
                  <a:pt x="490" y="241"/>
                </a:cubicBezTo>
                <a:cubicBezTo>
                  <a:pt x="490" y="241"/>
                  <a:pt x="490" y="242"/>
                  <a:pt x="490" y="242"/>
                </a:cubicBezTo>
                <a:close/>
                <a:moveTo>
                  <a:pt x="506" y="236"/>
                </a:moveTo>
                <a:cubicBezTo>
                  <a:pt x="495" y="204"/>
                  <a:pt x="495" y="204"/>
                  <a:pt x="495" y="204"/>
                </a:cubicBezTo>
                <a:cubicBezTo>
                  <a:pt x="498" y="201"/>
                  <a:pt x="498" y="201"/>
                  <a:pt x="498" y="201"/>
                </a:cubicBezTo>
                <a:cubicBezTo>
                  <a:pt x="503" y="209"/>
                  <a:pt x="506" y="219"/>
                  <a:pt x="506" y="230"/>
                </a:cubicBezTo>
                <a:cubicBezTo>
                  <a:pt x="506" y="232"/>
                  <a:pt x="506" y="234"/>
                  <a:pt x="506" y="236"/>
                </a:cubicBezTo>
                <a:cubicBezTo>
                  <a:pt x="506" y="236"/>
                  <a:pt x="506" y="236"/>
                  <a:pt x="506" y="236"/>
                </a:cubicBezTo>
                <a:close/>
              </a:path>
            </a:pathLst>
          </a:custGeom>
          <a:solidFill>
            <a:srgbClr val="C2C3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4" tIns="34289" rIns="68574" bIns="34289"/>
          <a:lstStyle/>
          <a:p>
            <a:endParaRPr lang="en-US">
              <a:latin typeface="Candara" pitchFamily="34" charset="0"/>
            </a:endParaRPr>
          </a:p>
        </p:txBody>
      </p:sp>
      <p:sp>
        <p:nvSpPr>
          <p:cNvPr id="7" name="Oval 273"/>
          <p:cNvSpPr>
            <a:spLocks noChangeArrowheads="1"/>
          </p:cNvSpPr>
          <p:nvPr/>
        </p:nvSpPr>
        <p:spPr bwMode="auto">
          <a:xfrm>
            <a:off x="6236315" y="1913381"/>
            <a:ext cx="1523373" cy="4067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lIns="53996" tIns="34289" rIns="53996" bIns="34289"/>
          <a:lstStyle/>
          <a:p>
            <a:pPr>
              <a:spcBef>
                <a:spcPct val="50000"/>
              </a:spcBef>
            </a:pPr>
            <a:endParaRPr lang="en-US" sz="1800">
              <a:solidFill>
                <a:srgbClr val="58585A"/>
              </a:solidFill>
              <a:latin typeface="Candara" pitchFamily="34" charset="0"/>
              <a:ea typeface="MS PGothic" pitchFamily="34" charset="-128"/>
            </a:endParaRPr>
          </a:p>
        </p:txBody>
      </p:sp>
      <p:sp>
        <p:nvSpPr>
          <p:cNvPr id="8" name="Oval 273"/>
          <p:cNvSpPr>
            <a:spLocks noChangeArrowheads="1"/>
          </p:cNvSpPr>
          <p:nvPr/>
        </p:nvSpPr>
        <p:spPr bwMode="auto">
          <a:xfrm>
            <a:off x="5876275" y="1913381"/>
            <a:ext cx="1523373" cy="4067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lIns="53996" tIns="34289" rIns="53996" bIns="34289"/>
          <a:lstStyle/>
          <a:p>
            <a:pPr>
              <a:spcBef>
                <a:spcPct val="50000"/>
              </a:spcBef>
            </a:pPr>
            <a:endParaRPr lang="en-US" sz="1800">
              <a:solidFill>
                <a:srgbClr val="58585A"/>
              </a:solidFill>
              <a:latin typeface="Candara" pitchFamily="34" charset="0"/>
              <a:ea typeface="MS PGothic" pitchFamily="34" charset="-128"/>
            </a:endParaRPr>
          </a:p>
        </p:txBody>
      </p:sp>
      <p:sp>
        <p:nvSpPr>
          <p:cNvPr id="9" name="Freeform 35"/>
          <p:cNvSpPr>
            <a:spLocks noChangeAspect="1" noEditPoints="1"/>
          </p:cNvSpPr>
          <p:nvPr/>
        </p:nvSpPr>
        <p:spPr bwMode="auto">
          <a:xfrm flipH="1">
            <a:off x="5406345" y="1637691"/>
            <a:ext cx="2982079" cy="898209"/>
          </a:xfrm>
          <a:custGeom>
            <a:avLst/>
            <a:gdLst>
              <a:gd name="T0" fmla="*/ 2147483647 w 522"/>
              <a:gd name="T1" fmla="*/ 2147483647 h 400"/>
              <a:gd name="T2" fmla="*/ 2147483647 w 522"/>
              <a:gd name="T3" fmla="*/ 2147483647 h 400"/>
              <a:gd name="T4" fmla="*/ 2147483647 w 522"/>
              <a:gd name="T5" fmla="*/ 2147483647 h 400"/>
              <a:gd name="T6" fmla="*/ 2147483647 w 522"/>
              <a:gd name="T7" fmla="*/ 2147483647 h 400"/>
              <a:gd name="T8" fmla="*/ 2147483647 w 522"/>
              <a:gd name="T9" fmla="*/ 2147483647 h 400"/>
              <a:gd name="T10" fmla="*/ 2147483647 w 522"/>
              <a:gd name="T11" fmla="*/ 2147483647 h 400"/>
              <a:gd name="T12" fmla="*/ 2147483647 w 522"/>
              <a:gd name="T13" fmla="*/ 2147483647 h 400"/>
              <a:gd name="T14" fmla="*/ 2147483647 w 522"/>
              <a:gd name="T15" fmla="*/ 2147483647 h 400"/>
              <a:gd name="T16" fmla="*/ 2147483647 w 522"/>
              <a:gd name="T17" fmla="*/ 2147483647 h 400"/>
              <a:gd name="T18" fmla="*/ 2147483647 w 522"/>
              <a:gd name="T19" fmla="*/ 2147483647 h 400"/>
              <a:gd name="T20" fmla="*/ 2147483647 w 522"/>
              <a:gd name="T21" fmla="*/ 2147483647 h 400"/>
              <a:gd name="T22" fmla="*/ 2147483647 w 522"/>
              <a:gd name="T23" fmla="*/ 2147483647 h 400"/>
              <a:gd name="T24" fmla="*/ 2147483647 w 522"/>
              <a:gd name="T25" fmla="*/ 2147483647 h 400"/>
              <a:gd name="T26" fmla="*/ 2147483647 w 522"/>
              <a:gd name="T27" fmla="*/ 2147483647 h 400"/>
              <a:gd name="T28" fmla="*/ 2147483647 w 522"/>
              <a:gd name="T29" fmla="*/ 2147483647 h 400"/>
              <a:gd name="T30" fmla="*/ 2147483647 w 522"/>
              <a:gd name="T31" fmla="*/ 2147483647 h 400"/>
              <a:gd name="T32" fmla="*/ 2147483647 w 522"/>
              <a:gd name="T33" fmla="*/ 2147483647 h 400"/>
              <a:gd name="T34" fmla="*/ 2147483647 w 522"/>
              <a:gd name="T35" fmla="*/ 2147483647 h 400"/>
              <a:gd name="T36" fmla="*/ 2147483647 w 522"/>
              <a:gd name="T37" fmla="*/ 2147483647 h 400"/>
              <a:gd name="T38" fmla="*/ 2147483647 w 522"/>
              <a:gd name="T39" fmla="*/ 2147483647 h 400"/>
              <a:gd name="T40" fmla="*/ 2147483647 w 522"/>
              <a:gd name="T41" fmla="*/ 2147483647 h 400"/>
              <a:gd name="T42" fmla="*/ 2147483647 w 522"/>
              <a:gd name="T43" fmla="*/ 2147483647 h 400"/>
              <a:gd name="T44" fmla="*/ 2147483647 w 522"/>
              <a:gd name="T45" fmla="*/ 2147483647 h 400"/>
              <a:gd name="T46" fmla="*/ 2147483647 w 522"/>
              <a:gd name="T47" fmla="*/ 2147483647 h 400"/>
              <a:gd name="T48" fmla="*/ 2147483647 w 522"/>
              <a:gd name="T49" fmla="*/ 2147483647 h 400"/>
              <a:gd name="T50" fmla="*/ 2147483647 w 522"/>
              <a:gd name="T51" fmla="*/ 2147483647 h 400"/>
              <a:gd name="T52" fmla="*/ 2147483647 w 522"/>
              <a:gd name="T53" fmla="*/ 2147483647 h 400"/>
              <a:gd name="T54" fmla="*/ 2147483647 w 522"/>
              <a:gd name="T55" fmla="*/ 2147483647 h 400"/>
              <a:gd name="T56" fmla="*/ 2147483647 w 522"/>
              <a:gd name="T57" fmla="*/ 2147483647 h 400"/>
              <a:gd name="T58" fmla="*/ 2147483647 w 522"/>
              <a:gd name="T59" fmla="*/ 2147483647 h 400"/>
              <a:gd name="T60" fmla="*/ 2147483647 w 522"/>
              <a:gd name="T61" fmla="*/ 2147483647 h 400"/>
              <a:gd name="T62" fmla="*/ 2147483647 w 522"/>
              <a:gd name="T63" fmla="*/ 2147483647 h 400"/>
              <a:gd name="T64" fmla="*/ 2147483647 w 522"/>
              <a:gd name="T65" fmla="*/ 2147483647 h 400"/>
              <a:gd name="T66" fmla="*/ 2147483647 w 522"/>
              <a:gd name="T67" fmla="*/ 2147483647 h 400"/>
              <a:gd name="T68" fmla="*/ 2147483647 w 522"/>
              <a:gd name="T69" fmla="*/ 2147483647 h 400"/>
              <a:gd name="T70" fmla="*/ 2147483647 w 522"/>
              <a:gd name="T71" fmla="*/ 2147483647 h 400"/>
              <a:gd name="T72" fmla="*/ 2147483647 w 522"/>
              <a:gd name="T73" fmla="*/ 2147483647 h 400"/>
              <a:gd name="T74" fmla="*/ 2147483647 w 522"/>
              <a:gd name="T75" fmla="*/ 2147483647 h 400"/>
              <a:gd name="T76" fmla="*/ 2147483647 w 522"/>
              <a:gd name="T77" fmla="*/ 2147483647 h 400"/>
              <a:gd name="T78" fmla="*/ 2147483647 w 522"/>
              <a:gd name="T79" fmla="*/ 2147483647 h 400"/>
              <a:gd name="T80" fmla="*/ 2147483647 w 522"/>
              <a:gd name="T81" fmla="*/ 2147483647 h 400"/>
              <a:gd name="T82" fmla="*/ 2147483647 w 522"/>
              <a:gd name="T83" fmla="*/ 2147483647 h 400"/>
              <a:gd name="T84" fmla="*/ 2147483647 w 522"/>
              <a:gd name="T85" fmla="*/ 2147483647 h 400"/>
              <a:gd name="T86" fmla="*/ 2147483647 w 522"/>
              <a:gd name="T87" fmla="*/ 2147483647 h 400"/>
              <a:gd name="T88" fmla="*/ 2147483647 w 522"/>
              <a:gd name="T89" fmla="*/ 2147483647 h 400"/>
              <a:gd name="T90" fmla="*/ 2147483647 w 522"/>
              <a:gd name="T91" fmla="*/ 2147483647 h 400"/>
              <a:gd name="T92" fmla="*/ 2147483647 w 522"/>
              <a:gd name="T93" fmla="*/ 2147483647 h 400"/>
              <a:gd name="T94" fmla="*/ 2147483647 w 522"/>
              <a:gd name="T95" fmla="*/ 2147483647 h 400"/>
              <a:gd name="T96" fmla="*/ 2147483647 w 522"/>
              <a:gd name="T97" fmla="*/ 2147483647 h 400"/>
              <a:gd name="T98" fmla="*/ 2147483647 w 522"/>
              <a:gd name="T99" fmla="*/ 2147483647 h 400"/>
              <a:gd name="T100" fmla="*/ 2147483647 w 522"/>
              <a:gd name="T101" fmla="*/ 2147483647 h 400"/>
              <a:gd name="T102" fmla="*/ 2147483647 w 522"/>
              <a:gd name="T103" fmla="*/ 2147483647 h 400"/>
              <a:gd name="T104" fmla="*/ 2147483647 w 522"/>
              <a:gd name="T105" fmla="*/ 2147483647 h 400"/>
              <a:gd name="T106" fmla="*/ 2147483647 w 522"/>
              <a:gd name="T107" fmla="*/ 2147483647 h 400"/>
              <a:gd name="T108" fmla="*/ 2147483647 w 522"/>
              <a:gd name="T109" fmla="*/ 2147483647 h 400"/>
              <a:gd name="T110" fmla="*/ 2147483647 w 522"/>
              <a:gd name="T111" fmla="*/ 2147483647 h 400"/>
              <a:gd name="T112" fmla="*/ 2147483647 w 522"/>
              <a:gd name="T113" fmla="*/ 2147483647 h 400"/>
              <a:gd name="T114" fmla="*/ 2147483647 w 522"/>
              <a:gd name="T115" fmla="*/ 2147483647 h 400"/>
              <a:gd name="T116" fmla="*/ 2147483647 w 522"/>
              <a:gd name="T117" fmla="*/ 2147483647 h 400"/>
              <a:gd name="T118" fmla="*/ 2147483647 w 522"/>
              <a:gd name="T119" fmla="*/ 2147483647 h 40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22" h="400">
                <a:moveTo>
                  <a:pt x="470" y="164"/>
                </a:moveTo>
                <a:cubicBezTo>
                  <a:pt x="470" y="162"/>
                  <a:pt x="470" y="160"/>
                  <a:pt x="470" y="158"/>
                </a:cubicBezTo>
                <a:cubicBezTo>
                  <a:pt x="470" y="111"/>
                  <a:pt x="431" y="72"/>
                  <a:pt x="384" y="72"/>
                </a:cubicBezTo>
                <a:cubicBezTo>
                  <a:pt x="381" y="72"/>
                  <a:pt x="379" y="72"/>
                  <a:pt x="377" y="72"/>
                </a:cubicBezTo>
                <a:cubicBezTo>
                  <a:pt x="364" y="30"/>
                  <a:pt x="325" y="0"/>
                  <a:pt x="279" y="0"/>
                </a:cubicBezTo>
                <a:cubicBezTo>
                  <a:pt x="240" y="0"/>
                  <a:pt x="206" y="22"/>
                  <a:pt x="189" y="54"/>
                </a:cubicBezTo>
                <a:cubicBezTo>
                  <a:pt x="178" y="46"/>
                  <a:pt x="164" y="42"/>
                  <a:pt x="150" y="42"/>
                </a:cubicBezTo>
                <a:cubicBezTo>
                  <a:pt x="112" y="42"/>
                  <a:pt x="81" y="73"/>
                  <a:pt x="81" y="111"/>
                </a:cubicBezTo>
                <a:cubicBezTo>
                  <a:pt x="81" y="113"/>
                  <a:pt x="81" y="114"/>
                  <a:pt x="81" y="115"/>
                </a:cubicBezTo>
                <a:cubicBezTo>
                  <a:pt x="36" y="121"/>
                  <a:pt x="0" y="159"/>
                  <a:pt x="0" y="206"/>
                </a:cubicBezTo>
                <a:cubicBezTo>
                  <a:pt x="0" y="230"/>
                  <a:pt x="10" y="253"/>
                  <a:pt x="26" y="269"/>
                </a:cubicBezTo>
                <a:cubicBezTo>
                  <a:pt x="24" y="275"/>
                  <a:pt x="23" y="282"/>
                  <a:pt x="23" y="289"/>
                </a:cubicBezTo>
                <a:cubicBezTo>
                  <a:pt x="23" y="327"/>
                  <a:pt x="54" y="358"/>
                  <a:pt x="92" y="358"/>
                </a:cubicBezTo>
                <a:cubicBezTo>
                  <a:pt x="98" y="358"/>
                  <a:pt x="105" y="357"/>
                  <a:pt x="111" y="355"/>
                </a:cubicBezTo>
                <a:cubicBezTo>
                  <a:pt x="125" y="381"/>
                  <a:pt x="152" y="400"/>
                  <a:pt x="184" y="400"/>
                </a:cubicBezTo>
                <a:cubicBezTo>
                  <a:pt x="208" y="400"/>
                  <a:pt x="230" y="389"/>
                  <a:pt x="245" y="373"/>
                </a:cubicBezTo>
                <a:cubicBezTo>
                  <a:pt x="258" y="381"/>
                  <a:pt x="273" y="385"/>
                  <a:pt x="289" y="385"/>
                </a:cubicBezTo>
                <a:cubicBezTo>
                  <a:pt x="315" y="385"/>
                  <a:pt x="338" y="373"/>
                  <a:pt x="353" y="354"/>
                </a:cubicBezTo>
                <a:cubicBezTo>
                  <a:pt x="365" y="361"/>
                  <a:pt x="380" y="366"/>
                  <a:pt x="395" y="366"/>
                </a:cubicBezTo>
                <a:cubicBezTo>
                  <a:pt x="435" y="366"/>
                  <a:pt x="468" y="334"/>
                  <a:pt x="471" y="295"/>
                </a:cubicBezTo>
                <a:cubicBezTo>
                  <a:pt x="501" y="287"/>
                  <a:pt x="522" y="261"/>
                  <a:pt x="522" y="230"/>
                </a:cubicBezTo>
                <a:cubicBezTo>
                  <a:pt x="522" y="198"/>
                  <a:pt x="500" y="171"/>
                  <a:pt x="470" y="164"/>
                </a:cubicBezTo>
                <a:close/>
                <a:moveTo>
                  <a:pt x="453" y="169"/>
                </a:moveTo>
                <a:cubicBezTo>
                  <a:pt x="453" y="169"/>
                  <a:pt x="453" y="169"/>
                  <a:pt x="453" y="169"/>
                </a:cubicBezTo>
                <a:cubicBezTo>
                  <a:pt x="453" y="169"/>
                  <a:pt x="453" y="169"/>
                  <a:pt x="453" y="169"/>
                </a:cubicBezTo>
                <a:cubicBezTo>
                  <a:pt x="453" y="172"/>
                  <a:pt x="454" y="174"/>
                  <a:pt x="455" y="175"/>
                </a:cubicBezTo>
                <a:cubicBezTo>
                  <a:pt x="456" y="177"/>
                  <a:pt x="458" y="178"/>
                  <a:pt x="460" y="179"/>
                </a:cubicBezTo>
                <a:cubicBezTo>
                  <a:pt x="464" y="179"/>
                  <a:pt x="467" y="180"/>
                  <a:pt x="470" y="181"/>
                </a:cubicBezTo>
                <a:cubicBezTo>
                  <a:pt x="477" y="200"/>
                  <a:pt x="477" y="200"/>
                  <a:pt x="477" y="200"/>
                </a:cubicBezTo>
                <a:cubicBezTo>
                  <a:pt x="458" y="220"/>
                  <a:pt x="458" y="220"/>
                  <a:pt x="458" y="220"/>
                </a:cubicBezTo>
                <a:cubicBezTo>
                  <a:pt x="429" y="201"/>
                  <a:pt x="429" y="201"/>
                  <a:pt x="429" y="201"/>
                </a:cubicBezTo>
                <a:cubicBezTo>
                  <a:pt x="430" y="198"/>
                  <a:pt x="430" y="196"/>
                  <a:pt x="430" y="193"/>
                </a:cubicBezTo>
                <a:cubicBezTo>
                  <a:pt x="430" y="191"/>
                  <a:pt x="430" y="188"/>
                  <a:pt x="429" y="185"/>
                </a:cubicBezTo>
                <a:cubicBezTo>
                  <a:pt x="452" y="168"/>
                  <a:pt x="452" y="168"/>
                  <a:pt x="452" y="168"/>
                </a:cubicBezTo>
                <a:cubicBezTo>
                  <a:pt x="453" y="168"/>
                  <a:pt x="453" y="169"/>
                  <a:pt x="453" y="169"/>
                </a:cubicBezTo>
                <a:close/>
                <a:moveTo>
                  <a:pt x="461" y="241"/>
                </a:moveTo>
                <a:cubicBezTo>
                  <a:pt x="481" y="255"/>
                  <a:pt x="481" y="255"/>
                  <a:pt x="481" y="255"/>
                </a:cubicBezTo>
                <a:cubicBezTo>
                  <a:pt x="481" y="255"/>
                  <a:pt x="481" y="256"/>
                  <a:pt x="481" y="256"/>
                </a:cubicBezTo>
                <a:cubicBezTo>
                  <a:pt x="449" y="259"/>
                  <a:pt x="449" y="259"/>
                  <a:pt x="449" y="259"/>
                </a:cubicBezTo>
                <a:cubicBezTo>
                  <a:pt x="448" y="258"/>
                  <a:pt x="448" y="257"/>
                  <a:pt x="448" y="256"/>
                </a:cubicBezTo>
                <a:lnTo>
                  <a:pt x="461" y="241"/>
                </a:lnTo>
                <a:close/>
                <a:moveTo>
                  <a:pt x="426" y="243"/>
                </a:moveTo>
                <a:cubicBezTo>
                  <a:pt x="419" y="215"/>
                  <a:pt x="419" y="215"/>
                  <a:pt x="419" y="215"/>
                </a:cubicBezTo>
                <a:cubicBezTo>
                  <a:pt x="419" y="215"/>
                  <a:pt x="420" y="214"/>
                  <a:pt x="420" y="214"/>
                </a:cubicBezTo>
                <a:cubicBezTo>
                  <a:pt x="447" y="232"/>
                  <a:pt x="447" y="232"/>
                  <a:pt x="447" y="232"/>
                </a:cubicBezTo>
                <a:cubicBezTo>
                  <a:pt x="436" y="245"/>
                  <a:pt x="436" y="245"/>
                  <a:pt x="436" y="245"/>
                </a:cubicBezTo>
                <a:cubicBezTo>
                  <a:pt x="433" y="244"/>
                  <a:pt x="429" y="243"/>
                  <a:pt x="426" y="243"/>
                </a:cubicBezTo>
                <a:close/>
                <a:moveTo>
                  <a:pt x="435" y="269"/>
                </a:moveTo>
                <a:cubicBezTo>
                  <a:pt x="435" y="274"/>
                  <a:pt x="430" y="278"/>
                  <a:pt x="425" y="278"/>
                </a:cubicBezTo>
                <a:cubicBezTo>
                  <a:pt x="420" y="278"/>
                  <a:pt x="415" y="274"/>
                  <a:pt x="415" y="269"/>
                </a:cubicBezTo>
                <a:cubicBezTo>
                  <a:pt x="415" y="263"/>
                  <a:pt x="420" y="259"/>
                  <a:pt x="425" y="259"/>
                </a:cubicBezTo>
                <a:cubicBezTo>
                  <a:pt x="430" y="259"/>
                  <a:pt x="435" y="263"/>
                  <a:pt x="435" y="269"/>
                </a:cubicBezTo>
                <a:close/>
                <a:moveTo>
                  <a:pt x="448" y="130"/>
                </a:moveTo>
                <a:cubicBezTo>
                  <a:pt x="447" y="131"/>
                  <a:pt x="447" y="132"/>
                  <a:pt x="446" y="133"/>
                </a:cubicBezTo>
                <a:cubicBezTo>
                  <a:pt x="443" y="137"/>
                  <a:pt x="442" y="142"/>
                  <a:pt x="442" y="147"/>
                </a:cubicBezTo>
                <a:cubicBezTo>
                  <a:pt x="442" y="150"/>
                  <a:pt x="442" y="153"/>
                  <a:pt x="443" y="155"/>
                </a:cubicBezTo>
                <a:cubicBezTo>
                  <a:pt x="421" y="171"/>
                  <a:pt x="421" y="171"/>
                  <a:pt x="421" y="171"/>
                </a:cubicBezTo>
                <a:cubicBezTo>
                  <a:pt x="441" y="117"/>
                  <a:pt x="441" y="117"/>
                  <a:pt x="441" y="117"/>
                </a:cubicBezTo>
                <a:cubicBezTo>
                  <a:pt x="444" y="121"/>
                  <a:pt x="446" y="125"/>
                  <a:pt x="448" y="130"/>
                </a:cubicBezTo>
                <a:close/>
                <a:moveTo>
                  <a:pt x="429" y="104"/>
                </a:moveTo>
                <a:cubicBezTo>
                  <a:pt x="405" y="168"/>
                  <a:pt x="405" y="168"/>
                  <a:pt x="405" y="168"/>
                </a:cubicBezTo>
                <a:cubicBezTo>
                  <a:pt x="405" y="168"/>
                  <a:pt x="405" y="168"/>
                  <a:pt x="404" y="168"/>
                </a:cubicBezTo>
                <a:cubicBezTo>
                  <a:pt x="404" y="168"/>
                  <a:pt x="404" y="168"/>
                  <a:pt x="403" y="168"/>
                </a:cubicBezTo>
                <a:cubicBezTo>
                  <a:pt x="392" y="137"/>
                  <a:pt x="392" y="137"/>
                  <a:pt x="392" y="137"/>
                </a:cubicBezTo>
                <a:cubicBezTo>
                  <a:pt x="425" y="101"/>
                  <a:pt x="425" y="101"/>
                  <a:pt x="425" y="101"/>
                </a:cubicBezTo>
                <a:cubicBezTo>
                  <a:pt x="426" y="102"/>
                  <a:pt x="427" y="103"/>
                  <a:pt x="429" y="104"/>
                </a:cubicBezTo>
                <a:close/>
                <a:moveTo>
                  <a:pt x="404" y="203"/>
                </a:moveTo>
                <a:cubicBezTo>
                  <a:pt x="399" y="203"/>
                  <a:pt x="395" y="199"/>
                  <a:pt x="395" y="193"/>
                </a:cubicBezTo>
                <a:cubicBezTo>
                  <a:pt x="395" y="188"/>
                  <a:pt x="399" y="184"/>
                  <a:pt x="404" y="184"/>
                </a:cubicBezTo>
                <a:cubicBezTo>
                  <a:pt x="410" y="184"/>
                  <a:pt x="414" y="188"/>
                  <a:pt x="414" y="193"/>
                </a:cubicBezTo>
                <a:cubicBezTo>
                  <a:pt x="414" y="199"/>
                  <a:pt x="410" y="203"/>
                  <a:pt x="404" y="203"/>
                </a:cubicBezTo>
                <a:close/>
                <a:moveTo>
                  <a:pt x="411" y="247"/>
                </a:moveTo>
                <a:cubicBezTo>
                  <a:pt x="410" y="248"/>
                  <a:pt x="409" y="248"/>
                  <a:pt x="409" y="249"/>
                </a:cubicBezTo>
                <a:cubicBezTo>
                  <a:pt x="350" y="211"/>
                  <a:pt x="350" y="211"/>
                  <a:pt x="350" y="211"/>
                </a:cubicBezTo>
                <a:cubicBezTo>
                  <a:pt x="350" y="210"/>
                  <a:pt x="351" y="209"/>
                  <a:pt x="351" y="208"/>
                </a:cubicBezTo>
                <a:cubicBezTo>
                  <a:pt x="381" y="204"/>
                  <a:pt x="381" y="204"/>
                  <a:pt x="381" y="204"/>
                </a:cubicBezTo>
                <a:cubicBezTo>
                  <a:pt x="383" y="208"/>
                  <a:pt x="386" y="212"/>
                  <a:pt x="390" y="215"/>
                </a:cubicBezTo>
                <a:cubicBezTo>
                  <a:pt x="394" y="218"/>
                  <a:pt x="399" y="219"/>
                  <a:pt x="403" y="219"/>
                </a:cubicBezTo>
                <a:lnTo>
                  <a:pt x="411" y="247"/>
                </a:lnTo>
                <a:close/>
                <a:moveTo>
                  <a:pt x="392" y="89"/>
                </a:moveTo>
                <a:cubicBezTo>
                  <a:pt x="394" y="89"/>
                  <a:pt x="394" y="89"/>
                  <a:pt x="394" y="89"/>
                </a:cubicBezTo>
                <a:cubicBezTo>
                  <a:pt x="400" y="90"/>
                  <a:pt x="405" y="91"/>
                  <a:pt x="410" y="93"/>
                </a:cubicBezTo>
                <a:cubicBezTo>
                  <a:pt x="392" y="113"/>
                  <a:pt x="392" y="113"/>
                  <a:pt x="392" y="113"/>
                </a:cubicBezTo>
                <a:cubicBezTo>
                  <a:pt x="392" y="112"/>
                  <a:pt x="392" y="110"/>
                  <a:pt x="392" y="108"/>
                </a:cubicBezTo>
                <a:cubicBezTo>
                  <a:pt x="391" y="106"/>
                  <a:pt x="390" y="104"/>
                  <a:pt x="390" y="102"/>
                </a:cubicBezTo>
                <a:cubicBezTo>
                  <a:pt x="392" y="99"/>
                  <a:pt x="393" y="94"/>
                  <a:pt x="393" y="90"/>
                </a:cubicBezTo>
                <a:cubicBezTo>
                  <a:pt x="393" y="90"/>
                  <a:pt x="392" y="90"/>
                  <a:pt x="392" y="89"/>
                </a:cubicBezTo>
                <a:close/>
                <a:moveTo>
                  <a:pt x="366" y="104"/>
                </a:moveTo>
                <a:cubicBezTo>
                  <a:pt x="372" y="104"/>
                  <a:pt x="376" y="108"/>
                  <a:pt x="376" y="113"/>
                </a:cubicBezTo>
                <a:cubicBezTo>
                  <a:pt x="376" y="119"/>
                  <a:pt x="372" y="123"/>
                  <a:pt x="366" y="123"/>
                </a:cubicBezTo>
                <a:cubicBezTo>
                  <a:pt x="361" y="123"/>
                  <a:pt x="357" y="119"/>
                  <a:pt x="357" y="113"/>
                </a:cubicBezTo>
                <a:cubicBezTo>
                  <a:pt x="357" y="108"/>
                  <a:pt x="361" y="104"/>
                  <a:pt x="366" y="104"/>
                </a:cubicBezTo>
                <a:close/>
                <a:moveTo>
                  <a:pt x="369" y="139"/>
                </a:moveTo>
                <a:cubicBezTo>
                  <a:pt x="358" y="151"/>
                  <a:pt x="358" y="151"/>
                  <a:pt x="358" y="151"/>
                </a:cubicBezTo>
                <a:cubicBezTo>
                  <a:pt x="363" y="139"/>
                  <a:pt x="363" y="139"/>
                  <a:pt x="363" y="139"/>
                </a:cubicBezTo>
                <a:cubicBezTo>
                  <a:pt x="364" y="139"/>
                  <a:pt x="365" y="139"/>
                  <a:pt x="366" y="139"/>
                </a:cubicBezTo>
                <a:cubicBezTo>
                  <a:pt x="367" y="139"/>
                  <a:pt x="368" y="139"/>
                  <a:pt x="369" y="139"/>
                </a:cubicBezTo>
                <a:close/>
                <a:moveTo>
                  <a:pt x="357" y="66"/>
                </a:moveTo>
                <a:cubicBezTo>
                  <a:pt x="357" y="67"/>
                  <a:pt x="356" y="67"/>
                  <a:pt x="355" y="67"/>
                </a:cubicBezTo>
                <a:cubicBezTo>
                  <a:pt x="348" y="51"/>
                  <a:pt x="348" y="51"/>
                  <a:pt x="348" y="51"/>
                </a:cubicBezTo>
                <a:cubicBezTo>
                  <a:pt x="352" y="56"/>
                  <a:pt x="355" y="61"/>
                  <a:pt x="357" y="66"/>
                </a:cubicBezTo>
                <a:close/>
                <a:moveTo>
                  <a:pt x="380" y="150"/>
                </a:moveTo>
                <a:cubicBezTo>
                  <a:pt x="388" y="173"/>
                  <a:pt x="388" y="173"/>
                  <a:pt x="388" y="173"/>
                </a:cubicBezTo>
                <a:cubicBezTo>
                  <a:pt x="386" y="175"/>
                  <a:pt x="384" y="177"/>
                  <a:pt x="383" y="179"/>
                </a:cubicBezTo>
                <a:cubicBezTo>
                  <a:pt x="381" y="182"/>
                  <a:pt x="380" y="185"/>
                  <a:pt x="379" y="188"/>
                </a:cubicBezTo>
                <a:cubicBezTo>
                  <a:pt x="349" y="192"/>
                  <a:pt x="349" y="192"/>
                  <a:pt x="349" y="192"/>
                </a:cubicBezTo>
                <a:cubicBezTo>
                  <a:pt x="348" y="190"/>
                  <a:pt x="347" y="189"/>
                  <a:pt x="347" y="188"/>
                </a:cubicBezTo>
                <a:lnTo>
                  <a:pt x="380" y="150"/>
                </a:lnTo>
                <a:close/>
                <a:moveTo>
                  <a:pt x="341" y="119"/>
                </a:moveTo>
                <a:cubicBezTo>
                  <a:pt x="342" y="121"/>
                  <a:pt x="343" y="124"/>
                  <a:pt x="344" y="126"/>
                </a:cubicBezTo>
                <a:cubicBezTo>
                  <a:pt x="334" y="151"/>
                  <a:pt x="334" y="151"/>
                  <a:pt x="334" y="151"/>
                </a:cubicBezTo>
                <a:cubicBezTo>
                  <a:pt x="332" y="106"/>
                  <a:pt x="332" y="106"/>
                  <a:pt x="332" y="106"/>
                </a:cubicBezTo>
                <a:cubicBezTo>
                  <a:pt x="341" y="110"/>
                  <a:pt x="341" y="110"/>
                  <a:pt x="341" y="110"/>
                </a:cubicBezTo>
                <a:cubicBezTo>
                  <a:pt x="341" y="111"/>
                  <a:pt x="340" y="112"/>
                  <a:pt x="340" y="113"/>
                </a:cubicBezTo>
                <a:cubicBezTo>
                  <a:pt x="340" y="115"/>
                  <a:pt x="341" y="117"/>
                  <a:pt x="341" y="119"/>
                </a:cubicBezTo>
                <a:close/>
                <a:moveTo>
                  <a:pt x="343" y="80"/>
                </a:moveTo>
                <a:cubicBezTo>
                  <a:pt x="342" y="83"/>
                  <a:pt x="341" y="87"/>
                  <a:pt x="341" y="90"/>
                </a:cubicBezTo>
                <a:cubicBezTo>
                  <a:pt x="341" y="91"/>
                  <a:pt x="341" y="92"/>
                  <a:pt x="341" y="93"/>
                </a:cubicBezTo>
                <a:cubicBezTo>
                  <a:pt x="331" y="88"/>
                  <a:pt x="331" y="88"/>
                  <a:pt x="331" y="88"/>
                </a:cubicBezTo>
                <a:cubicBezTo>
                  <a:pt x="329" y="46"/>
                  <a:pt x="329" y="46"/>
                  <a:pt x="329" y="46"/>
                </a:cubicBezTo>
                <a:lnTo>
                  <a:pt x="343" y="80"/>
                </a:lnTo>
                <a:close/>
                <a:moveTo>
                  <a:pt x="318" y="159"/>
                </a:moveTo>
                <a:cubicBezTo>
                  <a:pt x="284" y="86"/>
                  <a:pt x="284" y="86"/>
                  <a:pt x="284" y="86"/>
                </a:cubicBezTo>
                <a:cubicBezTo>
                  <a:pt x="285" y="86"/>
                  <a:pt x="285" y="85"/>
                  <a:pt x="286" y="85"/>
                </a:cubicBezTo>
                <a:cubicBezTo>
                  <a:pt x="315" y="98"/>
                  <a:pt x="315" y="98"/>
                  <a:pt x="315" y="98"/>
                </a:cubicBezTo>
                <a:lnTo>
                  <a:pt x="318" y="159"/>
                </a:lnTo>
                <a:close/>
                <a:moveTo>
                  <a:pt x="303" y="267"/>
                </a:moveTo>
                <a:cubicBezTo>
                  <a:pt x="302" y="263"/>
                  <a:pt x="301" y="260"/>
                  <a:pt x="298" y="257"/>
                </a:cubicBezTo>
                <a:cubicBezTo>
                  <a:pt x="317" y="228"/>
                  <a:pt x="317" y="228"/>
                  <a:pt x="317" y="228"/>
                </a:cubicBezTo>
                <a:cubicBezTo>
                  <a:pt x="318" y="228"/>
                  <a:pt x="318" y="228"/>
                  <a:pt x="318" y="228"/>
                </a:cubicBezTo>
                <a:cubicBezTo>
                  <a:pt x="321" y="285"/>
                  <a:pt x="321" y="285"/>
                  <a:pt x="321" y="285"/>
                </a:cubicBezTo>
                <a:cubicBezTo>
                  <a:pt x="303" y="276"/>
                  <a:pt x="303" y="276"/>
                  <a:pt x="303" y="276"/>
                </a:cubicBezTo>
                <a:cubicBezTo>
                  <a:pt x="304" y="275"/>
                  <a:pt x="304" y="274"/>
                  <a:pt x="304" y="272"/>
                </a:cubicBezTo>
                <a:cubicBezTo>
                  <a:pt x="304" y="271"/>
                  <a:pt x="304" y="269"/>
                  <a:pt x="303" y="267"/>
                </a:cubicBezTo>
                <a:close/>
                <a:moveTo>
                  <a:pt x="285" y="248"/>
                </a:moveTo>
                <a:cubicBezTo>
                  <a:pt x="283" y="247"/>
                  <a:pt x="280" y="247"/>
                  <a:pt x="278" y="247"/>
                </a:cubicBezTo>
                <a:cubicBezTo>
                  <a:pt x="276" y="247"/>
                  <a:pt x="274" y="247"/>
                  <a:pt x="273" y="247"/>
                </a:cubicBezTo>
                <a:cubicBezTo>
                  <a:pt x="273" y="247"/>
                  <a:pt x="273" y="247"/>
                  <a:pt x="273" y="247"/>
                </a:cubicBezTo>
                <a:cubicBezTo>
                  <a:pt x="269" y="248"/>
                  <a:pt x="266" y="249"/>
                  <a:pt x="263" y="251"/>
                </a:cubicBezTo>
                <a:cubicBezTo>
                  <a:pt x="230" y="227"/>
                  <a:pt x="230" y="227"/>
                  <a:pt x="230" y="227"/>
                </a:cubicBezTo>
                <a:cubicBezTo>
                  <a:pt x="231" y="225"/>
                  <a:pt x="232" y="222"/>
                  <a:pt x="233" y="220"/>
                </a:cubicBezTo>
                <a:cubicBezTo>
                  <a:pt x="241" y="219"/>
                  <a:pt x="241" y="219"/>
                  <a:pt x="241" y="219"/>
                </a:cubicBezTo>
                <a:cubicBezTo>
                  <a:pt x="298" y="213"/>
                  <a:pt x="298" y="213"/>
                  <a:pt x="298" y="213"/>
                </a:cubicBezTo>
                <a:cubicBezTo>
                  <a:pt x="300" y="216"/>
                  <a:pt x="301" y="218"/>
                  <a:pt x="303" y="221"/>
                </a:cubicBezTo>
                <a:lnTo>
                  <a:pt x="285" y="248"/>
                </a:lnTo>
                <a:close/>
                <a:moveTo>
                  <a:pt x="288" y="272"/>
                </a:moveTo>
                <a:cubicBezTo>
                  <a:pt x="288" y="278"/>
                  <a:pt x="283" y="282"/>
                  <a:pt x="278" y="282"/>
                </a:cubicBezTo>
                <a:cubicBezTo>
                  <a:pt x="272" y="282"/>
                  <a:pt x="268" y="278"/>
                  <a:pt x="268" y="272"/>
                </a:cubicBezTo>
                <a:cubicBezTo>
                  <a:pt x="268" y="267"/>
                  <a:pt x="272" y="263"/>
                  <a:pt x="278" y="263"/>
                </a:cubicBezTo>
                <a:cubicBezTo>
                  <a:pt x="283" y="263"/>
                  <a:pt x="288" y="267"/>
                  <a:pt x="288" y="272"/>
                </a:cubicBezTo>
                <a:close/>
                <a:moveTo>
                  <a:pt x="265" y="144"/>
                </a:moveTo>
                <a:cubicBezTo>
                  <a:pt x="265" y="150"/>
                  <a:pt x="260" y="154"/>
                  <a:pt x="255" y="154"/>
                </a:cubicBezTo>
                <a:cubicBezTo>
                  <a:pt x="249" y="154"/>
                  <a:pt x="245" y="150"/>
                  <a:pt x="245" y="144"/>
                </a:cubicBezTo>
                <a:cubicBezTo>
                  <a:pt x="245" y="139"/>
                  <a:pt x="249" y="135"/>
                  <a:pt x="255" y="135"/>
                </a:cubicBezTo>
                <a:cubicBezTo>
                  <a:pt x="260" y="135"/>
                  <a:pt x="265" y="139"/>
                  <a:pt x="265" y="144"/>
                </a:cubicBezTo>
                <a:close/>
                <a:moveTo>
                  <a:pt x="257" y="67"/>
                </a:moveTo>
                <a:cubicBezTo>
                  <a:pt x="257" y="62"/>
                  <a:pt x="261" y="57"/>
                  <a:pt x="267" y="57"/>
                </a:cubicBezTo>
                <a:cubicBezTo>
                  <a:pt x="272" y="57"/>
                  <a:pt x="277" y="62"/>
                  <a:pt x="277" y="67"/>
                </a:cubicBezTo>
                <a:cubicBezTo>
                  <a:pt x="277" y="72"/>
                  <a:pt x="272" y="77"/>
                  <a:pt x="267" y="77"/>
                </a:cubicBezTo>
                <a:cubicBezTo>
                  <a:pt x="261" y="77"/>
                  <a:pt x="257" y="72"/>
                  <a:pt x="257" y="67"/>
                </a:cubicBezTo>
                <a:close/>
                <a:moveTo>
                  <a:pt x="260" y="170"/>
                </a:moveTo>
                <a:cubicBezTo>
                  <a:pt x="264" y="169"/>
                  <a:pt x="267" y="167"/>
                  <a:pt x="270" y="165"/>
                </a:cubicBezTo>
                <a:cubicBezTo>
                  <a:pt x="301" y="188"/>
                  <a:pt x="301" y="188"/>
                  <a:pt x="301" y="188"/>
                </a:cubicBezTo>
                <a:cubicBezTo>
                  <a:pt x="301" y="188"/>
                  <a:pt x="301" y="188"/>
                  <a:pt x="300" y="189"/>
                </a:cubicBezTo>
                <a:cubicBezTo>
                  <a:pt x="299" y="191"/>
                  <a:pt x="297" y="194"/>
                  <a:pt x="297" y="197"/>
                </a:cubicBezTo>
                <a:cubicBezTo>
                  <a:pt x="241" y="203"/>
                  <a:pt x="241" y="203"/>
                  <a:pt x="241" y="203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0" y="202"/>
                  <a:pt x="229" y="200"/>
                  <a:pt x="228" y="198"/>
                </a:cubicBezTo>
                <a:cubicBezTo>
                  <a:pt x="248" y="169"/>
                  <a:pt x="248" y="169"/>
                  <a:pt x="248" y="169"/>
                </a:cubicBezTo>
                <a:cubicBezTo>
                  <a:pt x="250" y="170"/>
                  <a:pt x="252" y="170"/>
                  <a:pt x="255" y="170"/>
                </a:cubicBezTo>
                <a:cubicBezTo>
                  <a:pt x="257" y="170"/>
                  <a:pt x="258" y="170"/>
                  <a:pt x="260" y="170"/>
                </a:cubicBezTo>
                <a:close/>
                <a:moveTo>
                  <a:pt x="251" y="119"/>
                </a:moveTo>
                <a:cubicBezTo>
                  <a:pt x="250" y="119"/>
                  <a:pt x="250" y="119"/>
                  <a:pt x="250" y="119"/>
                </a:cubicBezTo>
                <a:cubicBezTo>
                  <a:pt x="244" y="120"/>
                  <a:pt x="240" y="123"/>
                  <a:pt x="237" y="126"/>
                </a:cubicBezTo>
                <a:cubicBezTo>
                  <a:pt x="227" y="122"/>
                  <a:pt x="227" y="122"/>
                  <a:pt x="227" y="122"/>
                </a:cubicBezTo>
                <a:cubicBezTo>
                  <a:pt x="227" y="121"/>
                  <a:pt x="227" y="120"/>
                  <a:pt x="227" y="119"/>
                </a:cubicBezTo>
                <a:cubicBezTo>
                  <a:pt x="227" y="112"/>
                  <a:pt x="224" y="104"/>
                  <a:pt x="218" y="99"/>
                </a:cubicBezTo>
                <a:cubicBezTo>
                  <a:pt x="215" y="97"/>
                  <a:pt x="213" y="96"/>
                  <a:pt x="210" y="95"/>
                </a:cubicBezTo>
                <a:cubicBezTo>
                  <a:pt x="210" y="86"/>
                  <a:pt x="210" y="86"/>
                  <a:pt x="210" y="86"/>
                </a:cubicBezTo>
                <a:cubicBezTo>
                  <a:pt x="244" y="80"/>
                  <a:pt x="244" y="80"/>
                  <a:pt x="244" y="80"/>
                </a:cubicBezTo>
                <a:cubicBezTo>
                  <a:pt x="247" y="84"/>
                  <a:pt x="251" y="88"/>
                  <a:pt x="255" y="90"/>
                </a:cubicBezTo>
                <a:lnTo>
                  <a:pt x="251" y="119"/>
                </a:lnTo>
                <a:close/>
                <a:moveTo>
                  <a:pt x="221" y="136"/>
                </a:moveTo>
                <a:cubicBezTo>
                  <a:pt x="229" y="140"/>
                  <a:pt x="229" y="140"/>
                  <a:pt x="229" y="140"/>
                </a:cubicBezTo>
                <a:cubicBezTo>
                  <a:pt x="229" y="142"/>
                  <a:pt x="229" y="143"/>
                  <a:pt x="229" y="144"/>
                </a:cubicBezTo>
                <a:cubicBezTo>
                  <a:pt x="229" y="146"/>
                  <a:pt x="229" y="148"/>
                  <a:pt x="230" y="150"/>
                </a:cubicBezTo>
                <a:cubicBezTo>
                  <a:pt x="230" y="154"/>
                  <a:pt x="232" y="157"/>
                  <a:pt x="234" y="160"/>
                </a:cubicBezTo>
                <a:cubicBezTo>
                  <a:pt x="215" y="189"/>
                  <a:pt x="215" y="189"/>
                  <a:pt x="215" y="189"/>
                </a:cubicBezTo>
                <a:cubicBezTo>
                  <a:pt x="214" y="189"/>
                  <a:pt x="214" y="189"/>
                  <a:pt x="214" y="189"/>
                </a:cubicBezTo>
                <a:cubicBezTo>
                  <a:pt x="212" y="143"/>
                  <a:pt x="212" y="143"/>
                  <a:pt x="212" y="143"/>
                </a:cubicBezTo>
                <a:cubicBezTo>
                  <a:pt x="215" y="141"/>
                  <a:pt x="218" y="139"/>
                  <a:pt x="221" y="136"/>
                </a:cubicBezTo>
                <a:close/>
                <a:moveTo>
                  <a:pt x="253" y="264"/>
                </a:moveTo>
                <a:cubicBezTo>
                  <a:pt x="252" y="267"/>
                  <a:pt x="252" y="270"/>
                  <a:pt x="252" y="272"/>
                </a:cubicBezTo>
                <a:cubicBezTo>
                  <a:pt x="252" y="274"/>
                  <a:pt x="252" y="276"/>
                  <a:pt x="253" y="278"/>
                </a:cubicBezTo>
                <a:cubicBezTo>
                  <a:pt x="254" y="286"/>
                  <a:pt x="259" y="292"/>
                  <a:pt x="266" y="295"/>
                </a:cubicBezTo>
                <a:cubicBezTo>
                  <a:pt x="262" y="322"/>
                  <a:pt x="262" y="322"/>
                  <a:pt x="262" y="322"/>
                </a:cubicBezTo>
                <a:cubicBezTo>
                  <a:pt x="226" y="244"/>
                  <a:pt x="226" y="244"/>
                  <a:pt x="226" y="244"/>
                </a:cubicBezTo>
                <a:lnTo>
                  <a:pt x="253" y="264"/>
                </a:lnTo>
                <a:close/>
                <a:moveTo>
                  <a:pt x="279" y="152"/>
                </a:moveTo>
                <a:cubicBezTo>
                  <a:pt x="280" y="150"/>
                  <a:pt x="281" y="147"/>
                  <a:pt x="281" y="144"/>
                </a:cubicBezTo>
                <a:cubicBezTo>
                  <a:pt x="281" y="143"/>
                  <a:pt x="280" y="141"/>
                  <a:pt x="280" y="139"/>
                </a:cubicBezTo>
                <a:cubicBezTo>
                  <a:pt x="279" y="131"/>
                  <a:pt x="273" y="125"/>
                  <a:pt x="266" y="121"/>
                </a:cubicBezTo>
                <a:cubicBezTo>
                  <a:pt x="271" y="94"/>
                  <a:pt x="271" y="94"/>
                  <a:pt x="271" y="94"/>
                </a:cubicBezTo>
                <a:cubicBezTo>
                  <a:pt x="307" y="173"/>
                  <a:pt x="307" y="173"/>
                  <a:pt x="307" y="173"/>
                </a:cubicBezTo>
                <a:lnTo>
                  <a:pt x="279" y="152"/>
                </a:lnTo>
                <a:close/>
                <a:moveTo>
                  <a:pt x="312" y="27"/>
                </a:moveTo>
                <a:cubicBezTo>
                  <a:pt x="314" y="80"/>
                  <a:pt x="314" y="80"/>
                  <a:pt x="314" y="80"/>
                </a:cubicBezTo>
                <a:cubicBezTo>
                  <a:pt x="292" y="70"/>
                  <a:pt x="292" y="70"/>
                  <a:pt x="292" y="70"/>
                </a:cubicBezTo>
                <a:cubicBezTo>
                  <a:pt x="292" y="69"/>
                  <a:pt x="293" y="68"/>
                  <a:pt x="293" y="67"/>
                </a:cubicBezTo>
                <a:cubicBezTo>
                  <a:pt x="293" y="65"/>
                  <a:pt x="292" y="64"/>
                  <a:pt x="292" y="62"/>
                </a:cubicBezTo>
                <a:cubicBezTo>
                  <a:pt x="291" y="59"/>
                  <a:pt x="290" y="56"/>
                  <a:pt x="288" y="53"/>
                </a:cubicBezTo>
                <a:cubicBezTo>
                  <a:pt x="309" y="26"/>
                  <a:pt x="309" y="26"/>
                  <a:pt x="309" y="26"/>
                </a:cubicBezTo>
                <a:cubicBezTo>
                  <a:pt x="310" y="27"/>
                  <a:pt x="311" y="27"/>
                  <a:pt x="312" y="27"/>
                </a:cubicBezTo>
                <a:close/>
                <a:moveTo>
                  <a:pt x="234" y="29"/>
                </a:moveTo>
                <a:cubicBezTo>
                  <a:pt x="289" y="17"/>
                  <a:pt x="289" y="17"/>
                  <a:pt x="289" y="17"/>
                </a:cubicBezTo>
                <a:cubicBezTo>
                  <a:pt x="291" y="17"/>
                  <a:pt x="293" y="17"/>
                  <a:pt x="296" y="18"/>
                </a:cubicBezTo>
                <a:cubicBezTo>
                  <a:pt x="276" y="43"/>
                  <a:pt x="276" y="43"/>
                  <a:pt x="276" y="43"/>
                </a:cubicBezTo>
                <a:cubicBezTo>
                  <a:pt x="273" y="42"/>
                  <a:pt x="270" y="41"/>
                  <a:pt x="267" y="41"/>
                </a:cubicBezTo>
                <a:cubicBezTo>
                  <a:pt x="265" y="41"/>
                  <a:pt x="263" y="41"/>
                  <a:pt x="262" y="42"/>
                </a:cubicBezTo>
                <a:cubicBezTo>
                  <a:pt x="257" y="43"/>
                  <a:pt x="253" y="45"/>
                  <a:pt x="249" y="48"/>
                </a:cubicBezTo>
                <a:cubicBezTo>
                  <a:pt x="226" y="34"/>
                  <a:pt x="226" y="34"/>
                  <a:pt x="226" y="34"/>
                </a:cubicBezTo>
                <a:cubicBezTo>
                  <a:pt x="228" y="32"/>
                  <a:pt x="231" y="31"/>
                  <a:pt x="234" y="29"/>
                </a:cubicBezTo>
                <a:close/>
                <a:moveTo>
                  <a:pt x="208" y="52"/>
                </a:moveTo>
                <a:cubicBezTo>
                  <a:pt x="211" y="51"/>
                  <a:pt x="214" y="50"/>
                  <a:pt x="216" y="47"/>
                </a:cubicBezTo>
                <a:cubicBezTo>
                  <a:pt x="242" y="62"/>
                  <a:pt x="242" y="62"/>
                  <a:pt x="242" y="62"/>
                </a:cubicBezTo>
                <a:cubicBezTo>
                  <a:pt x="241" y="63"/>
                  <a:pt x="241" y="63"/>
                  <a:pt x="241" y="64"/>
                </a:cubicBezTo>
                <a:cubicBezTo>
                  <a:pt x="209" y="70"/>
                  <a:pt x="209" y="70"/>
                  <a:pt x="209" y="70"/>
                </a:cubicBezTo>
                <a:cubicBezTo>
                  <a:pt x="208" y="53"/>
                  <a:pt x="208" y="53"/>
                  <a:pt x="208" y="53"/>
                </a:cubicBezTo>
                <a:cubicBezTo>
                  <a:pt x="208" y="53"/>
                  <a:pt x="208" y="53"/>
                  <a:pt x="208" y="52"/>
                </a:cubicBezTo>
                <a:close/>
                <a:moveTo>
                  <a:pt x="202" y="110"/>
                </a:moveTo>
                <a:cubicBezTo>
                  <a:pt x="207" y="110"/>
                  <a:pt x="211" y="114"/>
                  <a:pt x="211" y="119"/>
                </a:cubicBezTo>
                <a:cubicBezTo>
                  <a:pt x="211" y="125"/>
                  <a:pt x="207" y="129"/>
                  <a:pt x="202" y="129"/>
                </a:cubicBezTo>
                <a:cubicBezTo>
                  <a:pt x="196" y="129"/>
                  <a:pt x="192" y="125"/>
                  <a:pt x="192" y="119"/>
                </a:cubicBezTo>
                <a:cubicBezTo>
                  <a:pt x="192" y="114"/>
                  <a:pt x="196" y="110"/>
                  <a:pt x="202" y="110"/>
                </a:cubicBezTo>
                <a:close/>
                <a:moveTo>
                  <a:pt x="192" y="299"/>
                </a:moveTo>
                <a:cubicBezTo>
                  <a:pt x="192" y="299"/>
                  <a:pt x="192" y="299"/>
                  <a:pt x="192" y="299"/>
                </a:cubicBezTo>
                <a:cubicBezTo>
                  <a:pt x="192" y="299"/>
                  <a:pt x="192" y="298"/>
                  <a:pt x="192" y="298"/>
                </a:cubicBezTo>
                <a:cubicBezTo>
                  <a:pt x="192" y="298"/>
                  <a:pt x="191" y="297"/>
                  <a:pt x="191" y="297"/>
                </a:cubicBezTo>
                <a:cubicBezTo>
                  <a:pt x="191" y="296"/>
                  <a:pt x="191" y="295"/>
                  <a:pt x="191" y="294"/>
                </a:cubicBezTo>
                <a:cubicBezTo>
                  <a:pt x="190" y="294"/>
                  <a:pt x="190" y="293"/>
                  <a:pt x="190" y="293"/>
                </a:cubicBezTo>
                <a:cubicBezTo>
                  <a:pt x="189" y="292"/>
                  <a:pt x="189" y="291"/>
                  <a:pt x="189" y="290"/>
                </a:cubicBezTo>
                <a:cubicBezTo>
                  <a:pt x="188" y="290"/>
                  <a:pt x="188" y="289"/>
                  <a:pt x="188" y="289"/>
                </a:cubicBezTo>
                <a:cubicBezTo>
                  <a:pt x="187" y="288"/>
                  <a:pt x="187" y="287"/>
                  <a:pt x="186" y="287"/>
                </a:cubicBezTo>
                <a:cubicBezTo>
                  <a:pt x="186" y="286"/>
                  <a:pt x="185" y="286"/>
                  <a:pt x="185" y="285"/>
                </a:cubicBezTo>
                <a:cubicBezTo>
                  <a:pt x="184" y="285"/>
                  <a:pt x="184" y="285"/>
                  <a:pt x="184" y="284"/>
                </a:cubicBezTo>
                <a:cubicBezTo>
                  <a:pt x="198" y="253"/>
                  <a:pt x="198" y="253"/>
                  <a:pt x="198" y="253"/>
                </a:cubicBezTo>
                <a:cubicBezTo>
                  <a:pt x="201" y="311"/>
                  <a:pt x="201" y="311"/>
                  <a:pt x="201" y="311"/>
                </a:cubicBezTo>
                <a:cubicBezTo>
                  <a:pt x="192" y="306"/>
                  <a:pt x="192" y="306"/>
                  <a:pt x="192" y="306"/>
                </a:cubicBezTo>
                <a:cubicBezTo>
                  <a:pt x="192" y="306"/>
                  <a:pt x="192" y="305"/>
                  <a:pt x="192" y="304"/>
                </a:cubicBezTo>
                <a:cubicBezTo>
                  <a:pt x="192" y="304"/>
                  <a:pt x="192" y="304"/>
                  <a:pt x="192" y="303"/>
                </a:cubicBezTo>
                <a:cubicBezTo>
                  <a:pt x="192" y="302"/>
                  <a:pt x="192" y="301"/>
                  <a:pt x="192" y="299"/>
                </a:cubicBezTo>
                <a:close/>
                <a:moveTo>
                  <a:pt x="169" y="278"/>
                </a:moveTo>
                <a:cubicBezTo>
                  <a:pt x="168" y="278"/>
                  <a:pt x="167" y="278"/>
                  <a:pt x="166" y="278"/>
                </a:cubicBezTo>
                <a:cubicBezTo>
                  <a:pt x="166" y="278"/>
                  <a:pt x="166" y="278"/>
                  <a:pt x="166" y="278"/>
                </a:cubicBezTo>
                <a:cubicBezTo>
                  <a:pt x="166" y="278"/>
                  <a:pt x="166" y="278"/>
                  <a:pt x="166" y="278"/>
                </a:cubicBezTo>
                <a:cubicBezTo>
                  <a:pt x="166" y="278"/>
                  <a:pt x="166" y="278"/>
                  <a:pt x="166" y="278"/>
                </a:cubicBezTo>
                <a:cubicBezTo>
                  <a:pt x="166" y="278"/>
                  <a:pt x="166" y="278"/>
                  <a:pt x="166" y="278"/>
                </a:cubicBezTo>
                <a:cubicBezTo>
                  <a:pt x="165" y="278"/>
                  <a:pt x="164" y="278"/>
                  <a:pt x="164" y="278"/>
                </a:cubicBezTo>
                <a:cubicBezTo>
                  <a:pt x="143" y="233"/>
                  <a:pt x="143" y="233"/>
                  <a:pt x="143" y="233"/>
                </a:cubicBezTo>
                <a:cubicBezTo>
                  <a:pt x="147" y="230"/>
                  <a:pt x="150" y="225"/>
                  <a:pt x="151" y="219"/>
                </a:cubicBezTo>
                <a:cubicBezTo>
                  <a:pt x="151" y="218"/>
                  <a:pt x="152" y="216"/>
                  <a:pt x="152" y="214"/>
                </a:cubicBezTo>
                <a:cubicBezTo>
                  <a:pt x="152" y="208"/>
                  <a:pt x="149" y="203"/>
                  <a:pt x="146" y="198"/>
                </a:cubicBezTo>
                <a:cubicBezTo>
                  <a:pt x="174" y="164"/>
                  <a:pt x="174" y="164"/>
                  <a:pt x="174" y="164"/>
                </a:cubicBezTo>
                <a:cubicBezTo>
                  <a:pt x="189" y="196"/>
                  <a:pt x="189" y="196"/>
                  <a:pt x="189" y="196"/>
                </a:cubicBezTo>
                <a:cubicBezTo>
                  <a:pt x="184" y="200"/>
                  <a:pt x="181" y="207"/>
                  <a:pt x="181" y="214"/>
                </a:cubicBezTo>
                <a:cubicBezTo>
                  <a:pt x="181" y="216"/>
                  <a:pt x="181" y="218"/>
                  <a:pt x="182" y="219"/>
                </a:cubicBezTo>
                <a:cubicBezTo>
                  <a:pt x="183" y="225"/>
                  <a:pt x="186" y="230"/>
                  <a:pt x="190" y="233"/>
                </a:cubicBezTo>
                <a:lnTo>
                  <a:pt x="169" y="278"/>
                </a:lnTo>
                <a:close/>
                <a:moveTo>
                  <a:pt x="176" y="303"/>
                </a:moveTo>
                <a:cubicBezTo>
                  <a:pt x="176" y="309"/>
                  <a:pt x="172" y="313"/>
                  <a:pt x="166" y="313"/>
                </a:cubicBezTo>
                <a:cubicBezTo>
                  <a:pt x="161" y="313"/>
                  <a:pt x="157" y="309"/>
                  <a:pt x="157" y="303"/>
                </a:cubicBezTo>
                <a:cubicBezTo>
                  <a:pt x="157" y="298"/>
                  <a:pt x="161" y="294"/>
                  <a:pt x="166" y="294"/>
                </a:cubicBezTo>
                <a:cubicBezTo>
                  <a:pt x="172" y="294"/>
                  <a:pt x="176" y="298"/>
                  <a:pt x="176" y="303"/>
                </a:cubicBezTo>
                <a:close/>
                <a:moveTo>
                  <a:pt x="141" y="303"/>
                </a:moveTo>
                <a:cubicBezTo>
                  <a:pt x="141" y="304"/>
                  <a:pt x="141" y="305"/>
                  <a:pt x="141" y="306"/>
                </a:cubicBezTo>
                <a:cubicBezTo>
                  <a:pt x="132" y="311"/>
                  <a:pt x="132" y="311"/>
                  <a:pt x="132" y="311"/>
                </a:cubicBezTo>
                <a:cubicBezTo>
                  <a:pt x="135" y="253"/>
                  <a:pt x="135" y="253"/>
                  <a:pt x="135" y="253"/>
                </a:cubicBezTo>
                <a:cubicBezTo>
                  <a:pt x="149" y="284"/>
                  <a:pt x="149" y="284"/>
                  <a:pt x="149" y="284"/>
                </a:cubicBezTo>
                <a:cubicBezTo>
                  <a:pt x="149" y="285"/>
                  <a:pt x="148" y="285"/>
                  <a:pt x="148" y="285"/>
                </a:cubicBezTo>
                <a:cubicBezTo>
                  <a:pt x="148" y="286"/>
                  <a:pt x="147" y="286"/>
                  <a:pt x="147" y="287"/>
                </a:cubicBezTo>
                <a:cubicBezTo>
                  <a:pt x="146" y="287"/>
                  <a:pt x="146" y="288"/>
                  <a:pt x="145" y="289"/>
                </a:cubicBezTo>
                <a:cubicBezTo>
                  <a:pt x="145" y="289"/>
                  <a:pt x="145" y="290"/>
                  <a:pt x="144" y="290"/>
                </a:cubicBezTo>
                <a:cubicBezTo>
                  <a:pt x="144" y="291"/>
                  <a:pt x="143" y="292"/>
                  <a:pt x="143" y="293"/>
                </a:cubicBezTo>
                <a:cubicBezTo>
                  <a:pt x="143" y="293"/>
                  <a:pt x="143" y="294"/>
                  <a:pt x="142" y="294"/>
                </a:cubicBezTo>
                <a:cubicBezTo>
                  <a:pt x="142" y="295"/>
                  <a:pt x="142" y="296"/>
                  <a:pt x="141" y="297"/>
                </a:cubicBezTo>
                <a:cubicBezTo>
                  <a:pt x="141" y="297"/>
                  <a:pt x="141" y="298"/>
                  <a:pt x="141" y="298"/>
                </a:cubicBezTo>
                <a:cubicBezTo>
                  <a:pt x="141" y="298"/>
                  <a:pt x="141" y="299"/>
                  <a:pt x="141" y="299"/>
                </a:cubicBezTo>
                <a:cubicBezTo>
                  <a:pt x="141" y="299"/>
                  <a:pt x="141" y="299"/>
                  <a:pt x="141" y="299"/>
                </a:cubicBezTo>
                <a:cubicBezTo>
                  <a:pt x="141" y="301"/>
                  <a:pt x="141" y="302"/>
                  <a:pt x="141" y="303"/>
                </a:cubicBezTo>
                <a:cubicBezTo>
                  <a:pt x="141" y="303"/>
                  <a:pt x="141" y="303"/>
                  <a:pt x="141" y="303"/>
                </a:cubicBezTo>
                <a:cubicBezTo>
                  <a:pt x="141" y="303"/>
                  <a:pt x="141" y="303"/>
                  <a:pt x="141" y="303"/>
                </a:cubicBezTo>
                <a:cubicBezTo>
                  <a:pt x="141" y="303"/>
                  <a:pt x="141" y="303"/>
                  <a:pt x="141" y="303"/>
                </a:cubicBezTo>
                <a:close/>
                <a:moveTo>
                  <a:pt x="176" y="132"/>
                </a:moveTo>
                <a:cubicBezTo>
                  <a:pt x="179" y="132"/>
                  <a:pt x="179" y="132"/>
                  <a:pt x="179" y="132"/>
                </a:cubicBezTo>
                <a:cubicBezTo>
                  <a:pt x="179" y="132"/>
                  <a:pt x="179" y="133"/>
                  <a:pt x="180" y="133"/>
                </a:cubicBezTo>
                <a:cubicBezTo>
                  <a:pt x="178" y="135"/>
                  <a:pt x="178" y="135"/>
                  <a:pt x="178" y="135"/>
                </a:cubicBezTo>
                <a:lnTo>
                  <a:pt x="176" y="132"/>
                </a:lnTo>
                <a:close/>
                <a:moveTo>
                  <a:pt x="185" y="151"/>
                </a:moveTo>
                <a:cubicBezTo>
                  <a:pt x="192" y="143"/>
                  <a:pt x="192" y="143"/>
                  <a:pt x="192" y="143"/>
                </a:cubicBezTo>
                <a:cubicBezTo>
                  <a:pt x="193" y="144"/>
                  <a:pt x="195" y="144"/>
                  <a:pt x="196" y="144"/>
                </a:cubicBezTo>
                <a:cubicBezTo>
                  <a:pt x="198" y="176"/>
                  <a:pt x="198" y="176"/>
                  <a:pt x="198" y="176"/>
                </a:cubicBezTo>
                <a:lnTo>
                  <a:pt x="185" y="151"/>
                </a:lnTo>
                <a:close/>
                <a:moveTo>
                  <a:pt x="194" y="95"/>
                </a:moveTo>
                <a:cubicBezTo>
                  <a:pt x="193" y="95"/>
                  <a:pt x="193" y="95"/>
                  <a:pt x="192" y="95"/>
                </a:cubicBezTo>
                <a:cubicBezTo>
                  <a:pt x="188" y="90"/>
                  <a:pt x="188" y="90"/>
                  <a:pt x="188" y="90"/>
                </a:cubicBezTo>
                <a:cubicBezTo>
                  <a:pt x="194" y="89"/>
                  <a:pt x="194" y="89"/>
                  <a:pt x="194" y="89"/>
                </a:cubicBezTo>
                <a:lnTo>
                  <a:pt x="194" y="95"/>
                </a:lnTo>
                <a:close/>
                <a:moveTo>
                  <a:pt x="178" y="66"/>
                </a:moveTo>
                <a:cubicBezTo>
                  <a:pt x="181" y="68"/>
                  <a:pt x="184" y="70"/>
                  <a:pt x="186" y="72"/>
                </a:cubicBezTo>
                <a:cubicBezTo>
                  <a:pt x="187" y="73"/>
                  <a:pt x="188" y="73"/>
                  <a:pt x="189" y="74"/>
                </a:cubicBezTo>
                <a:cubicBezTo>
                  <a:pt x="177" y="76"/>
                  <a:pt x="177" y="76"/>
                  <a:pt x="177" y="76"/>
                </a:cubicBezTo>
                <a:cubicBezTo>
                  <a:pt x="173" y="71"/>
                  <a:pt x="173" y="71"/>
                  <a:pt x="173" y="71"/>
                </a:cubicBezTo>
                <a:lnTo>
                  <a:pt x="178" y="66"/>
                </a:lnTo>
                <a:close/>
                <a:moveTo>
                  <a:pt x="165" y="108"/>
                </a:moveTo>
                <a:cubicBezTo>
                  <a:pt x="176" y="114"/>
                  <a:pt x="176" y="114"/>
                  <a:pt x="176" y="114"/>
                </a:cubicBezTo>
                <a:cubicBezTo>
                  <a:pt x="176" y="115"/>
                  <a:pt x="176" y="115"/>
                  <a:pt x="176" y="116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164" y="109"/>
                  <a:pt x="164" y="109"/>
                  <a:pt x="164" y="109"/>
                </a:cubicBezTo>
                <a:cubicBezTo>
                  <a:pt x="165" y="108"/>
                  <a:pt x="165" y="108"/>
                  <a:pt x="165" y="108"/>
                </a:cubicBezTo>
                <a:close/>
                <a:moveTo>
                  <a:pt x="166" y="149"/>
                </a:moveTo>
                <a:cubicBezTo>
                  <a:pt x="133" y="189"/>
                  <a:pt x="133" y="189"/>
                  <a:pt x="133" y="189"/>
                </a:cubicBezTo>
                <a:cubicBezTo>
                  <a:pt x="132" y="189"/>
                  <a:pt x="131" y="188"/>
                  <a:pt x="130" y="188"/>
                </a:cubicBezTo>
                <a:cubicBezTo>
                  <a:pt x="129" y="159"/>
                  <a:pt x="129" y="159"/>
                  <a:pt x="129" y="159"/>
                </a:cubicBezTo>
                <a:cubicBezTo>
                  <a:pt x="133" y="158"/>
                  <a:pt x="137" y="155"/>
                  <a:pt x="140" y="151"/>
                </a:cubicBezTo>
                <a:cubicBezTo>
                  <a:pt x="143" y="147"/>
                  <a:pt x="145" y="143"/>
                  <a:pt x="146" y="138"/>
                </a:cubicBezTo>
                <a:cubicBezTo>
                  <a:pt x="160" y="135"/>
                  <a:pt x="160" y="135"/>
                  <a:pt x="160" y="135"/>
                </a:cubicBezTo>
                <a:lnTo>
                  <a:pt x="166" y="149"/>
                </a:lnTo>
                <a:close/>
                <a:moveTo>
                  <a:pt x="156" y="90"/>
                </a:moveTo>
                <a:cubicBezTo>
                  <a:pt x="156" y="95"/>
                  <a:pt x="152" y="100"/>
                  <a:pt x="147" y="100"/>
                </a:cubicBezTo>
                <a:cubicBezTo>
                  <a:pt x="141" y="100"/>
                  <a:pt x="137" y="95"/>
                  <a:pt x="137" y="90"/>
                </a:cubicBezTo>
                <a:cubicBezTo>
                  <a:pt x="137" y="85"/>
                  <a:pt x="141" y="80"/>
                  <a:pt x="147" y="80"/>
                </a:cubicBezTo>
                <a:cubicBezTo>
                  <a:pt x="152" y="80"/>
                  <a:pt x="156" y="85"/>
                  <a:pt x="156" y="90"/>
                </a:cubicBezTo>
                <a:close/>
                <a:moveTo>
                  <a:pt x="132" y="61"/>
                </a:moveTo>
                <a:cubicBezTo>
                  <a:pt x="135" y="60"/>
                  <a:pt x="138" y="59"/>
                  <a:pt x="142" y="59"/>
                </a:cubicBezTo>
                <a:cubicBezTo>
                  <a:pt x="147" y="64"/>
                  <a:pt x="147" y="64"/>
                  <a:pt x="147" y="64"/>
                </a:cubicBezTo>
                <a:cubicBezTo>
                  <a:pt x="147" y="64"/>
                  <a:pt x="147" y="64"/>
                  <a:pt x="147" y="64"/>
                </a:cubicBezTo>
                <a:cubicBezTo>
                  <a:pt x="145" y="64"/>
                  <a:pt x="143" y="64"/>
                  <a:pt x="141" y="65"/>
                </a:cubicBezTo>
                <a:cubicBezTo>
                  <a:pt x="138" y="65"/>
                  <a:pt x="135" y="67"/>
                  <a:pt x="132" y="69"/>
                </a:cubicBezTo>
                <a:cubicBezTo>
                  <a:pt x="131" y="69"/>
                  <a:pt x="131" y="69"/>
                  <a:pt x="131" y="69"/>
                </a:cubicBezTo>
                <a:lnTo>
                  <a:pt x="132" y="61"/>
                </a:lnTo>
                <a:close/>
                <a:moveTo>
                  <a:pt x="129" y="109"/>
                </a:moveTo>
                <a:cubicBezTo>
                  <a:pt x="134" y="113"/>
                  <a:pt x="140" y="116"/>
                  <a:pt x="146" y="116"/>
                </a:cubicBezTo>
                <a:cubicBezTo>
                  <a:pt x="148" y="116"/>
                  <a:pt x="149" y="116"/>
                  <a:pt x="150" y="116"/>
                </a:cubicBezTo>
                <a:cubicBezTo>
                  <a:pt x="153" y="121"/>
                  <a:pt x="153" y="121"/>
                  <a:pt x="153" y="121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1" y="120"/>
                  <a:pt x="139" y="117"/>
                  <a:pt x="136" y="115"/>
                </a:cubicBezTo>
                <a:cubicBezTo>
                  <a:pt x="134" y="113"/>
                  <a:pt x="132" y="112"/>
                  <a:pt x="129" y="111"/>
                </a:cubicBezTo>
                <a:lnTo>
                  <a:pt x="129" y="109"/>
                </a:lnTo>
                <a:close/>
                <a:moveTo>
                  <a:pt x="130" y="135"/>
                </a:moveTo>
                <a:cubicBezTo>
                  <a:pt x="130" y="140"/>
                  <a:pt x="126" y="145"/>
                  <a:pt x="120" y="145"/>
                </a:cubicBezTo>
                <a:cubicBezTo>
                  <a:pt x="115" y="145"/>
                  <a:pt x="110" y="140"/>
                  <a:pt x="110" y="135"/>
                </a:cubicBezTo>
                <a:cubicBezTo>
                  <a:pt x="110" y="130"/>
                  <a:pt x="115" y="125"/>
                  <a:pt x="120" y="125"/>
                </a:cubicBezTo>
                <a:cubicBezTo>
                  <a:pt x="126" y="125"/>
                  <a:pt x="130" y="130"/>
                  <a:pt x="130" y="135"/>
                </a:cubicBezTo>
                <a:close/>
                <a:moveTo>
                  <a:pt x="70" y="233"/>
                </a:moveTo>
                <a:cubicBezTo>
                  <a:pt x="101" y="226"/>
                  <a:pt x="101" y="226"/>
                  <a:pt x="101" y="226"/>
                </a:cubicBezTo>
                <a:cubicBezTo>
                  <a:pt x="101" y="227"/>
                  <a:pt x="101" y="227"/>
                  <a:pt x="102" y="228"/>
                </a:cubicBezTo>
                <a:cubicBezTo>
                  <a:pt x="70" y="251"/>
                  <a:pt x="70" y="251"/>
                  <a:pt x="70" y="251"/>
                </a:cubicBezTo>
                <a:cubicBezTo>
                  <a:pt x="68" y="250"/>
                  <a:pt x="66" y="249"/>
                  <a:pt x="63" y="248"/>
                </a:cubicBezTo>
                <a:cubicBezTo>
                  <a:pt x="64" y="248"/>
                  <a:pt x="64" y="247"/>
                  <a:pt x="64" y="247"/>
                </a:cubicBezTo>
                <a:cubicBezTo>
                  <a:pt x="67" y="243"/>
                  <a:pt x="69" y="238"/>
                  <a:pt x="70" y="233"/>
                </a:cubicBezTo>
                <a:close/>
                <a:moveTo>
                  <a:pt x="65" y="217"/>
                </a:moveTo>
                <a:cubicBezTo>
                  <a:pt x="66" y="216"/>
                  <a:pt x="66" y="216"/>
                  <a:pt x="66" y="216"/>
                </a:cubicBezTo>
                <a:cubicBezTo>
                  <a:pt x="70" y="217"/>
                  <a:pt x="70" y="217"/>
                  <a:pt x="70" y="217"/>
                </a:cubicBezTo>
                <a:cubicBezTo>
                  <a:pt x="66" y="218"/>
                  <a:pt x="66" y="218"/>
                  <a:pt x="66" y="218"/>
                </a:cubicBezTo>
                <a:cubicBezTo>
                  <a:pt x="66" y="217"/>
                  <a:pt x="66" y="217"/>
                  <a:pt x="65" y="217"/>
                </a:cubicBezTo>
                <a:close/>
                <a:moveTo>
                  <a:pt x="78" y="201"/>
                </a:moveTo>
                <a:cubicBezTo>
                  <a:pt x="81" y="198"/>
                  <a:pt x="81" y="198"/>
                  <a:pt x="81" y="198"/>
                </a:cubicBezTo>
                <a:cubicBezTo>
                  <a:pt x="89" y="203"/>
                  <a:pt x="89" y="203"/>
                  <a:pt x="89" y="203"/>
                </a:cubicBezTo>
                <a:lnTo>
                  <a:pt x="78" y="201"/>
                </a:lnTo>
                <a:close/>
                <a:moveTo>
                  <a:pt x="91" y="185"/>
                </a:moveTo>
                <a:cubicBezTo>
                  <a:pt x="111" y="159"/>
                  <a:pt x="111" y="159"/>
                  <a:pt x="111" y="159"/>
                </a:cubicBezTo>
                <a:cubicBezTo>
                  <a:pt x="112" y="159"/>
                  <a:pt x="112" y="159"/>
                  <a:pt x="113" y="160"/>
                </a:cubicBezTo>
                <a:cubicBezTo>
                  <a:pt x="114" y="189"/>
                  <a:pt x="114" y="189"/>
                  <a:pt x="114" y="189"/>
                </a:cubicBezTo>
                <a:cubicBezTo>
                  <a:pt x="111" y="190"/>
                  <a:pt x="108" y="191"/>
                  <a:pt x="106" y="194"/>
                </a:cubicBezTo>
                <a:lnTo>
                  <a:pt x="91" y="185"/>
                </a:lnTo>
                <a:close/>
                <a:moveTo>
                  <a:pt x="111" y="75"/>
                </a:moveTo>
                <a:cubicBezTo>
                  <a:pt x="115" y="78"/>
                  <a:pt x="115" y="78"/>
                  <a:pt x="115" y="78"/>
                </a:cubicBezTo>
                <a:cubicBezTo>
                  <a:pt x="113" y="110"/>
                  <a:pt x="113" y="110"/>
                  <a:pt x="113" y="110"/>
                </a:cubicBezTo>
                <a:cubicBezTo>
                  <a:pt x="113" y="110"/>
                  <a:pt x="112" y="110"/>
                  <a:pt x="112" y="111"/>
                </a:cubicBezTo>
                <a:cubicBezTo>
                  <a:pt x="99" y="95"/>
                  <a:pt x="99" y="95"/>
                  <a:pt x="99" y="95"/>
                </a:cubicBezTo>
                <a:cubicBezTo>
                  <a:pt x="102" y="87"/>
                  <a:pt x="106" y="81"/>
                  <a:pt x="111" y="75"/>
                </a:cubicBezTo>
                <a:close/>
                <a:moveTo>
                  <a:pt x="54" y="141"/>
                </a:moveTo>
                <a:cubicBezTo>
                  <a:pt x="63" y="136"/>
                  <a:pt x="73" y="132"/>
                  <a:pt x="85" y="131"/>
                </a:cubicBezTo>
                <a:cubicBezTo>
                  <a:pt x="94" y="135"/>
                  <a:pt x="94" y="135"/>
                  <a:pt x="94" y="135"/>
                </a:cubicBezTo>
                <a:cubicBezTo>
                  <a:pt x="94" y="135"/>
                  <a:pt x="94" y="135"/>
                  <a:pt x="94" y="135"/>
                </a:cubicBezTo>
                <a:cubicBezTo>
                  <a:pt x="94" y="140"/>
                  <a:pt x="96" y="145"/>
                  <a:pt x="99" y="149"/>
                </a:cubicBezTo>
                <a:cubicBezTo>
                  <a:pt x="77" y="177"/>
                  <a:pt x="77" y="177"/>
                  <a:pt x="77" y="177"/>
                </a:cubicBezTo>
                <a:cubicBezTo>
                  <a:pt x="53" y="163"/>
                  <a:pt x="53" y="163"/>
                  <a:pt x="53" y="163"/>
                </a:cubicBezTo>
                <a:lnTo>
                  <a:pt x="54" y="141"/>
                </a:lnTo>
                <a:close/>
                <a:moveTo>
                  <a:pt x="53" y="181"/>
                </a:moveTo>
                <a:cubicBezTo>
                  <a:pt x="67" y="189"/>
                  <a:pt x="67" y="189"/>
                  <a:pt x="67" y="189"/>
                </a:cubicBezTo>
                <a:cubicBezTo>
                  <a:pt x="59" y="200"/>
                  <a:pt x="59" y="200"/>
                  <a:pt x="59" y="200"/>
                </a:cubicBezTo>
                <a:cubicBezTo>
                  <a:pt x="53" y="199"/>
                  <a:pt x="53" y="199"/>
                  <a:pt x="53" y="199"/>
                </a:cubicBezTo>
                <a:lnTo>
                  <a:pt x="53" y="181"/>
                </a:lnTo>
                <a:close/>
                <a:moveTo>
                  <a:pt x="21" y="180"/>
                </a:moveTo>
                <a:cubicBezTo>
                  <a:pt x="23" y="176"/>
                  <a:pt x="25" y="171"/>
                  <a:pt x="28" y="167"/>
                </a:cubicBezTo>
                <a:cubicBezTo>
                  <a:pt x="37" y="172"/>
                  <a:pt x="37" y="172"/>
                  <a:pt x="37" y="172"/>
                </a:cubicBezTo>
                <a:cubicBezTo>
                  <a:pt x="37" y="197"/>
                  <a:pt x="37" y="197"/>
                  <a:pt x="37" y="197"/>
                </a:cubicBezTo>
                <a:cubicBezTo>
                  <a:pt x="33" y="197"/>
                  <a:pt x="33" y="197"/>
                  <a:pt x="33" y="197"/>
                </a:cubicBezTo>
                <a:cubicBezTo>
                  <a:pt x="31" y="190"/>
                  <a:pt x="27" y="184"/>
                  <a:pt x="21" y="180"/>
                </a:cubicBezTo>
                <a:close/>
                <a:moveTo>
                  <a:pt x="34" y="231"/>
                </a:moveTo>
                <a:cubicBezTo>
                  <a:pt x="34" y="225"/>
                  <a:pt x="39" y="221"/>
                  <a:pt x="44" y="221"/>
                </a:cubicBezTo>
                <a:cubicBezTo>
                  <a:pt x="49" y="221"/>
                  <a:pt x="54" y="225"/>
                  <a:pt x="54" y="231"/>
                </a:cubicBezTo>
                <a:cubicBezTo>
                  <a:pt x="54" y="236"/>
                  <a:pt x="49" y="241"/>
                  <a:pt x="44" y="241"/>
                </a:cubicBezTo>
                <a:cubicBezTo>
                  <a:pt x="39" y="241"/>
                  <a:pt x="34" y="236"/>
                  <a:pt x="34" y="231"/>
                </a:cubicBezTo>
                <a:close/>
                <a:moveTo>
                  <a:pt x="55" y="327"/>
                </a:moveTo>
                <a:cubicBezTo>
                  <a:pt x="46" y="318"/>
                  <a:pt x="40" y="306"/>
                  <a:pt x="39" y="293"/>
                </a:cubicBezTo>
                <a:cubicBezTo>
                  <a:pt x="42" y="295"/>
                  <a:pt x="46" y="297"/>
                  <a:pt x="50" y="298"/>
                </a:cubicBezTo>
                <a:cubicBezTo>
                  <a:pt x="50" y="298"/>
                  <a:pt x="51" y="298"/>
                  <a:pt x="51" y="298"/>
                </a:cubicBezTo>
                <a:cubicBezTo>
                  <a:pt x="55" y="327"/>
                  <a:pt x="55" y="327"/>
                  <a:pt x="55" y="327"/>
                </a:cubicBezTo>
                <a:cubicBezTo>
                  <a:pt x="55" y="327"/>
                  <a:pt x="55" y="327"/>
                  <a:pt x="55" y="327"/>
                </a:cubicBezTo>
                <a:close/>
                <a:moveTo>
                  <a:pt x="55" y="282"/>
                </a:moveTo>
                <a:cubicBezTo>
                  <a:pt x="50" y="282"/>
                  <a:pt x="45" y="278"/>
                  <a:pt x="45" y="272"/>
                </a:cubicBezTo>
                <a:cubicBezTo>
                  <a:pt x="45" y="267"/>
                  <a:pt x="50" y="263"/>
                  <a:pt x="55" y="263"/>
                </a:cubicBezTo>
                <a:cubicBezTo>
                  <a:pt x="60" y="263"/>
                  <a:pt x="65" y="267"/>
                  <a:pt x="65" y="272"/>
                </a:cubicBezTo>
                <a:cubicBezTo>
                  <a:pt x="65" y="278"/>
                  <a:pt x="60" y="282"/>
                  <a:pt x="55" y="282"/>
                </a:cubicBezTo>
                <a:close/>
                <a:moveTo>
                  <a:pt x="67" y="295"/>
                </a:moveTo>
                <a:cubicBezTo>
                  <a:pt x="73" y="292"/>
                  <a:pt x="79" y="286"/>
                  <a:pt x="80" y="277"/>
                </a:cubicBezTo>
                <a:cubicBezTo>
                  <a:pt x="81" y="276"/>
                  <a:pt x="81" y="274"/>
                  <a:pt x="81" y="272"/>
                </a:cubicBezTo>
                <a:cubicBezTo>
                  <a:pt x="81" y="270"/>
                  <a:pt x="80" y="267"/>
                  <a:pt x="79" y="264"/>
                </a:cubicBezTo>
                <a:cubicBezTo>
                  <a:pt x="107" y="244"/>
                  <a:pt x="107" y="244"/>
                  <a:pt x="107" y="244"/>
                </a:cubicBezTo>
                <a:cubicBezTo>
                  <a:pt x="71" y="322"/>
                  <a:pt x="71" y="322"/>
                  <a:pt x="71" y="322"/>
                </a:cubicBezTo>
                <a:lnTo>
                  <a:pt x="67" y="295"/>
                </a:lnTo>
                <a:close/>
                <a:moveTo>
                  <a:pt x="115" y="318"/>
                </a:moveTo>
                <a:cubicBezTo>
                  <a:pt x="86" y="332"/>
                  <a:pt x="86" y="332"/>
                  <a:pt x="86" y="332"/>
                </a:cubicBezTo>
                <a:cubicBezTo>
                  <a:pt x="85" y="332"/>
                  <a:pt x="85" y="331"/>
                  <a:pt x="84" y="331"/>
                </a:cubicBezTo>
                <a:cubicBezTo>
                  <a:pt x="118" y="258"/>
                  <a:pt x="118" y="258"/>
                  <a:pt x="118" y="258"/>
                </a:cubicBezTo>
                <a:lnTo>
                  <a:pt x="115" y="318"/>
                </a:lnTo>
                <a:close/>
                <a:moveTo>
                  <a:pt x="123" y="223"/>
                </a:moveTo>
                <a:cubicBezTo>
                  <a:pt x="118" y="223"/>
                  <a:pt x="113" y="218"/>
                  <a:pt x="113" y="213"/>
                </a:cubicBezTo>
                <a:cubicBezTo>
                  <a:pt x="113" y="208"/>
                  <a:pt x="118" y="203"/>
                  <a:pt x="123" y="203"/>
                </a:cubicBezTo>
                <a:cubicBezTo>
                  <a:pt x="128" y="203"/>
                  <a:pt x="133" y="208"/>
                  <a:pt x="133" y="213"/>
                </a:cubicBezTo>
                <a:cubicBezTo>
                  <a:pt x="133" y="218"/>
                  <a:pt x="128" y="223"/>
                  <a:pt x="123" y="223"/>
                </a:cubicBezTo>
                <a:close/>
                <a:moveTo>
                  <a:pt x="130" y="354"/>
                </a:moveTo>
                <a:cubicBezTo>
                  <a:pt x="131" y="329"/>
                  <a:pt x="131" y="329"/>
                  <a:pt x="131" y="329"/>
                </a:cubicBezTo>
                <a:cubicBezTo>
                  <a:pt x="148" y="321"/>
                  <a:pt x="148" y="321"/>
                  <a:pt x="148" y="321"/>
                </a:cubicBezTo>
                <a:cubicBezTo>
                  <a:pt x="148" y="321"/>
                  <a:pt x="148" y="321"/>
                  <a:pt x="148" y="322"/>
                </a:cubicBezTo>
                <a:cubicBezTo>
                  <a:pt x="149" y="322"/>
                  <a:pt x="149" y="322"/>
                  <a:pt x="149" y="323"/>
                </a:cubicBezTo>
                <a:cubicBezTo>
                  <a:pt x="134" y="359"/>
                  <a:pt x="134" y="359"/>
                  <a:pt x="134" y="359"/>
                </a:cubicBezTo>
                <a:cubicBezTo>
                  <a:pt x="132" y="358"/>
                  <a:pt x="131" y="356"/>
                  <a:pt x="130" y="354"/>
                </a:cubicBezTo>
                <a:close/>
                <a:moveTo>
                  <a:pt x="184" y="384"/>
                </a:moveTo>
                <a:cubicBezTo>
                  <a:pt x="170" y="384"/>
                  <a:pt x="157" y="379"/>
                  <a:pt x="146" y="371"/>
                </a:cubicBezTo>
                <a:cubicBezTo>
                  <a:pt x="164" y="329"/>
                  <a:pt x="164" y="329"/>
                  <a:pt x="164" y="329"/>
                </a:cubicBezTo>
                <a:cubicBezTo>
                  <a:pt x="165" y="329"/>
                  <a:pt x="166" y="329"/>
                  <a:pt x="166" y="329"/>
                </a:cubicBezTo>
                <a:cubicBezTo>
                  <a:pt x="166" y="329"/>
                  <a:pt x="166" y="329"/>
                  <a:pt x="166" y="329"/>
                </a:cubicBezTo>
                <a:cubicBezTo>
                  <a:pt x="166" y="329"/>
                  <a:pt x="166" y="329"/>
                  <a:pt x="166" y="329"/>
                </a:cubicBezTo>
                <a:cubicBezTo>
                  <a:pt x="166" y="329"/>
                  <a:pt x="166" y="329"/>
                  <a:pt x="166" y="329"/>
                </a:cubicBezTo>
                <a:cubicBezTo>
                  <a:pt x="167" y="329"/>
                  <a:pt x="168" y="329"/>
                  <a:pt x="169" y="329"/>
                </a:cubicBezTo>
                <a:cubicBezTo>
                  <a:pt x="192" y="383"/>
                  <a:pt x="192" y="383"/>
                  <a:pt x="192" y="383"/>
                </a:cubicBezTo>
                <a:cubicBezTo>
                  <a:pt x="190" y="383"/>
                  <a:pt x="187" y="384"/>
                  <a:pt x="184" y="384"/>
                </a:cubicBezTo>
                <a:close/>
                <a:moveTo>
                  <a:pt x="183" y="323"/>
                </a:moveTo>
                <a:cubicBezTo>
                  <a:pt x="184" y="322"/>
                  <a:pt x="184" y="322"/>
                  <a:pt x="185" y="322"/>
                </a:cubicBezTo>
                <a:cubicBezTo>
                  <a:pt x="185" y="321"/>
                  <a:pt x="185" y="321"/>
                  <a:pt x="185" y="321"/>
                </a:cubicBezTo>
                <a:cubicBezTo>
                  <a:pt x="202" y="329"/>
                  <a:pt x="202" y="329"/>
                  <a:pt x="202" y="329"/>
                </a:cubicBezTo>
                <a:cubicBezTo>
                  <a:pt x="204" y="371"/>
                  <a:pt x="204" y="371"/>
                  <a:pt x="204" y="371"/>
                </a:cubicBezTo>
                <a:lnTo>
                  <a:pt x="183" y="323"/>
                </a:lnTo>
                <a:close/>
                <a:moveTo>
                  <a:pt x="207" y="224"/>
                </a:moveTo>
                <a:cubicBezTo>
                  <a:pt x="202" y="224"/>
                  <a:pt x="197" y="220"/>
                  <a:pt x="197" y="214"/>
                </a:cubicBezTo>
                <a:cubicBezTo>
                  <a:pt x="197" y="209"/>
                  <a:pt x="202" y="204"/>
                  <a:pt x="207" y="204"/>
                </a:cubicBezTo>
                <a:cubicBezTo>
                  <a:pt x="212" y="204"/>
                  <a:pt x="217" y="209"/>
                  <a:pt x="217" y="214"/>
                </a:cubicBezTo>
                <a:cubicBezTo>
                  <a:pt x="217" y="220"/>
                  <a:pt x="212" y="224"/>
                  <a:pt x="207" y="224"/>
                </a:cubicBezTo>
                <a:close/>
                <a:moveTo>
                  <a:pt x="237" y="357"/>
                </a:moveTo>
                <a:cubicBezTo>
                  <a:pt x="232" y="363"/>
                  <a:pt x="227" y="369"/>
                  <a:pt x="220" y="373"/>
                </a:cubicBezTo>
                <a:cubicBezTo>
                  <a:pt x="218" y="336"/>
                  <a:pt x="218" y="336"/>
                  <a:pt x="218" y="336"/>
                </a:cubicBezTo>
                <a:cubicBezTo>
                  <a:pt x="240" y="347"/>
                  <a:pt x="240" y="347"/>
                  <a:pt x="240" y="347"/>
                </a:cubicBezTo>
                <a:cubicBezTo>
                  <a:pt x="240" y="348"/>
                  <a:pt x="240" y="349"/>
                  <a:pt x="240" y="350"/>
                </a:cubicBezTo>
                <a:cubicBezTo>
                  <a:pt x="240" y="351"/>
                  <a:pt x="240" y="353"/>
                  <a:pt x="241" y="354"/>
                </a:cubicBezTo>
                <a:cubicBezTo>
                  <a:pt x="239" y="355"/>
                  <a:pt x="238" y="356"/>
                  <a:pt x="237" y="357"/>
                </a:cubicBezTo>
                <a:close/>
                <a:moveTo>
                  <a:pt x="247" y="332"/>
                </a:moveTo>
                <a:cubicBezTo>
                  <a:pt x="218" y="318"/>
                  <a:pt x="218" y="318"/>
                  <a:pt x="218" y="318"/>
                </a:cubicBezTo>
                <a:cubicBezTo>
                  <a:pt x="214" y="258"/>
                  <a:pt x="214" y="258"/>
                  <a:pt x="214" y="258"/>
                </a:cubicBezTo>
                <a:cubicBezTo>
                  <a:pt x="248" y="331"/>
                  <a:pt x="248" y="331"/>
                  <a:pt x="248" y="331"/>
                </a:cubicBezTo>
                <a:cubicBezTo>
                  <a:pt x="248" y="331"/>
                  <a:pt x="248" y="332"/>
                  <a:pt x="247" y="332"/>
                </a:cubicBezTo>
                <a:close/>
                <a:moveTo>
                  <a:pt x="266" y="359"/>
                </a:moveTo>
                <a:cubicBezTo>
                  <a:pt x="261" y="359"/>
                  <a:pt x="256" y="355"/>
                  <a:pt x="256" y="350"/>
                </a:cubicBezTo>
                <a:cubicBezTo>
                  <a:pt x="256" y="344"/>
                  <a:pt x="261" y="340"/>
                  <a:pt x="266" y="340"/>
                </a:cubicBezTo>
                <a:cubicBezTo>
                  <a:pt x="271" y="340"/>
                  <a:pt x="276" y="344"/>
                  <a:pt x="276" y="350"/>
                </a:cubicBezTo>
                <a:cubicBezTo>
                  <a:pt x="276" y="355"/>
                  <a:pt x="271" y="359"/>
                  <a:pt x="266" y="359"/>
                </a:cubicBezTo>
                <a:close/>
                <a:moveTo>
                  <a:pt x="288" y="337"/>
                </a:moveTo>
                <a:cubicBezTo>
                  <a:pt x="286" y="333"/>
                  <a:pt x="282" y="329"/>
                  <a:pt x="278" y="327"/>
                </a:cubicBezTo>
                <a:cubicBezTo>
                  <a:pt x="282" y="298"/>
                  <a:pt x="282" y="298"/>
                  <a:pt x="282" y="298"/>
                </a:cubicBezTo>
                <a:cubicBezTo>
                  <a:pt x="282" y="298"/>
                  <a:pt x="283" y="298"/>
                  <a:pt x="283" y="298"/>
                </a:cubicBezTo>
                <a:cubicBezTo>
                  <a:pt x="288" y="297"/>
                  <a:pt x="293" y="294"/>
                  <a:pt x="296" y="290"/>
                </a:cubicBezTo>
                <a:cubicBezTo>
                  <a:pt x="322" y="303"/>
                  <a:pt x="322" y="303"/>
                  <a:pt x="322" y="303"/>
                </a:cubicBezTo>
                <a:cubicBezTo>
                  <a:pt x="323" y="331"/>
                  <a:pt x="323" y="331"/>
                  <a:pt x="323" y="331"/>
                </a:cubicBezTo>
                <a:lnTo>
                  <a:pt x="288" y="337"/>
                </a:lnTo>
                <a:close/>
                <a:moveTo>
                  <a:pt x="310" y="366"/>
                </a:moveTo>
                <a:cubicBezTo>
                  <a:pt x="291" y="355"/>
                  <a:pt x="291" y="355"/>
                  <a:pt x="291" y="355"/>
                </a:cubicBezTo>
                <a:cubicBezTo>
                  <a:pt x="291" y="354"/>
                  <a:pt x="291" y="354"/>
                  <a:pt x="291" y="353"/>
                </a:cubicBezTo>
                <a:cubicBezTo>
                  <a:pt x="324" y="347"/>
                  <a:pt x="324" y="347"/>
                  <a:pt x="324" y="347"/>
                </a:cubicBezTo>
                <a:cubicBezTo>
                  <a:pt x="324" y="359"/>
                  <a:pt x="324" y="359"/>
                  <a:pt x="324" y="359"/>
                </a:cubicBezTo>
                <a:cubicBezTo>
                  <a:pt x="320" y="362"/>
                  <a:pt x="315" y="364"/>
                  <a:pt x="310" y="366"/>
                </a:cubicBezTo>
                <a:close/>
                <a:moveTo>
                  <a:pt x="326" y="212"/>
                </a:moveTo>
                <a:cubicBezTo>
                  <a:pt x="320" y="212"/>
                  <a:pt x="316" y="208"/>
                  <a:pt x="316" y="203"/>
                </a:cubicBezTo>
                <a:cubicBezTo>
                  <a:pt x="316" y="197"/>
                  <a:pt x="320" y="193"/>
                  <a:pt x="326" y="193"/>
                </a:cubicBezTo>
                <a:cubicBezTo>
                  <a:pt x="331" y="193"/>
                  <a:pt x="335" y="197"/>
                  <a:pt x="335" y="203"/>
                </a:cubicBezTo>
                <a:cubicBezTo>
                  <a:pt x="335" y="208"/>
                  <a:pt x="331" y="212"/>
                  <a:pt x="326" y="212"/>
                </a:cubicBezTo>
                <a:close/>
                <a:moveTo>
                  <a:pt x="361" y="323"/>
                </a:moveTo>
                <a:cubicBezTo>
                  <a:pt x="339" y="327"/>
                  <a:pt x="339" y="327"/>
                  <a:pt x="339" y="327"/>
                </a:cubicBezTo>
                <a:cubicBezTo>
                  <a:pt x="338" y="312"/>
                  <a:pt x="338" y="312"/>
                  <a:pt x="338" y="312"/>
                </a:cubicBezTo>
                <a:cubicBezTo>
                  <a:pt x="361" y="323"/>
                  <a:pt x="361" y="323"/>
                  <a:pt x="361" y="323"/>
                </a:cubicBezTo>
                <a:cubicBezTo>
                  <a:pt x="361" y="323"/>
                  <a:pt x="361" y="323"/>
                  <a:pt x="361" y="323"/>
                </a:cubicBezTo>
                <a:close/>
                <a:moveTo>
                  <a:pt x="368" y="308"/>
                </a:moveTo>
                <a:cubicBezTo>
                  <a:pt x="337" y="293"/>
                  <a:pt x="337" y="293"/>
                  <a:pt x="337" y="293"/>
                </a:cubicBezTo>
                <a:cubicBezTo>
                  <a:pt x="335" y="240"/>
                  <a:pt x="335" y="240"/>
                  <a:pt x="335" y="240"/>
                </a:cubicBezTo>
                <a:cubicBezTo>
                  <a:pt x="368" y="308"/>
                  <a:pt x="368" y="308"/>
                  <a:pt x="368" y="308"/>
                </a:cubicBezTo>
                <a:cubicBezTo>
                  <a:pt x="368" y="308"/>
                  <a:pt x="368" y="308"/>
                  <a:pt x="368" y="308"/>
                </a:cubicBezTo>
                <a:close/>
                <a:moveTo>
                  <a:pt x="386" y="336"/>
                </a:moveTo>
                <a:cubicBezTo>
                  <a:pt x="381" y="336"/>
                  <a:pt x="376" y="332"/>
                  <a:pt x="376" y="327"/>
                </a:cubicBezTo>
                <a:cubicBezTo>
                  <a:pt x="376" y="321"/>
                  <a:pt x="381" y="317"/>
                  <a:pt x="386" y="317"/>
                </a:cubicBezTo>
                <a:cubicBezTo>
                  <a:pt x="392" y="317"/>
                  <a:pt x="396" y="321"/>
                  <a:pt x="396" y="327"/>
                </a:cubicBezTo>
                <a:cubicBezTo>
                  <a:pt x="396" y="332"/>
                  <a:pt x="392" y="336"/>
                  <a:pt x="386" y="336"/>
                </a:cubicBezTo>
                <a:close/>
                <a:moveTo>
                  <a:pt x="463" y="280"/>
                </a:moveTo>
                <a:cubicBezTo>
                  <a:pt x="459" y="281"/>
                  <a:pt x="456" y="284"/>
                  <a:pt x="456" y="288"/>
                </a:cubicBezTo>
                <a:cubicBezTo>
                  <a:pt x="456" y="289"/>
                  <a:pt x="456" y="289"/>
                  <a:pt x="456" y="289"/>
                </a:cubicBezTo>
                <a:cubicBezTo>
                  <a:pt x="456" y="322"/>
                  <a:pt x="430" y="348"/>
                  <a:pt x="398" y="350"/>
                </a:cubicBezTo>
                <a:cubicBezTo>
                  <a:pt x="406" y="345"/>
                  <a:pt x="412" y="336"/>
                  <a:pt x="412" y="327"/>
                </a:cubicBezTo>
                <a:cubicBezTo>
                  <a:pt x="412" y="325"/>
                  <a:pt x="412" y="323"/>
                  <a:pt x="412" y="321"/>
                </a:cubicBezTo>
                <a:cubicBezTo>
                  <a:pt x="409" y="309"/>
                  <a:pt x="398" y="301"/>
                  <a:pt x="386" y="301"/>
                </a:cubicBezTo>
                <a:cubicBezTo>
                  <a:pt x="385" y="301"/>
                  <a:pt x="384" y="301"/>
                  <a:pt x="383" y="301"/>
                </a:cubicBezTo>
                <a:cubicBezTo>
                  <a:pt x="347" y="228"/>
                  <a:pt x="347" y="228"/>
                  <a:pt x="347" y="228"/>
                </a:cubicBezTo>
                <a:cubicBezTo>
                  <a:pt x="400" y="262"/>
                  <a:pt x="400" y="262"/>
                  <a:pt x="400" y="262"/>
                </a:cubicBezTo>
                <a:cubicBezTo>
                  <a:pt x="400" y="264"/>
                  <a:pt x="399" y="267"/>
                  <a:pt x="399" y="269"/>
                </a:cubicBezTo>
                <a:cubicBezTo>
                  <a:pt x="399" y="277"/>
                  <a:pt x="403" y="285"/>
                  <a:pt x="411" y="290"/>
                </a:cubicBezTo>
                <a:cubicBezTo>
                  <a:pt x="415" y="293"/>
                  <a:pt x="420" y="295"/>
                  <a:pt x="425" y="295"/>
                </a:cubicBezTo>
                <a:cubicBezTo>
                  <a:pt x="425" y="295"/>
                  <a:pt x="425" y="295"/>
                  <a:pt x="425" y="295"/>
                </a:cubicBezTo>
                <a:cubicBezTo>
                  <a:pt x="433" y="295"/>
                  <a:pt x="442" y="290"/>
                  <a:pt x="447" y="283"/>
                </a:cubicBezTo>
                <a:cubicBezTo>
                  <a:pt x="448" y="280"/>
                  <a:pt x="449" y="278"/>
                  <a:pt x="450" y="275"/>
                </a:cubicBezTo>
                <a:cubicBezTo>
                  <a:pt x="482" y="272"/>
                  <a:pt x="482" y="272"/>
                  <a:pt x="482" y="272"/>
                </a:cubicBezTo>
                <a:cubicBezTo>
                  <a:pt x="482" y="272"/>
                  <a:pt x="482" y="273"/>
                  <a:pt x="482" y="273"/>
                </a:cubicBezTo>
                <a:cubicBezTo>
                  <a:pt x="476" y="277"/>
                  <a:pt x="470" y="279"/>
                  <a:pt x="463" y="280"/>
                </a:cubicBezTo>
                <a:close/>
                <a:moveTo>
                  <a:pt x="490" y="242"/>
                </a:moveTo>
                <a:cubicBezTo>
                  <a:pt x="472" y="229"/>
                  <a:pt x="472" y="229"/>
                  <a:pt x="472" y="229"/>
                </a:cubicBezTo>
                <a:cubicBezTo>
                  <a:pt x="482" y="218"/>
                  <a:pt x="482" y="218"/>
                  <a:pt x="482" y="218"/>
                </a:cubicBezTo>
                <a:cubicBezTo>
                  <a:pt x="490" y="241"/>
                  <a:pt x="490" y="241"/>
                  <a:pt x="490" y="241"/>
                </a:cubicBezTo>
                <a:cubicBezTo>
                  <a:pt x="490" y="241"/>
                  <a:pt x="490" y="242"/>
                  <a:pt x="490" y="242"/>
                </a:cubicBezTo>
                <a:close/>
                <a:moveTo>
                  <a:pt x="506" y="236"/>
                </a:moveTo>
                <a:cubicBezTo>
                  <a:pt x="495" y="204"/>
                  <a:pt x="495" y="204"/>
                  <a:pt x="495" y="204"/>
                </a:cubicBezTo>
                <a:cubicBezTo>
                  <a:pt x="498" y="201"/>
                  <a:pt x="498" y="201"/>
                  <a:pt x="498" y="201"/>
                </a:cubicBezTo>
                <a:cubicBezTo>
                  <a:pt x="503" y="209"/>
                  <a:pt x="506" y="219"/>
                  <a:pt x="506" y="230"/>
                </a:cubicBezTo>
                <a:cubicBezTo>
                  <a:pt x="506" y="232"/>
                  <a:pt x="506" y="234"/>
                  <a:pt x="506" y="236"/>
                </a:cubicBezTo>
                <a:cubicBezTo>
                  <a:pt x="506" y="236"/>
                  <a:pt x="506" y="236"/>
                  <a:pt x="506" y="236"/>
                </a:cubicBezTo>
                <a:close/>
              </a:path>
            </a:pathLst>
          </a:custGeom>
          <a:solidFill>
            <a:srgbClr val="C2C3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4" tIns="34289" rIns="68574" bIns="34289"/>
          <a:lstStyle/>
          <a:p>
            <a:endParaRPr lang="en-US">
              <a:latin typeface="Candara" pitchFamily="34" charset="0"/>
            </a:endParaRPr>
          </a:p>
        </p:txBody>
      </p:sp>
      <p:sp>
        <p:nvSpPr>
          <p:cNvPr id="25" name="Freeform 3"/>
          <p:cNvSpPr>
            <a:spLocks noChangeAspect="1" noEditPoints="1"/>
          </p:cNvSpPr>
          <p:nvPr/>
        </p:nvSpPr>
        <p:spPr bwMode="auto">
          <a:xfrm>
            <a:off x="0" y="2173966"/>
            <a:ext cx="556393" cy="444071"/>
          </a:xfrm>
          <a:custGeom>
            <a:avLst/>
            <a:gdLst>
              <a:gd name="T0" fmla="*/ 2147483647 w 452"/>
              <a:gd name="T1" fmla="*/ 902027154 h 296"/>
              <a:gd name="T2" fmla="*/ 2147483647 w 452"/>
              <a:gd name="T3" fmla="*/ 732899409 h 296"/>
              <a:gd name="T4" fmla="*/ 2147483647 w 452"/>
              <a:gd name="T5" fmla="*/ 775179468 h 296"/>
              <a:gd name="T6" fmla="*/ 2147483647 w 452"/>
              <a:gd name="T7" fmla="*/ 1183912986 h 296"/>
              <a:gd name="T8" fmla="*/ 2040143987 w 452"/>
              <a:gd name="T9" fmla="*/ 1381231191 h 296"/>
              <a:gd name="T10" fmla="*/ 2147483647 w 452"/>
              <a:gd name="T11" fmla="*/ 2147483647 h 296"/>
              <a:gd name="T12" fmla="*/ 2147483647 w 452"/>
              <a:gd name="T13" fmla="*/ 2147483647 h 296"/>
              <a:gd name="T14" fmla="*/ 2147483647 w 452"/>
              <a:gd name="T15" fmla="*/ 2147483647 h 296"/>
              <a:gd name="T16" fmla="*/ 2147483647 w 452"/>
              <a:gd name="T17" fmla="*/ 2147483647 h 296"/>
              <a:gd name="T18" fmla="*/ 2147483647 w 452"/>
              <a:gd name="T19" fmla="*/ 2147483647 h 296"/>
              <a:gd name="T20" fmla="*/ 2147483647 w 452"/>
              <a:gd name="T21" fmla="*/ 2147483647 h 296"/>
              <a:gd name="T22" fmla="*/ 2147483647 w 452"/>
              <a:gd name="T23" fmla="*/ 1338947378 h 296"/>
              <a:gd name="T24" fmla="*/ 2147483647 w 452"/>
              <a:gd name="T25" fmla="*/ 972497673 h 296"/>
              <a:gd name="T26" fmla="*/ 2147483647 w 452"/>
              <a:gd name="T27" fmla="*/ 1451701710 h 296"/>
              <a:gd name="T28" fmla="*/ 2147483647 w 452"/>
              <a:gd name="T29" fmla="*/ 1310760671 h 296"/>
              <a:gd name="T30" fmla="*/ 2147483647 w 452"/>
              <a:gd name="T31" fmla="*/ 2147483647 h 296"/>
              <a:gd name="T32" fmla="*/ 2147483647 w 452"/>
              <a:gd name="T33" fmla="*/ 1592642749 h 296"/>
              <a:gd name="T34" fmla="*/ 2147483647 w 452"/>
              <a:gd name="T35" fmla="*/ 1620833209 h 296"/>
              <a:gd name="T36" fmla="*/ 2147483647 w 452"/>
              <a:gd name="T37" fmla="*/ 2029562973 h 296"/>
              <a:gd name="T38" fmla="*/ 2147483647 w 452"/>
              <a:gd name="T39" fmla="*/ 2147483647 h 296"/>
              <a:gd name="T40" fmla="*/ 2147483647 w 452"/>
              <a:gd name="T41" fmla="*/ 2147483647 h 296"/>
              <a:gd name="T42" fmla="*/ 2147483647 w 452"/>
              <a:gd name="T43" fmla="*/ 2147483647 h 296"/>
              <a:gd name="T44" fmla="*/ 2147483647 w 452"/>
              <a:gd name="T45" fmla="*/ 2147483647 h 296"/>
              <a:gd name="T46" fmla="*/ 2147483647 w 452"/>
              <a:gd name="T47" fmla="*/ 2147483647 h 296"/>
              <a:gd name="T48" fmla="*/ 2147483647 w 452"/>
              <a:gd name="T49" fmla="*/ 2100033492 h 296"/>
              <a:gd name="T50" fmla="*/ 2147483647 w 452"/>
              <a:gd name="T51" fmla="*/ 1818151415 h 296"/>
              <a:gd name="T52" fmla="*/ 2147483647 w 452"/>
              <a:gd name="T53" fmla="*/ 1775867601 h 296"/>
              <a:gd name="T54" fmla="*/ 2147483647 w 452"/>
              <a:gd name="T55" fmla="*/ 2100033492 h 296"/>
              <a:gd name="T56" fmla="*/ 2147483647 w 452"/>
              <a:gd name="T57" fmla="*/ 1493985524 h 296"/>
              <a:gd name="T58" fmla="*/ 2147483647 w 452"/>
              <a:gd name="T59" fmla="*/ 902027154 h 296"/>
              <a:gd name="T60" fmla="*/ 2147483647 w 452"/>
              <a:gd name="T61" fmla="*/ 1198006339 h 296"/>
              <a:gd name="T62" fmla="*/ 2147483647 w 452"/>
              <a:gd name="T63" fmla="*/ 1522172230 h 296"/>
              <a:gd name="T64" fmla="*/ 2147483647 w 452"/>
              <a:gd name="T65" fmla="*/ 2147483647 h 296"/>
              <a:gd name="T66" fmla="*/ 2147483647 w 452"/>
              <a:gd name="T67" fmla="*/ 2147483647 h 296"/>
              <a:gd name="T68" fmla="*/ 2147483647 w 452"/>
              <a:gd name="T69" fmla="*/ 2147483647 h 296"/>
              <a:gd name="T70" fmla="*/ 2147483647 w 452"/>
              <a:gd name="T71" fmla="*/ 2147483647 h 296"/>
              <a:gd name="T72" fmla="*/ 2147483647 w 452"/>
              <a:gd name="T73" fmla="*/ 2142317306 h 296"/>
              <a:gd name="T74" fmla="*/ 2147483647 w 452"/>
              <a:gd name="T75" fmla="*/ 1747680895 h 296"/>
              <a:gd name="T76" fmla="*/ 2147483647 w 452"/>
              <a:gd name="T77" fmla="*/ 1324854024 h 296"/>
              <a:gd name="T78" fmla="*/ 2147483647 w 452"/>
              <a:gd name="T79" fmla="*/ 2147483647 h 296"/>
              <a:gd name="T80" fmla="*/ 2147483647 w 452"/>
              <a:gd name="T81" fmla="*/ 2147483647 h 296"/>
              <a:gd name="T82" fmla="*/ 2147483647 w 452"/>
              <a:gd name="T83" fmla="*/ 2147483647 h 296"/>
              <a:gd name="T84" fmla="*/ 2147483647 w 452"/>
              <a:gd name="T85" fmla="*/ 873840448 h 296"/>
              <a:gd name="T86" fmla="*/ 2147483647 w 452"/>
              <a:gd name="T87" fmla="*/ 2147483647 h 296"/>
              <a:gd name="T88" fmla="*/ 661289267 w 452"/>
              <a:gd name="T89" fmla="*/ 2147483647 h 296"/>
              <a:gd name="T90" fmla="*/ 661289267 w 452"/>
              <a:gd name="T91" fmla="*/ 225508666 h 296"/>
              <a:gd name="T92" fmla="*/ 2147483647 w 452"/>
              <a:gd name="T93" fmla="*/ 521484096 h 296"/>
              <a:gd name="T94" fmla="*/ 2147483647 w 452"/>
              <a:gd name="T95" fmla="*/ 521484096 h 296"/>
              <a:gd name="T96" fmla="*/ 2147483647 w 452"/>
              <a:gd name="T97" fmla="*/ 0 h 296"/>
              <a:gd name="T98" fmla="*/ 436169516 w 452"/>
              <a:gd name="T99" fmla="*/ 197318205 h 296"/>
              <a:gd name="T100" fmla="*/ 436169516 w 452"/>
              <a:gd name="T101" fmla="*/ 2147483647 h 296"/>
              <a:gd name="T102" fmla="*/ 196979782 w 452"/>
              <a:gd name="T103" fmla="*/ 2147483647 h 296"/>
              <a:gd name="T104" fmla="*/ 0 w 452"/>
              <a:gd name="T105" fmla="*/ 2147483647 h 296"/>
              <a:gd name="T106" fmla="*/ 2147483647 w 452"/>
              <a:gd name="T107" fmla="*/ 2147483647 h 296"/>
              <a:gd name="T108" fmla="*/ 2147483647 w 452"/>
              <a:gd name="T109" fmla="*/ 2147483647 h 296"/>
              <a:gd name="T110" fmla="*/ 2147483647 w 452"/>
              <a:gd name="T111" fmla="*/ 2147483647 h 296"/>
              <a:gd name="T112" fmla="*/ 225119750 w 452"/>
              <a:gd name="T113" fmla="*/ 2147483647 h 296"/>
              <a:gd name="T114" fmla="*/ 2147483647 w 452"/>
              <a:gd name="T115" fmla="*/ 2147483647 h 296"/>
              <a:gd name="T116" fmla="*/ 2147483647 w 452"/>
              <a:gd name="T117" fmla="*/ 2147483647 h 296"/>
              <a:gd name="T118" fmla="*/ 2147483647 w 452"/>
              <a:gd name="T119" fmla="*/ 2147483647 h 29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452" h="296">
                <a:moveTo>
                  <a:pt x="322" y="80"/>
                </a:moveTo>
                <a:cubicBezTo>
                  <a:pt x="322" y="71"/>
                  <a:pt x="315" y="64"/>
                  <a:pt x="306" y="64"/>
                </a:cubicBezTo>
                <a:cubicBezTo>
                  <a:pt x="301" y="64"/>
                  <a:pt x="296" y="67"/>
                  <a:pt x="294" y="70"/>
                </a:cubicBezTo>
                <a:cubicBezTo>
                  <a:pt x="225" y="52"/>
                  <a:pt x="225" y="52"/>
                  <a:pt x="225" y="52"/>
                </a:cubicBezTo>
                <a:cubicBezTo>
                  <a:pt x="224" y="45"/>
                  <a:pt x="217" y="39"/>
                  <a:pt x="209" y="39"/>
                </a:cubicBezTo>
                <a:cubicBezTo>
                  <a:pt x="200" y="39"/>
                  <a:pt x="193" y="46"/>
                  <a:pt x="193" y="55"/>
                </a:cubicBezTo>
                <a:cubicBezTo>
                  <a:pt x="193" y="56"/>
                  <a:pt x="193" y="58"/>
                  <a:pt x="194" y="60"/>
                </a:cubicBezTo>
                <a:cubicBezTo>
                  <a:pt x="168" y="84"/>
                  <a:pt x="168" y="84"/>
                  <a:pt x="168" y="84"/>
                </a:cubicBezTo>
                <a:cubicBezTo>
                  <a:pt x="166" y="83"/>
                  <a:pt x="164" y="82"/>
                  <a:pt x="161" y="82"/>
                </a:cubicBezTo>
                <a:cubicBezTo>
                  <a:pt x="153" y="82"/>
                  <a:pt x="145" y="90"/>
                  <a:pt x="145" y="98"/>
                </a:cubicBezTo>
                <a:cubicBezTo>
                  <a:pt x="145" y="105"/>
                  <a:pt x="150" y="111"/>
                  <a:pt x="155" y="113"/>
                </a:cubicBezTo>
                <a:cubicBezTo>
                  <a:pt x="155" y="173"/>
                  <a:pt x="155" y="173"/>
                  <a:pt x="155" y="173"/>
                </a:cubicBezTo>
                <a:cubicBezTo>
                  <a:pt x="150" y="176"/>
                  <a:pt x="145" y="181"/>
                  <a:pt x="145" y="188"/>
                </a:cubicBezTo>
                <a:cubicBezTo>
                  <a:pt x="145" y="197"/>
                  <a:pt x="153" y="204"/>
                  <a:pt x="161" y="204"/>
                </a:cubicBezTo>
                <a:cubicBezTo>
                  <a:pt x="167" y="204"/>
                  <a:pt x="171" y="201"/>
                  <a:pt x="174" y="197"/>
                </a:cubicBezTo>
                <a:cubicBezTo>
                  <a:pt x="243" y="215"/>
                  <a:pt x="243" y="215"/>
                  <a:pt x="243" y="215"/>
                </a:cubicBezTo>
                <a:cubicBezTo>
                  <a:pt x="244" y="223"/>
                  <a:pt x="250" y="229"/>
                  <a:pt x="259" y="229"/>
                </a:cubicBezTo>
                <a:cubicBezTo>
                  <a:pt x="267" y="229"/>
                  <a:pt x="274" y="222"/>
                  <a:pt x="274" y="213"/>
                </a:cubicBezTo>
                <a:cubicBezTo>
                  <a:pt x="274" y="211"/>
                  <a:pt x="274" y="209"/>
                  <a:pt x="273" y="208"/>
                </a:cubicBezTo>
                <a:cubicBezTo>
                  <a:pt x="299" y="184"/>
                  <a:pt x="299" y="184"/>
                  <a:pt x="299" y="184"/>
                </a:cubicBezTo>
                <a:cubicBezTo>
                  <a:pt x="302" y="185"/>
                  <a:pt x="304" y="185"/>
                  <a:pt x="306" y="185"/>
                </a:cubicBezTo>
                <a:cubicBezTo>
                  <a:pt x="315" y="185"/>
                  <a:pt x="322" y="178"/>
                  <a:pt x="322" y="169"/>
                </a:cubicBezTo>
                <a:cubicBezTo>
                  <a:pt x="322" y="163"/>
                  <a:pt x="318" y="157"/>
                  <a:pt x="312" y="155"/>
                </a:cubicBezTo>
                <a:cubicBezTo>
                  <a:pt x="312" y="95"/>
                  <a:pt x="312" y="95"/>
                  <a:pt x="312" y="95"/>
                </a:cubicBezTo>
                <a:cubicBezTo>
                  <a:pt x="318" y="92"/>
                  <a:pt x="322" y="87"/>
                  <a:pt x="322" y="80"/>
                </a:cubicBezTo>
                <a:close/>
                <a:moveTo>
                  <a:pt x="202" y="69"/>
                </a:moveTo>
                <a:cubicBezTo>
                  <a:pt x="203" y="69"/>
                  <a:pt x="203" y="69"/>
                  <a:pt x="203" y="69"/>
                </a:cubicBezTo>
                <a:cubicBezTo>
                  <a:pt x="203" y="103"/>
                  <a:pt x="203" y="103"/>
                  <a:pt x="203" y="103"/>
                </a:cubicBezTo>
                <a:cubicBezTo>
                  <a:pt x="177" y="96"/>
                  <a:pt x="177" y="96"/>
                  <a:pt x="177" y="96"/>
                </a:cubicBezTo>
                <a:cubicBezTo>
                  <a:pt x="177" y="95"/>
                  <a:pt x="177" y="94"/>
                  <a:pt x="176" y="93"/>
                </a:cubicBezTo>
                <a:lnTo>
                  <a:pt x="202" y="69"/>
                </a:lnTo>
                <a:close/>
                <a:moveTo>
                  <a:pt x="168" y="173"/>
                </a:moveTo>
                <a:cubicBezTo>
                  <a:pt x="168" y="173"/>
                  <a:pt x="168" y="173"/>
                  <a:pt x="167" y="173"/>
                </a:cubicBezTo>
                <a:cubicBezTo>
                  <a:pt x="167" y="113"/>
                  <a:pt x="167" y="113"/>
                  <a:pt x="167" y="113"/>
                </a:cubicBezTo>
                <a:cubicBezTo>
                  <a:pt x="170" y="112"/>
                  <a:pt x="172" y="110"/>
                  <a:pt x="174" y="108"/>
                </a:cubicBezTo>
                <a:cubicBezTo>
                  <a:pt x="203" y="115"/>
                  <a:pt x="203" y="115"/>
                  <a:pt x="203" y="115"/>
                </a:cubicBezTo>
                <a:cubicBezTo>
                  <a:pt x="203" y="129"/>
                  <a:pt x="203" y="129"/>
                  <a:pt x="203" y="129"/>
                </a:cubicBezTo>
                <a:cubicBezTo>
                  <a:pt x="197" y="132"/>
                  <a:pt x="193" y="137"/>
                  <a:pt x="193" y="144"/>
                </a:cubicBezTo>
                <a:cubicBezTo>
                  <a:pt x="193" y="146"/>
                  <a:pt x="193" y="148"/>
                  <a:pt x="194" y="150"/>
                </a:cubicBezTo>
                <a:lnTo>
                  <a:pt x="168" y="173"/>
                </a:lnTo>
                <a:close/>
                <a:moveTo>
                  <a:pt x="253" y="199"/>
                </a:moveTo>
                <a:cubicBezTo>
                  <a:pt x="250" y="200"/>
                  <a:pt x="248" y="201"/>
                  <a:pt x="246" y="204"/>
                </a:cubicBezTo>
                <a:cubicBezTo>
                  <a:pt x="177" y="186"/>
                  <a:pt x="177" y="186"/>
                  <a:pt x="177" y="186"/>
                </a:cubicBezTo>
                <a:cubicBezTo>
                  <a:pt x="177" y="185"/>
                  <a:pt x="177" y="183"/>
                  <a:pt x="176" y="182"/>
                </a:cubicBezTo>
                <a:cubicBezTo>
                  <a:pt x="202" y="158"/>
                  <a:pt x="202" y="158"/>
                  <a:pt x="202" y="158"/>
                </a:cubicBezTo>
                <a:cubicBezTo>
                  <a:pt x="204" y="159"/>
                  <a:pt x="207" y="160"/>
                  <a:pt x="209" y="160"/>
                </a:cubicBezTo>
                <a:cubicBezTo>
                  <a:pt x="214" y="160"/>
                  <a:pt x="219" y="157"/>
                  <a:pt x="222" y="154"/>
                </a:cubicBezTo>
                <a:cubicBezTo>
                  <a:pt x="253" y="162"/>
                  <a:pt x="253" y="162"/>
                  <a:pt x="253" y="162"/>
                </a:cubicBezTo>
                <a:lnTo>
                  <a:pt x="253" y="199"/>
                </a:lnTo>
                <a:close/>
                <a:moveTo>
                  <a:pt x="253" y="149"/>
                </a:moveTo>
                <a:cubicBezTo>
                  <a:pt x="225" y="142"/>
                  <a:pt x="225" y="142"/>
                  <a:pt x="225" y="142"/>
                </a:cubicBezTo>
                <a:cubicBezTo>
                  <a:pt x="224" y="136"/>
                  <a:pt x="220" y="131"/>
                  <a:pt x="215" y="129"/>
                </a:cubicBezTo>
                <a:cubicBezTo>
                  <a:pt x="215" y="119"/>
                  <a:pt x="215" y="119"/>
                  <a:pt x="215" y="119"/>
                </a:cubicBezTo>
                <a:cubicBezTo>
                  <a:pt x="243" y="126"/>
                  <a:pt x="243" y="126"/>
                  <a:pt x="243" y="126"/>
                </a:cubicBezTo>
                <a:cubicBezTo>
                  <a:pt x="244" y="132"/>
                  <a:pt x="247" y="136"/>
                  <a:pt x="253" y="139"/>
                </a:cubicBezTo>
                <a:lnTo>
                  <a:pt x="253" y="149"/>
                </a:lnTo>
                <a:close/>
                <a:moveTo>
                  <a:pt x="246" y="114"/>
                </a:moveTo>
                <a:cubicBezTo>
                  <a:pt x="215" y="106"/>
                  <a:pt x="215" y="106"/>
                  <a:pt x="215" y="106"/>
                </a:cubicBezTo>
                <a:cubicBezTo>
                  <a:pt x="215" y="69"/>
                  <a:pt x="215" y="69"/>
                  <a:pt x="215" y="69"/>
                </a:cubicBezTo>
                <a:cubicBezTo>
                  <a:pt x="218" y="68"/>
                  <a:pt x="220" y="66"/>
                  <a:pt x="222" y="64"/>
                </a:cubicBezTo>
                <a:cubicBezTo>
                  <a:pt x="290" y="82"/>
                  <a:pt x="290" y="82"/>
                  <a:pt x="290" y="82"/>
                </a:cubicBezTo>
                <a:cubicBezTo>
                  <a:pt x="291" y="83"/>
                  <a:pt x="291" y="84"/>
                  <a:pt x="291" y="85"/>
                </a:cubicBezTo>
                <a:cubicBezTo>
                  <a:pt x="265" y="109"/>
                  <a:pt x="265" y="109"/>
                  <a:pt x="265" y="109"/>
                </a:cubicBezTo>
                <a:cubicBezTo>
                  <a:pt x="263" y="108"/>
                  <a:pt x="261" y="108"/>
                  <a:pt x="259" y="108"/>
                </a:cubicBezTo>
                <a:cubicBezTo>
                  <a:pt x="253" y="108"/>
                  <a:pt x="249" y="110"/>
                  <a:pt x="246" y="114"/>
                </a:cubicBezTo>
                <a:close/>
                <a:moveTo>
                  <a:pt x="265" y="199"/>
                </a:moveTo>
                <a:cubicBezTo>
                  <a:pt x="265" y="199"/>
                  <a:pt x="265" y="199"/>
                  <a:pt x="265" y="199"/>
                </a:cubicBezTo>
                <a:cubicBezTo>
                  <a:pt x="265" y="165"/>
                  <a:pt x="265" y="165"/>
                  <a:pt x="265" y="165"/>
                </a:cubicBezTo>
                <a:cubicBezTo>
                  <a:pt x="290" y="172"/>
                  <a:pt x="290" y="172"/>
                  <a:pt x="290" y="172"/>
                </a:cubicBezTo>
                <a:cubicBezTo>
                  <a:pt x="291" y="173"/>
                  <a:pt x="291" y="174"/>
                  <a:pt x="291" y="175"/>
                </a:cubicBezTo>
                <a:lnTo>
                  <a:pt x="265" y="199"/>
                </a:lnTo>
                <a:close/>
                <a:moveTo>
                  <a:pt x="300" y="155"/>
                </a:moveTo>
                <a:cubicBezTo>
                  <a:pt x="298" y="156"/>
                  <a:pt x="295" y="158"/>
                  <a:pt x="294" y="160"/>
                </a:cubicBezTo>
                <a:cubicBezTo>
                  <a:pt x="265" y="152"/>
                  <a:pt x="265" y="152"/>
                  <a:pt x="265" y="152"/>
                </a:cubicBezTo>
                <a:cubicBezTo>
                  <a:pt x="265" y="139"/>
                  <a:pt x="265" y="139"/>
                  <a:pt x="265" y="139"/>
                </a:cubicBezTo>
                <a:cubicBezTo>
                  <a:pt x="270" y="136"/>
                  <a:pt x="274" y="130"/>
                  <a:pt x="274" y="124"/>
                </a:cubicBezTo>
                <a:cubicBezTo>
                  <a:pt x="274" y="122"/>
                  <a:pt x="274" y="120"/>
                  <a:pt x="273" y="118"/>
                </a:cubicBezTo>
                <a:cubicBezTo>
                  <a:pt x="299" y="94"/>
                  <a:pt x="299" y="94"/>
                  <a:pt x="299" y="94"/>
                </a:cubicBezTo>
                <a:cubicBezTo>
                  <a:pt x="300" y="94"/>
                  <a:pt x="300" y="95"/>
                  <a:pt x="300" y="95"/>
                </a:cubicBezTo>
                <a:lnTo>
                  <a:pt x="300" y="155"/>
                </a:lnTo>
                <a:close/>
                <a:moveTo>
                  <a:pt x="438" y="249"/>
                </a:moveTo>
                <a:cubicBezTo>
                  <a:pt x="438" y="249"/>
                  <a:pt x="438" y="249"/>
                  <a:pt x="438" y="249"/>
                </a:cubicBezTo>
                <a:cubicBezTo>
                  <a:pt x="421" y="249"/>
                  <a:pt x="421" y="249"/>
                  <a:pt x="421" y="249"/>
                </a:cubicBezTo>
                <a:cubicBezTo>
                  <a:pt x="421" y="249"/>
                  <a:pt x="421" y="248"/>
                  <a:pt x="421" y="248"/>
                </a:cubicBezTo>
                <a:cubicBezTo>
                  <a:pt x="421" y="70"/>
                  <a:pt x="421" y="70"/>
                  <a:pt x="421" y="70"/>
                </a:cubicBezTo>
                <a:cubicBezTo>
                  <a:pt x="421" y="65"/>
                  <a:pt x="418" y="62"/>
                  <a:pt x="413" y="62"/>
                </a:cubicBezTo>
                <a:cubicBezTo>
                  <a:pt x="409" y="62"/>
                  <a:pt x="405" y="65"/>
                  <a:pt x="405" y="70"/>
                </a:cubicBezTo>
                <a:cubicBezTo>
                  <a:pt x="405" y="248"/>
                  <a:pt x="405" y="248"/>
                  <a:pt x="405" y="248"/>
                </a:cubicBezTo>
                <a:cubicBezTo>
                  <a:pt x="405" y="248"/>
                  <a:pt x="406" y="249"/>
                  <a:pt x="406" y="249"/>
                </a:cubicBezTo>
                <a:cubicBezTo>
                  <a:pt x="47" y="249"/>
                  <a:pt x="47" y="249"/>
                  <a:pt x="47" y="249"/>
                </a:cubicBezTo>
                <a:cubicBezTo>
                  <a:pt x="47" y="228"/>
                  <a:pt x="47" y="228"/>
                  <a:pt x="47" y="228"/>
                </a:cubicBezTo>
                <a:cubicBezTo>
                  <a:pt x="47" y="16"/>
                  <a:pt x="47" y="16"/>
                  <a:pt x="47" y="16"/>
                </a:cubicBezTo>
                <a:cubicBezTo>
                  <a:pt x="405" y="16"/>
                  <a:pt x="405" y="16"/>
                  <a:pt x="405" y="16"/>
                </a:cubicBezTo>
                <a:cubicBezTo>
                  <a:pt x="405" y="37"/>
                  <a:pt x="405" y="37"/>
                  <a:pt x="405" y="37"/>
                </a:cubicBezTo>
                <a:cubicBezTo>
                  <a:pt x="405" y="42"/>
                  <a:pt x="409" y="45"/>
                  <a:pt x="413" y="45"/>
                </a:cubicBezTo>
                <a:cubicBezTo>
                  <a:pt x="418" y="45"/>
                  <a:pt x="421" y="42"/>
                  <a:pt x="421" y="37"/>
                </a:cubicBezTo>
                <a:cubicBezTo>
                  <a:pt x="421" y="14"/>
                  <a:pt x="421" y="14"/>
                  <a:pt x="421" y="14"/>
                </a:cubicBezTo>
                <a:cubicBezTo>
                  <a:pt x="421" y="6"/>
                  <a:pt x="415" y="0"/>
                  <a:pt x="408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37" y="0"/>
                  <a:pt x="31" y="6"/>
                  <a:pt x="31" y="14"/>
                </a:cubicBezTo>
                <a:cubicBezTo>
                  <a:pt x="31" y="211"/>
                  <a:pt x="31" y="211"/>
                  <a:pt x="31" y="211"/>
                </a:cubicBezTo>
                <a:cubicBezTo>
                  <a:pt x="31" y="228"/>
                  <a:pt x="31" y="228"/>
                  <a:pt x="31" y="228"/>
                </a:cubicBezTo>
                <a:cubicBezTo>
                  <a:pt x="31" y="249"/>
                  <a:pt x="31" y="249"/>
                  <a:pt x="31" y="249"/>
                </a:cubicBezTo>
                <a:cubicBezTo>
                  <a:pt x="14" y="249"/>
                  <a:pt x="14" y="249"/>
                  <a:pt x="14" y="249"/>
                </a:cubicBezTo>
                <a:cubicBezTo>
                  <a:pt x="7" y="249"/>
                  <a:pt x="0" y="255"/>
                  <a:pt x="0" y="263"/>
                </a:cubicBezTo>
                <a:cubicBezTo>
                  <a:pt x="0" y="282"/>
                  <a:pt x="0" y="282"/>
                  <a:pt x="0" y="282"/>
                </a:cubicBezTo>
                <a:cubicBezTo>
                  <a:pt x="0" y="289"/>
                  <a:pt x="7" y="296"/>
                  <a:pt x="14" y="296"/>
                </a:cubicBezTo>
                <a:cubicBezTo>
                  <a:pt x="438" y="296"/>
                  <a:pt x="438" y="296"/>
                  <a:pt x="438" y="296"/>
                </a:cubicBezTo>
                <a:cubicBezTo>
                  <a:pt x="446" y="296"/>
                  <a:pt x="452" y="289"/>
                  <a:pt x="452" y="282"/>
                </a:cubicBezTo>
                <a:cubicBezTo>
                  <a:pt x="452" y="263"/>
                  <a:pt x="452" y="263"/>
                  <a:pt x="452" y="263"/>
                </a:cubicBezTo>
                <a:cubicBezTo>
                  <a:pt x="452" y="255"/>
                  <a:pt x="446" y="249"/>
                  <a:pt x="438" y="249"/>
                </a:cubicBezTo>
                <a:close/>
                <a:moveTo>
                  <a:pt x="436" y="280"/>
                </a:moveTo>
                <a:cubicBezTo>
                  <a:pt x="16" y="280"/>
                  <a:pt x="16" y="280"/>
                  <a:pt x="16" y="280"/>
                </a:cubicBezTo>
                <a:cubicBezTo>
                  <a:pt x="16" y="265"/>
                  <a:pt x="16" y="265"/>
                  <a:pt x="16" y="265"/>
                </a:cubicBezTo>
                <a:cubicBezTo>
                  <a:pt x="184" y="265"/>
                  <a:pt x="184" y="265"/>
                  <a:pt x="184" y="265"/>
                </a:cubicBezTo>
                <a:cubicBezTo>
                  <a:pt x="185" y="268"/>
                  <a:pt x="188" y="271"/>
                  <a:pt x="191" y="271"/>
                </a:cubicBezTo>
                <a:cubicBezTo>
                  <a:pt x="260" y="271"/>
                  <a:pt x="260" y="271"/>
                  <a:pt x="260" y="271"/>
                </a:cubicBezTo>
                <a:cubicBezTo>
                  <a:pt x="264" y="271"/>
                  <a:pt x="267" y="268"/>
                  <a:pt x="268" y="265"/>
                </a:cubicBezTo>
                <a:cubicBezTo>
                  <a:pt x="436" y="265"/>
                  <a:pt x="436" y="265"/>
                  <a:pt x="436" y="265"/>
                </a:cubicBezTo>
                <a:lnTo>
                  <a:pt x="436" y="280"/>
                </a:lnTo>
                <a:close/>
              </a:path>
            </a:pathLst>
          </a:cu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 sz="1400">
              <a:latin typeface="Candara" pitchFamily="34" charset="0"/>
            </a:endParaRPr>
          </a:p>
        </p:txBody>
      </p:sp>
      <p:sp>
        <p:nvSpPr>
          <p:cNvPr id="26" name="Freeform 3"/>
          <p:cNvSpPr>
            <a:spLocks noChangeAspect="1" noEditPoints="1"/>
          </p:cNvSpPr>
          <p:nvPr/>
        </p:nvSpPr>
        <p:spPr bwMode="auto">
          <a:xfrm>
            <a:off x="8600432" y="1888631"/>
            <a:ext cx="556393" cy="444071"/>
          </a:xfrm>
          <a:custGeom>
            <a:avLst/>
            <a:gdLst>
              <a:gd name="T0" fmla="*/ 2147483647 w 452"/>
              <a:gd name="T1" fmla="*/ 902027154 h 296"/>
              <a:gd name="T2" fmla="*/ 2147483647 w 452"/>
              <a:gd name="T3" fmla="*/ 732899409 h 296"/>
              <a:gd name="T4" fmla="*/ 2147483647 w 452"/>
              <a:gd name="T5" fmla="*/ 775179468 h 296"/>
              <a:gd name="T6" fmla="*/ 2147483647 w 452"/>
              <a:gd name="T7" fmla="*/ 1183912986 h 296"/>
              <a:gd name="T8" fmla="*/ 2040143987 w 452"/>
              <a:gd name="T9" fmla="*/ 1381231191 h 296"/>
              <a:gd name="T10" fmla="*/ 2147483647 w 452"/>
              <a:gd name="T11" fmla="*/ 2147483647 h 296"/>
              <a:gd name="T12" fmla="*/ 2147483647 w 452"/>
              <a:gd name="T13" fmla="*/ 2147483647 h 296"/>
              <a:gd name="T14" fmla="*/ 2147483647 w 452"/>
              <a:gd name="T15" fmla="*/ 2147483647 h 296"/>
              <a:gd name="T16" fmla="*/ 2147483647 w 452"/>
              <a:gd name="T17" fmla="*/ 2147483647 h 296"/>
              <a:gd name="T18" fmla="*/ 2147483647 w 452"/>
              <a:gd name="T19" fmla="*/ 2147483647 h 296"/>
              <a:gd name="T20" fmla="*/ 2147483647 w 452"/>
              <a:gd name="T21" fmla="*/ 2147483647 h 296"/>
              <a:gd name="T22" fmla="*/ 2147483647 w 452"/>
              <a:gd name="T23" fmla="*/ 1338947378 h 296"/>
              <a:gd name="T24" fmla="*/ 2147483647 w 452"/>
              <a:gd name="T25" fmla="*/ 972497673 h 296"/>
              <a:gd name="T26" fmla="*/ 2147483647 w 452"/>
              <a:gd name="T27" fmla="*/ 1451701710 h 296"/>
              <a:gd name="T28" fmla="*/ 2147483647 w 452"/>
              <a:gd name="T29" fmla="*/ 1310760671 h 296"/>
              <a:gd name="T30" fmla="*/ 2147483647 w 452"/>
              <a:gd name="T31" fmla="*/ 2147483647 h 296"/>
              <a:gd name="T32" fmla="*/ 2147483647 w 452"/>
              <a:gd name="T33" fmla="*/ 1592642749 h 296"/>
              <a:gd name="T34" fmla="*/ 2147483647 w 452"/>
              <a:gd name="T35" fmla="*/ 1620833209 h 296"/>
              <a:gd name="T36" fmla="*/ 2147483647 w 452"/>
              <a:gd name="T37" fmla="*/ 2029562973 h 296"/>
              <a:gd name="T38" fmla="*/ 2147483647 w 452"/>
              <a:gd name="T39" fmla="*/ 2147483647 h 296"/>
              <a:gd name="T40" fmla="*/ 2147483647 w 452"/>
              <a:gd name="T41" fmla="*/ 2147483647 h 296"/>
              <a:gd name="T42" fmla="*/ 2147483647 w 452"/>
              <a:gd name="T43" fmla="*/ 2147483647 h 296"/>
              <a:gd name="T44" fmla="*/ 2147483647 w 452"/>
              <a:gd name="T45" fmla="*/ 2147483647 h 296"/>
              <a:gd name="T46" fmla="*/ 2147483647 w 452"/>
              <a:gd name="T47" fmla="*/ 2147483647 h 296"/>
              <a:gd name="T48" fmla="*/ 2147483647 w 452"/>
              <a:gd name="T49" fmla="*/ 2100033492 h 296"/>
              <a:gd name="T50" fmla="*/ 2147483647 w 452"/>
              <a:gd name="T51" fmla="*/ 1818151415 h 296"/>
              <a:gd name="T52" fmla="*/ 2147483647 w 452"/>
              <a:gd name="T53" fmla="*/ 1775867601 h 296"/>
              <a:gd name="T54" fmla="*/ 2147483647 w 452"/>
              <a:gd name="T55" fmla="*/ 2100033492 h 296"/>
              <a:gd name="T56" fmla="*/ 2147483647 w 452"/>
              <a:gd name="T57" fmla="*/ 1493985524 h 296"/>
              <a:gd name="T58" fmla="*/ 2147483647 w 452"/>
              <a:gd name="T59" fmla="*/ 902027154 h 296"/>
              <a:gd name="T60" fmla="*/ 2147483647 w 452"/>
              <a:gd name="T61" fmla="*/ 1198006339 h 296"/>
              <a:gd name="T62" fmla="*/ 2147483647 w 452"/>
              <a:gd name="T63" fmla="*/ 1522172230 h 296"/>
              <a:gd name="T64" fmla="*/ 2147483647 w 452"/>
              <a:gd name="T65" fmla="*/ 2147483647 h 296"/>
              <a:gd name="T66" fmla="*/ 2147483647 w 452"/>
              <a:gd name="T67" fmla="*/ 2147483647 h 296"/>
              <a:gd name="T68" fmla="*/ 2147483647 w 452"/>
              <a:gd name="T69" fmla="*/ 2147483647 h 296"/>
              <a:gd name="T70" fmla="*/ 2147483647 w 452"/>
              <a:gd name="T71" fmla="*/ 2147483647 h 296"/>
              <a:gd name="T72" fmla="*/ 2147483647 w 452"/>
              <a:gd name="T73" fmla="*/ 2142317306 h 296"/>
              <a:gd name="T74" fmla="*/ 2147483647 w 452"/>
              <a:gd name="T75" fmla="*/ 1747680895 h 296"/>
              <a:gd name="T76" fmla="*/ 2147483647 w 452"/>
              <a:gd name="T77" fmla="*/ 1324854024 h 296"/>
              <a:gd name="T78" fmla="*/ 2147483647 w 452"/>
              <a:gd name="T79" fmla="*/ 2147483647 h 296"/>
              <a:gd name="T80" fmla="*/ 2147483647 w 452"/>
              <a:gd name="T81" fmla="*/ 2147483647 h 296"/>
              <a:gd name="T82" fmla="*/ 2147483647 w 452"/>
              <a:gd name="T83" fmla="*/ 2147483647 h 296"/>
              <a:gd name="T84" fmla="*/ 2147483647 w 452"/>
              <a:gd name="T85" fmla="*/ 873840448 h 296"/>
              <a:gd name="T86" fmla="*/ 2147483647 w 452"/>
              <a:gd name="T87" fmla="*/ 2147483647 h 296"/>
              <a:gd name="T88" fmla="*/ 661289267 w 452"/>
              <a:gd name="T89" fmla="*/ 2147483647 h 296"/>
              <a:gd name="T90" fmla="*/ 661289267 w 452"/>
              <a:gd name="T91" fmla="*/ 225508666 h 296"/>
              <a:gd name="T92" fmla="*/ 2147483647 w 452"/>
              <a:gd name="T93" fmla="*/ 521484096 h 296"/>
              <a:gd name="T94" fmla="*/ 2147483647 w 452"/>
              <a:gd name="T95" fmla="*/ 521484096 h 296"/>
              <a:gd name="T96" fmla="*/ 2147483647 w 452"/>
              <a:gd name="T97" fmla="*/ 0 h 296"/>
              <a:gd name="T98" fmla="*/ 436169516 w 452"/>
              <a:gd name="T99" fmla="*/ 197318205 h 296"/>
              <a:gd name="T100" fmla="*/ 436169516 w 452"/>
              <a:gd name="T101" fmla="*/ 2147483647 h 296"/>
              <a:gd name="T102" fmla="*/ 196979782 w 452"/>
              <a:gd name="T103" fmla="*/ 2147483647 h 296"/>
              <a:gd name="T104" fmla="*/ 0 w 452"/>
              <a:gd name="T105" fmla="*/ 2147483647 h 296"/>
              <a:gd name="T106" fmla="*/ 2147483647 w 452"/>
              <a:gd name="T107" fmla="*/ 2147483647 h 296"/>
              <a:gd name="T108" fmla="*/ 2147483647 w 452"/>
              <a:gd name="T109" fmla="*/ 2147483647 h 296"/>
              <a:gd name="T110" fmla="*/ 2147483647 w 452"/>
              <a:gd name="T111" fmla="*/ 2147483647 h 296"/>
              <a:gd name="T112" fmla="*/ 225119750 w 452"/>
              <a:gd name="T113" fmla="*/ 2147483647 h 296"/>
              <a:gd name="T114" fmla="*/ 2147483647 w 452"/>
              <a:gd name="T115" fmla="*/ 2147483647 h 296"/>
              <a:gd name="T116" fmla="*/ 2147483647 w 452"/>
              <a:gd name="T117" fmla="*/ 2147483647 h 296"/>
              <a:gd name="T118" fmla="*/ 2147483647 w 452"/>
              <a:gd name="T119" fmla="*/ 2147483647 h 29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452" h="296">
                <a:moveTo>
                  <a:pt x="322" y="80"/>
                </a:moveTo>
                <a:cubicBezTo>
                  <a:pt x="322" y="71"/>
                  <a:pt x="315" y="64"/>
                  <a:pt x="306" y="64"/>
                </a:cubicBezTo>
                <a:cubicBezTo>
                  <a:pt x="301" y="64"/>
                  <a:pt x="296" y="67"/>
                  <a:pt x="294" y="70"/>
                </a:cubicBezTo>
                <a:cubicBezTo>
                  <a:pt x="225" y="52"/>
                  <a:pt x="225" y="52"/>
                  <a:pt x="225" y="52"/>
                </a:cubicBezTo>
                <a:cubicBezTo>
                  <a:pt x="224" y="45"/>
                  <a:pt x="217" y="39"/>
                  <a:pt x="209" y="39"/>
                </a:cubicBezTo>
                <a:cubicBezTo>
                  <a:pt x="200" y="39"/>
                  <a:pt x="193" y="46"/>
                  <a:pt x="193" y="55"/>
                </a:cubicBezTo>
                <a:cubicBezTo>
                  <a:pt x="193" y="56"/>
                  <a:pt x="193" y="58"/>
                  <a:pt x="194" y="60"/>
                </a:cubicBezTo>
                <a:cubicBezTo>
                  <a:pt x="168" y="84"/>
                  <a:pt x="168" y="84"/>
                  <a:pt x="168" y="84"/>
                </a:cubicBezTo>
                <a:cubicBezTo>
                  <a:pt x="166" y="83"/>
                  <a:pt x="164" y="82"/>
                  <a:pt x="161" y="82"/>
                </a:cubicBezTo>
                <a:cubicBezTo>
                  <a:pt x="153" y="82"/>
                  <a:pt x="145" y="90"/>
                  <a:pt x="145" y="98"/>
                </a:cubicBezTo>
                <a:cubicBezTo>
                  <a:pt x="145" y="105"/>
                  <a:pt x="150" y="111"/>
                  <a:pt x="155" y="113"/>
                </a:cubicBezTo>
                <a:cubicBezTo>
                  <a:pt x="155" y="173"/>
                  <a:pt x="155" y="173"/>
                  <a:pt x="155" y="173"/>
                </a:cubicBezTo>
                <a:cubicBezTo>
                  <a:pt x="150" y="176"/>
                  <a:pt x="145" y="181"/>
                  <a:pt x="145" y="188"/>
                </a:cubicBezTo>
                <a:cubicBezTo>
                  <a:pt x="145" y="197"/>
                  <a:pt x="153" y="204"/>
                  <a:pt x="161" y="204"/>
                </a:cubicBezTo>
                <a:cubicBezTo>
                  <a:pt x="167" y="204"/>
                  <a:pt x="171" y="201"/>
                  <a:pt x="174" y="197"/>
                </a:cubicBezTo>
                <a:cubicBezTo>
                  <a:pt x="243" y="215"/>
                  <a:pt x="243" y="215"/>
                  <a:pt x="243" y="215"/>
                </a:cubicBezTo>
                <a:cubicBezTo>
                  <a:pt x="244" y="223"/>
                  <a:pt x="250" y="229"/>
                  <a:pt x="259" y="229"/>
                </a:cubicBezTo>
                <a:cubicBezTo>
                  <a:pt x="267" y="229"/>
                  <a:pt x="274" y="222"/>
                  <a:pt x="274" y="213"/>
                </a:cubicBezTo>
                <a:cubicBezTo>
                  <a:pt x="274" y="211"/>
                  <a:pt x="274" y="209"/>
                  <a:pt x="273" y="208"/>
                </a:cubicBezTo>
                <a:cubicBezTo>
                  <a:pt x="299" y="184"/>
                  <a:pt x="299" y="184"/>
                  <a:pt x="299" y="184"/>
                </a:cubicBezTo>
                <a:cubicBezTo>
                  <a:pt x="302" y="185"/>
                  <a:pt x="304" y="185"/>
                  <a:pt x="306" y="185"/>
                </a:cubicBezTo>
                <a:cubicBezTo>
                  <a:pt x="315" y="185"/>
                  <a:pt x="322" y="178"/>
                  <a:pt x="322" y="169"/>
                </a:cubicBezTo>
                <a:cubicBezTo>
                  <a:pt x="322" y="163"/>
                  <a:pt x="318" y="157"/>
                  <a:pt x="312" y="155"/>
                </a:cubicBezTo>
                <a:cubicBezTo>
                  <a:pt x="312" y="95"/>
                  <a:pt x="312" y="95"/>
                  <a:pt x="312" y="95"/>
                </a:cubicBezTo>
                <a:cubicBezTo>
                  <a:pt x="318" y="92"/>
                  <a:pt x="322" y="87"/>
                  <a:pt x="322" y="80"/>
                </a:cubicBezTo>
                <a:close/>
                <a:moveTo>
                  <a:pt x="202" y="69"/>
                </a:moveTo>
                <a:cubicBezTo>
                  <a:pt x="203" y="69"/>
                  <a:pt x="203" y="69"/>
                  <a:pt x="203" y="69"/>
                </a:cubicBezTo>
                <a:cubicBezTo>
                  <a:pt x="203" y="103"/>
                  <a:pt x="203" y="103"/>
                  <a:pt x="203" y="103"/>
                </a:cubicBezTo>
                <a:cubicBezTo>
                  <a:pt x="177" y="96"/>
                  <a:pt x="177" y="96"/>
                  <a:pt x="177" y="96"/>
                </a:cubicBezTo>
                <a:cubicBezTo>
                  <a:pt x="177" y="95"/>
                  <a:pt x="177" y="94"/>
                  <a:pt x="176" y="93"/>
                </a:cubicBezTo>
                <a:lnTo>
                  <a:pt x="202" y="69"/>
                </a:lnTo>
                <a:close/>
                <a:moveTo>
                  <a:pt x="168" y="173"/>
                </a:moveTo>
                <a:cubicBezTo>
                  <a:pt x="168" y="173"/>
                  <a:pt x="168" y="173"/>
                  <a:pt x="167" y="173"/>
                </a:cubicBezTo>
                <a:cubicBezTo>
                  <a:pt x="167" y="113"/>
                  <a:pt x="167" y="113"/>
                  <a:pt x="167" y="113"/>
                </a:cubicBezTo>
                <a:cubicBezTo>
                  <a:pt x="170" y="112"/>
                  <a:pt x="172" y="110"/>
                  <a:pt x="174" y="108"/>
                </a:cubicBezTo>
                <a:cubicBezTo>
                  <a:pt x="203" y="115"/>
                  <a:pt x="203" y="115"/>
                  <a:pt x="203" y="115"/>
                </a:cubicBezTo>
                <a:cubicBezTo>
                  <a:pt x="203" y="129"/>
                  <a:pt x="203" y="129"/>
                  <a:pt x="203" y="129"/>
                </a:cubicBezTo>
                <a:cubicBezTo>
                  <a:pt x="197" y="132"/>
                  <a:pt x="193" y="137"/>
                  <a:pt x="193" y="144"/>
                </a:cubicBezTo>
                <a:cubicBezTo>
                  <a:pt x="193" y="146"/>
                  <a:pt x="193" y="148"/>
                  <a:pt x="194" y="150"/>
                </a:cubicBezTo>
                <a:lnTo>
                  <a:pt x="168" y="173"/>
                </a:lnTo>
                <a:close/>
                <a:moveTo>
                  <a:pt x="253" y="199"/>
                </a:moveTo>
                <a:cubicBezTo>
                  <a:pt x="250" y="200"/>
                  <a:pt x="248" y="201"/>
                  <a:pt x="246" y="204"/>
                </a:cubicBezTo>
                <a:cubicBezTo>
                  <a:pt x="177" y="186"/>
                  <a:pt x="177" y="186"/>
                  <a:pt x="177" y="186"/>
                </a:cubicBezTo>
                <a:cubicBezTo>
                  <a:pt x="177" y="185"/>
                  <a:pt x="177" y="183"/>
                  <a:pt x="176" y="182"/>
                </a:cubicBezTo>
                <a:cubicBezTo>
                  <a:pt x="202" y="158"/>
                  <a:pt x="202" y="158"/>
                  <a:pt x="202" y="158"/>
                </a:cubicBezTo>
                <a:cubicBezTo>
                  <a:pt x="204" y="159"/>
                  <a:pt x="207" y="160"/>
                  <a:pt x="209" y="160"/>
                </a:cubicBezTo>
                <a:cubicBezTo>
                  <a:pt x="214" y="160"/>
                  <a:pt x="219" y="157"/>
                  <a:pt x="222" y="154"/>
                </a:cubicBezTo>
                <a:cubicBezTo>
                  <a:pt x="253" y="162"/>
                  <a:pt x="253" y="162"/>
                  <a:pt x="253" y="162"/>
                </a:cubicBezTo>
                <a:lnTo>
                  <a:pt x="253" y="199"/>
                </a:lnTo>
                <a:close/>
                <a:moveTo>
                  <a:pt x="253" y="149"/>
                </a:moveTo>
                <a:cubicBezTo>
                  <a:pt x="225" y="142"/>
                  <a:pt x="225" y="142"/>
                  <a:pt x="225" y="142"/>
                </a:cubicBezTo>
                <a:cubicBezTo>
                  <a:pt x="224" y="136"/>
                  <a:pt x="220" y="131"/>
                  <a:pt x="215" y="129"/>
                </a:cubicBezTo>
                <a:cubicBezTo>
                  <a:pt x="215" y="119"/>
                  <a:pt x="215" y="119"/>
                  <a:pt x="215" y="119"/>
                </a:cubicBezTo>
                <a:cubicBezTo>
                  <a:pt x="243" y="126"/>
                  <a:pt x="243" y="126"/>
                  <a:pt x="243" y="126"/>
                </a:cubicBezTo>
                <a:cubicBezTo>
                  <a:pt x="244" y="132"/>
                  <a:pt x="247" y="136"/>
                  <a:pt x="253" y="139"/>
                </a:cubicBezTo>
                <a:lnTo>
                  <a:pt x="253" y="149"/>
                </a:lnTo>
                <a:close/>
                <a:moveTo>
                  <a:pt x="246" y="114"/>
                </a:moveTo>
                <a:cubicBezTo>
                  <a:pt x="215" y="106"/>
                  <a:pt x="215" y="106"/>
                  <a:pt x="215" y="106"/>
                </a:cubicBezTo>
                <a:cubicBezTo>
                  <a:pt x="215" y="69"/>
                  <a:pt x="215" y="69"/>
                  <a:pt x="215" y="69"/>
                </a:cubicBezTo>
                <a:cubicBezTo>
                  <a:pt x="218" y="68"/>
                  <a:pt x="220" y="66"/>
                  <a:pt x="222" y="64"/>
                </a:cubicBezTo>
                <a:cubicBezTo>
                  <a:pt x="290" y="82"/>
                  <a:pt x="290" y="82"/>
                  <a:pt x="290" y="82"/>
                </a:cubicBezTo>
                <a:cubicBezTo>
                  <a:pt x="291" y="83"/>
                  <a:pt x="291" y="84"/>
                  <a:pt x="291" y="85"/>
                </a:cubicBezTo>
                <a:cubicBezTo>
                  <a:pt x="265" y="109"/>
                  <a:pt x="265" y="109"/>
                  <a:pt x="265" y="109"/>
                </a:cubicBezTo>
                <a:cubicBezTo>
                  <a:pt x="263" y="108"/>
                  <a:pt x="261" y="108"/>
                  <a:pt x="259" y="108"/>
                </a:cubicBezTo>
                <a:cubicBezTo>
                  <a:pt x="253" y="108"/>
                  <a:pt x="249" y="110"/>
                  <a:pt x="246" y="114"/>
                </a:cubicBezTo>
                <a:close/>
                <a:moveTo>
                  <a:pt x="265" y="199"/>
                </a:moveTo>
                <a:cubicBezTo>
                  <a:pt x="265" y="199"/>
                  <a:pt x="265" y="199"/>
                  <a:pt x="265" y="199"/>
                </a:cubicBezTo>
                <a:cubicBezTo>
                  <a:pt x="265" y="165"/>
                  <a:pt x="265" y="165"/>
                  <a:pt x="265" y="165"/>
                </a:cubicBezTo>
                <a:cubicBezTo>
                  <a:pt x="290" y="172"/>
                  <a:pt x="290" y="172"/>
                  <a:pt x="290" y="172"/>
                </a:cubicBezTo>
                <a:cubicBezTo>
                  <a:pt x="291" y="173"/>
                  <a:pt x="291" y="174"/>
                  <a:pt x="291" y="175"/>
                </a:cubicBezTo>
                <a:lnTo>
                  <a:pt x="265" y="199"/>
                </a:lnTo>
                <a:close/>
                <a:moveTo>
                  <a:pt x="300" y="155"/>
                </a:moveTo>
                <a:cubicBezTo>
                  <a:pt x="298" y="156"/>
                  <a:pt x="295" y="158"/>
                  <a:pt x="294" y="160"/>
                </a:cubicBezTo>
                <a:cubicBezTo>
                  <a:pt x="265" y="152"/>
                  <a:pt x="265" y="152"/>
                  <a:pt x="265" y="152"/>
                </a:cubicBezTo>
                <a:cubicBezTo>
                  <a:pt x="265" y="139"/>
                  <a:pt x="265" y="139"/>
                  <a:pt x="265" y="139"/>
                </a:cubicBezTo>
                <a:cubicBezTo>
                  <a:pt x="270" y="136"/>
                  <a:pt x="274" y="130"/>
                  <a:pt x="274" y="124"/>
                </a:cubicBezTo>
                <a:cubicBezTo>
                  <a:pt x="274" y="122"/>
                  <a:pt x="274" y="120"/>
                  <a:pt x="273" y="118"/>
                </a:cubicBezTo>
                <a:cubicBezTo>
                  <a:pt x="299" y="94"/>
                  <a:pt x="299" y="94"/>
                  <a:pt x="299" y="94"/>
                </a:cubicBezTo>
                <a:cubicBezTo>
                  <a:pt x="300" y="94"/>
                  <a:pt x="300" y="95"/>
                  <a:pt x="300" y="95"/>
                </a:cubicBezTo>
                <a:lnTo>
                  <a:pt x="300" y="155"/>
                </a:lnTo>
                <a:close/>
                <a:moveTo>
                  <a:pt x="438" y="249"/>
                </a:moveTo>
                <a:cubicBezTo>
                  <a:pt x="438" y="249"/>
                  <a:pt x="438" y="249"/>
                  <a:pt x="438" y="249"/>
                </a:cubicBezTo>
                <a:cubicBezTo>
                  <a:pt x="421" y="249"/>
                  <a:pt x="421" y="249"/>
                  <a:pt x="421" y="249"/>
                </a:cubicBezTo>
                <a:cubicBezTo>
                  <a:pt x="421" y="249"/>
                  <a:pt x="421" y="248"/>
                  <a:pt x="421" y="248"/>
                </a:cubicBezTo>
                <a:cubicBezTo>
                  <a:pt x="421" y="70"/>
                  <a:pt x="421" y="70"/>
                  <a:pt x="421" y="70"/>
                </a:cubicBezTo>
                <a:cubicBezTo>
                  <a:pt x="421" y="65"/>
                  <a:pt x="418" y="62"/>
                  <a:pt x="413" y="62"/>
                </a:cubicBezTo>
                <a:cubicBezTo>
                  <a:pt x="409" y="62"/>
                  <a:pt x="405" y="65"/>
                  <a:pt x="405" y="70"/>
                </a:cubicBezTo>
                <a:cubicBezTo>
                  <a:pt x="405" y="248"/>
                  <a:pt x="405" y="248"/>
                  <a:pt x="405" y="248"/>
                </a:cubicBezTo>
                <a:cubicBezTo>
                  <a:pt x="405" y="248"/>
                  <a:pt x="406" y="249"/>
                  <a:pt x="406" y="249"/>
                </a:cubicBezTo>
                <a:cubicBezTo>
                  <a:pt x="47" y="249"/>
                  <a:pt x="47" y="249"/>
                  <a:pt x="47" y="249"/>
                </a:cubicBezTo>
                <a:cubicBezTo>
                  <a:pt x="47" y="228"/>
                  <a:pt x="47" y="228"/>
                  <a:pt x="47" y="228"/>
                </a:cubicBezTo>
                <a:cubicBezTo>
                  <a:pt x="47" y="16"/>
                  <a:pt x="47" y="16"/>
                  <a:pt x="47" y="16"/>
                </a:cubicBezTo>
                <a:cubicBezTo>
                  <a:pt x="405" y="16"/>
                  <a:pt x="405" y="16"/>
                  <a:pt x="405" y="16"/>
                </a:cubicBezTo>
                <a:cubicBezTo>
                  <a:pt x="405" y="37"/>
                  <a:pt x="405" y="37"/>
                  <a:pt x="405" y="37"/>
                </a:cubicBezTo>
                <a:cubicBezTo>
                  <a:pt x="405" y="42"/>
                  <a:pt x="409" y="45"/>
                  <a:pt x="413" y="45"/>
                </a:cubicBezTo>
                <a:cubicBezTo>
                  <a:pt x="418" y="45"/>
                  <a:pt x="421" y="42"/>
                  <a:pt x="421" y="37"/>
                </a:cubicBezTo>
                <a:cubicBezTo>
                  <a:pt x="421" y="14"/>
                  <a:pt x="421" y="14"/>
                  <a:pt x="421" y="14"/>
                </a:cubicBezTo>
                <a:cubicBezTo>
                  <a:pt x="421" y="6"/>
                  <a:pt x="415" y="0"/>
                  <a:pt x="408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37" y="0"/>
                  <a:pt x="31" y="6"/>
                  <a:pt x="31" y="14"/>
                </a:cubicBezTo>
                <a:cubicBezTo>
                  <a:pt x="31" y="211"/>
                  <a:pt x="31" y="211"/>
                  <a:pt x="31" y="211"/>
                </a:cubicBezTo>
                <a:cubicBezTo>
                  <a:pt x="31" y="228"/>
                  <a:pt x="31" y="228"/>
                  <a:pt x="31" y="228"/>
                </a:cubicBezTo>
                <a:cubicBezTo>
                  <a:pt x="31" y="249"/>
                  <a:pt x="31" y="249"/>
                  <a:pt x="31" y="249"/>
                </a:cubicBezTo>
                <a:cubicBezTo>
                  <a:pt x="14" y="249"/>
                  <a:pt x="14" y="249"/>
                  <a:pt x="14" y="249"/>
                </a:cubicBezTo>
                <a:cubicBezTo>
                  <a:pt x="7" y="249"/>
                  <a:pt x="0" y="255"/>
                  <a:pt x="0" y="263"/>
                </a:cubicBezTo>
                <a:cubicBezTo>
                  <a:pt x="0" y="282"/>
                  <a:pt x="0" y="282"/>
                  <a:pt x="0" y="282"/>
                </a:cubicBezTo>
                <a:cubicBezTo>
                  <a:pt x="0" y="289"/>
                  <a:pt x="7" y="296"/>
                  <a:pt x="14" y="296"/>
                </a:cubicBezTo>
                <a:cubicBezTo>
                  <a:pt x="438" y="296"/>
                  <a:pt x="438" y="296"/>
                  <a:pt x="438" y="296"/>
                </a:cubicBezTo>
                <a:cubicBezTo>
                  <a:pt x="446" y="296"/>
                  <a:pt x="452" y="289"/>
                  <a:pt x="452" y="282"/>
                </a:cubicBezTo>
                <a:cubicBezTo>
                  <a:pt x="452" y="263"/>
                  <a:pt x="452" y="263"/>
                  <a:pt x="452" y="263"/>
                </a:cubicBezTo>
                <a:cubicBezTo>
                  <a:pt x="452" y="255"/>
                  <a:pt x="446" y="249"/>
                  <a:pt x="438" y="249"/>
                </a:cubicBezTo>
                <a:close/>
                <a:moveTo>
                  <a:pt x="436" y="280"/>
                </a:moveTo>
                <a:cubicBezTo>
                  <a:pt x="16" y="280"/>
                  <a:pt x="16" y="280"/>
                  <a:pt x="16" y="280"/>
                </a:cubicBezTo>
                <a:cubicBezTo>
                  <a:pt x="16" y="265"/>
                  <a:pt x="16" y="265"/>
                  <a:pt x="16" y="265"/>
                </a:cubicBezTo>
                <a:cubicBezTo>
                  <a:pt x="184" y="265"/>
                  <a:pt x="184" y="265"/>
                  <a:pt x="184" y="265"/>
                </a:cubicBezTo>
                <a:cubicBezTo>
                  <a:pt x="185" y="268"/>
                  <a:pt x="188" y="271"/>
                  <a:pt x="191" y="271"/>
                </a:cubicBezTo>
                <a:cubicBezTo>
                  <a:pt x="260" y="271"/>
                  <a:pt x="260" y="271"/>
                  <a:pt x="260" y="271"/>
                </a:cubicBezTo>
                <a:cubicBezTo>
                  <a:pt x="264" y="271"/>
                  <a:pt x="267" y="268"/>
                  <a:pt x="268" y="265"/>
                </a:cubicBezTo>
                <a:cubicBezTo>
                  <a:pt x="436" y="265"/>
                  <a:pt x="436" y="265"/>
                  <a:pt x="436" y="265"/>
                </a:cubicBezTo>
                <a:lnTo>
                  <a:pt x="436" y="280"/>
                </a:lnTo>
                <a:close/>
              </a:path>
            </a:pathLst>
          </a:cu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 sz="1400">
              <a:latin typeface="Candara" pitchFamily="34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490889" y="2348128"/>
            <a:ext cx="480711" cy="280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8316418" y="2086795"/>
            <a:ext cx="379264" cy="135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789" descr="图片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847" y="2187075"/>
            <a:ext cx="382494" cy="280276"/>
          </a:xfrm>
          <a:prstGeom prst="rect">
            <a:avLst/>
          </a:prstGeom>
          <a:noFill/>
        </p:spPr>
      </p:pic>
      <p:pic>
        <p:nvPicPr>
          <p:cNvPr id="30" name="Picture 789" descr="图片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2088144"/>
            <a:ext cx="382494" cy="280276"/>
          </a:xfrm>
          <a:prstGeom prst="rect">
            <a:avLst/>
          </a:prstGeom>
          <a:noFill/>
        </p:spPr>
      </p:pic>
      <p:pic>
        <p:nvPicPr>
          <p:cNvPr id="31" name="Picture 789" descr="图片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944128"/>
            <a:ext cx="382494" cy="280276"/>
          </a:xfrm>
          <a:prstGeom prst="rect">
            <a:avLst/>
          </a:prstGeom>
          <a:noFill/>
        </p:spPr>
      </p:pic>
      <p:pic>
        <p:nvPicPr>
          <p:cNvPr id="32" name="Picture 789" descr="图片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8384" y="1944128"/>
            <a:ext cx="382494" cy="280276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>
            <a:off x="37893" y="1722705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andara" pitchFamily="34" charset="0"/>
              </a:rPr>
              <a:t>CE1</a:t>
            </a:r>
            <a:endParaRPr lang="en-US" dirty="0">
              <a:latin typeface="Candara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59632" y="1284480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ndara" pitchFamily="34" charset="0"/>
              </a:rPr>
              <a:t>Domain 1</a:t>
            </a:r>
            <a:endParaRPr lang="en-US" dirty="0">
              <a:latin typeface="Candara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372200" y="1152040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ndara" pitchFamily="34" charset="0"/>
              </a:rPr>
              <a:t>Domain 3</a:t>
            </a:r>
            <a:endParaRPr lang="en-US" dirty="0">
              <a:latin typeface="Candara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256952" y="5171164"/>
            <a:ext cx="5774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andara" pitchFamily="34" charset="0"/>
              </a:rPr>
              <a:t>CE2</a:t>
            </a:r>
            <a:endParaRPr lang="en-US" dirty="0">
              <a:latin typeface="Candara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20603" y="1814830"/>
            <a:ext cx="493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1.A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3491880" y="1800112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1.B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5148064" y="1656096"/>
            <a:ext cx="493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3.A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7847938" y="1526571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3.B</a:t>
            </a:r>
            <a:endParaRPr lang="en-US" dirty="0"/>
          </a:p>
        </p:txBody>
      </p:sp>
      <p:sp>
        <p:nvSpPr>
          <p:cNvPr id="44" name="Freeform 35"/>
          <p:cNvSpPr>
            <a:spLocks noChangeAspect="1" noEditPoints="1"/>
          </p:cNvSpPr>
          <p:nvPr/>
        </p:nvSpPr>
        <p:spPr bwMode="auto">
          <a:xfrm flipH="1">
            <a:off x="2958164" y="2827724"/>
            <a:ext cx="2982079" cy="898209"/>
          </a:xfrm>
          <a:custGeom>
            <a:avLst/>
            <a:gdLst>
              <a:gd name="T0" fmla="*/ 2147483647 w 522"/>
              <a:gd name="T1" fmla="*/ 2147483647 h 400"/>
              <a:gd name="T2" fmla="*/ 2147483647 w 522"/>
              <a:gd name="T3" fmla="*/ 2147483647 h 400"/>
              <a:gd name="T4" fmla="*/ 2147483647 w 522"/>
              <a:gd name="T5" fmla="*/ 2147483647 h 400"/>
              <a:gd name="T6" fmla="*/ 2147483647 w 522"/>
              <a:gd name="T7" fmla="*/ 2147483647 h 400"/>
              <a:gd name="T8" fmla="*/ 2147483647 w 522"/>
              <a:gd name="T9" fmla="*/ 2147483647 h 400"/>
              <a:gd name="T10" fmla="*/ 2147483647 w 522"/>
              <a:gd name="T11" fmla="*/ 2147483647 h 400"/>
              <a:gd name="T12" fmla="*/ 2147483647 w 522"/>
              <a:gd name="T13" fmla="*/ 2147483647 h 400"/>
              <a:gd name="T14" fmla="*/ 2147483647 w 522"/>
              <a:gd name="T15" fmla="*/ 2147483647 h 400"/>
              <a:gd name="T16" fmla="*/ 2147483647 w 522"/>
              <a:gd name="T17" fmla="*/ 2147483647 h 400"/>
              <a:gd name="T18" fmla="*/ 2147483647 w 522"/>
              <a:gd name="T19" fmla="*/ 2147483647 h 400"/>
              <a:gd name="T20" fmla="*/ 2147483647 w 522"/>
              <a:gd name="T21" fmla="*/ 2147483647 h 400"/>
              <a:gd name="T22" fmla="*/ 2147483647 w 522"/>
              <a:gd name="T23" fmla="*/ 2147483647 h 400"/>
              <a:gd name="T24" fmla="*/ 2147483647 w 522"/>
              <a:gd name="T25" fmla="*/ 2147483647 h 400"/>
              <a:gd name="T26" fmla="*/ 2147483647 w 522"/>
              <a:gd name="T27" fmla="*/ 2147483647 h 400"/>
              <a:gd name="T28" fmla="*/ 2147483647 w 522"/>
              <a:gd name="T29" fmla="*/ 2147483647 h 400"/>
              <a:gd name="T30" fmla="*/ 2147483647 w 522"/>
              <a:gd name="T31" fmla="*/ 2147483647 h 400"/>
              <a:gd name="T32" fmla="*/ 2147483647 w 522"/>
              <a:gd name="T33" fmla="*/ 2147483647 h 400"/>
              <a:gd name="T34" fmla="*/ 2147483647 w 522"/>
              <a:gd name="T35" fmla="*/ 2147483647 h 400"/>
              <a:gd name="T36" fmla="*/ 2147483647 w 522"/>
              <a:gd name="T37" fmla="*/ 2147483647 h 400"/>
              <a:gd name="T38" fmla="*/ 2147483647 w 522"/>
              <a:gd name="T39" fmla="*/ 2147483647 h 400"/>
              <a:gd name="T40" fmla="*/ 2147483647 w 522"/>
              <a:gd name="T41" fmla="*/ 2147483647 h 400"/>
              <a:gd name="T42" fmla="*/ 2147483647 w 522"/>
              <a:gd name="T43" fmla="*/ 2147483647 h 400"/>
              <a:gd name="T44" fmla="*/ 2147483647 w 522"/>
              <a:gd name="T45" fmla="*/ 2147483647 h 400"/>
              <a:gd name="T46" fmla="*/ 2147483647 w 522"/>
              <a:gd name="T47" fmla="*/ 2147483647 h 400"/>
              <a:gd name="T48" fmla="*/ 2147483647 w 522"/>
              <a:gd name="T49" fmla="*/ 2147483647 h 400"/>
              <a:gd name="T50" fmla="*/ 2147483647 w 522"/>
              <a:gd name="T51" fmla="*/ 2147483647 h 400"/>
              <a:gd name="T52" fmla="*/ 2147483647 w 522"/>
              <a:gd name="T53" fmla="*/ 2147483647 h 400"/>
              <a:gd name="T54" fmla="*/ 2147483647 w 522"/>
              <a:gd name="T55" fmla="*/ 2147483647 h 400"/>
              <a:gd name="T56" fmla="*/ 2147483647 w 522"/>
              <a:gd name="T57" fmla="*/ 2147483647 h 400"/>
              <a:gd name="T58" fmla="*/ 2147483647 w 522"/>
              <a:gd name="T59" fmla="*/ 2147483647 h 400"/>
              <a:gd name="T60" fmla="*/ 2147483647 w 522"/>
              <a:gd name="T61" fmla="*/ 2147483647 h 400"/>
              <a:gd name="T62" fmla="*/ 2147483647 w 522"/>
              <a:gd name="T63" fmla="*/ 2147483647 h 400"/>
              <a:gd name="T64" fmla="*/ 2147483647 w 522"/>
              <a:gd name="T65" fmla="*/ 2147483647 h 400"/>
              <a:gd name="T66" fmla="*/ 2147483647 w 522"/>
              <a:gd name="T67" fmla="*/ 2147483647 h 400"/>
              <a:gd name="T68" fmla="*/ 2147483647 w 522"/>
              <a:gd name="T69" fmla="*/ 2147483647 h 400"/>
              <a:gd name="T70" fmla="*/ 2147483647 w 522"/>
              <a:gd name="T71" fmla="*/ 2147483647 h 400"/>
              <a:gd name="T72" fmla="*/ 2147483647 w 522"/>
              <a:gd name="T73" fmla="*/ 2147483647 h 400"/>
              <a:gd name="T74" fmla="*/ 2147483647 w 522"/>
              <a:gd name="T75" fmla="*/ 2147483647 h 400"/>
              <a:gd name="T76" fmla="*/ 2147483647 w 522"/>
              <a:gd name="T77" fmla="*/ 2147483647 h 400"/>
              <a:gd name="T78" fmla="*/ 2147483647 w 522"/>
              <a:gd name="T79" fmla="*/ 2147483647 h 400"/>
              <a:gd name="T80" fmla="*/ 2147483647 w 522"/>
              <a:gd name="T81" fmla="*/ 2147483647 h 400"/>
              <a:gd name="T82" fmla="*/ 2147483647 w 522"/>
              <a:gd name="T83" fmla="*/ 2147483647 h 400"/>
              <a:gd name="T84" fmla="*/ 2147483647 w 522"/>
              <a:gd name="T85" fmla="*/ 2147483647 h 400"/>
              <a:gd name="T86" fmla="*/ 2147483647 w 522"/>
              <a:gd name="T87" fmla="*/ 2147483647 h 400"/>
              <a:gd name="T88" fmla="*/ 2147483647 w 522"/>
              <a:gd name="T89" fmla="*/ 2147483647 h 400"/>
              <a:gd name="T90" fmla="*/ 2147483647 w 522"/>
              <a:gd name="T91" fmla="*/ 2147483647 h 400"/>
              <a:gd name="T92" fmla="*/ 2147483647 w 522"/>
              <a:gd name="T93" fmla="*/ 2147483647 h 400"/>
              <a:gd name="T94" fmla="*/ 2147483647 w 522"/>
              <a:gd name="T95" fmla="*/ 2147483647 h 400"/>
              <a:gd name="T96" fmla="*/ 2147483647 w 522"/>
              <a:gd name="T97" fmla="*/ 2147483647 h 400"/>
              <a:gd name="T98" fmla="*/ 2147483647 w 522"/>
              <a:gd name="T99" fmla="*/ 2147483647 h 400"/>
              <a:gd name="T100" fmla="*/ 2147483647 w 522"/>
              <a:gd name="T101" fmla="*/ 2147483647 h 400"/>
              <a:gd name="T102" fmla="*/ 2147483647 w 522"/>
              <a:gd name="T103" fmla="*/ 2147483647 h 400"/>
              <a:gd name="T104" fmla="*/ 2147483647 w 522"/>
              <a:gd name="T105" fmla="*/ 2147483647 h 400"/>
              <a:gd name="T106" fmla="*/ 2147483647 w 522"/>
              <a:gd name="T107" fmla="*/ 2147483647 h 400"/>
              <a:gd name="T108" fmla="*/ 2147483647 w 522"/>
              <a:gd name="T109" fmla="*/ 2147483647 h 400"/>
              <a:gd name="T110" fmla="*/ 2147483647 w 522"/>
              <a:gd name="T111" fmla="*/ 2147483647 h 400"/>
              <a:gd name="T112" fmla="*/ 2147483647 w 522"/>
              <a:gd name="T113" fmla="*/ 2147483647 h 400"/>
              <a:gd name="T114" fmla="*/ 2147483647 w 522"/>
              <a:gd name="T115" fmla="*/ 2147483647 h 400"/>
              <a:gd name="T116" fmla="*/ 2147483647 w 522"/>
              <a:gd name="T117" fmla="*/ 2147483647 h 400"/>
              <a:gd name="T118" fmla="*/ 2147483647 w 522"/>
              <a:gd name="T119" fmla="*/ 2147483647 h 40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22" h="400">
                <a:moveTo>
                  <a:pt x="470" y="164"/>
                </a:moveTo>
                <a:cubicBezTo>
                  <a:pt x="470" y="162"/>
                  <a:pt x="470" y="160"/>
                  <a:pt x="470" y="158"/>
                </a:cubicBezTo>
                <a:cubicBezTo>
                  <a:pt x="470" y="111"/>
                  <a:pt x="431" y="72"/>
                  <a:pt x="384" y="72"/>
                </a:cubicBezTo>
                <a:cubicBezTo>
                  <a:pt x="381" y="72"/>
                  <a:pt x="379" y="72"/>
                  <a:pt x="377" y="72"/>
                </a:cubicBezTo>
                <a:cubicBezTo>
                  <a:pt x="364" y="30"/>
                  <a:pt x="325" y="0"/>
                  <a:pt x="279" y="0"/>
                </a:cubicBezTo>
                <a:cubicBezTo>
                  <a:pt x="240" y="0"/>
                  <a:pt x="206" y="22"/>
                  <a:pt x="189" y="54"/>
                </a:cubicBezTo>
                <a:cubicBezTo>
                  <a:pt x="178" y="46"/>
                  <a:pt x="164" y="42"/>
                  <a:pt x="150" y="42"/>
                </a:cubicBezTo>
                <a:cubicBezTo>
                  <a:pt x="112" y="42"/>
                  <a:pt x="81" y="73"/>
                  <a:pt x="81" y="111"/>
                </a:cubicBezTo>
                <a:cubicBezTo>
                  <a:pt x="81" y="113"/>
                  <a:pt x="81" y="114"/>
                  <a:pt x="81" y="115"/>
                </a:cubicBezTo>
                <a:cubicBezTo>
                  <a:pt x="36" y="121"/>
                  <a:pt x="0" y="159"/>
                  <a:pt x="0" y="206"/>
                </a:cubicBezTo>
                <a:cubicBezTo>
                  <a:pt x="0" y="230"/>
                  <a:pt x="10" y="253"/>
                  <a:pt x="26" y="269"/>
                </a:cubicBezTo>
                <a:cubicBezTo>
                  <a:pt x="24" y="275"/>
                  <a:pt x="23" y="282"/>
                  <a:pt x="23" y="289"/>
                </a:cubicBezTo>
                <a:cubicBezTo>
                  <a:pt x="23" y="327"/>
                  <a:pt x="54" y="358"/>
                  <a:pt x="92" y="358"/>
                </a:cubicBezTo>
                <a:cubicBezTo>
                  <a:pt x="98" y="358"/>
                  <a:pt x="105" y="357"/>
                  <a:pt x="111" y="355"/>
                </a:cubicBezTo>
                <a:cubicBezTo>
                  <a:pt x="125" y="381"/>
                  <a:pt x="152" y="400"/>
                  <a:pt x="184" y="400"/>
                </a:cubicBezTo>
                <a:cubicBezTo>
                  <a:pt x="208" y="400"/>
                  <a:pt x="230" y="389"/>
                  <a:pt x="245" y="373"/>
                </a:cubicBezTo>
                <a:cubicBezTo>
                  <a:pt x="258" y="381"/>
                  <a:pt x="273" y="385"/>
                  <a:pt x="289" y="385"/>
                </a:cubicBezTo>
                <a:cubicBezTo>
                  <a:pt x="315" y="385"/>
                  <a:pt x="338" y="373"/>
                  <a:pt x="353" y="354"/>
                </a:cubicBezTo>
                <a:cubicBezTo>
                  <a:pt x="365" y="361"/>
                  <a:pt x="380" y="366"/>
                  <a:pt x="395" y="366"/>
                </a:cubicBezTo>
                <a:cubicBezTo>
                  <a:pt x="435" y="366"/>
                  <a:pt x="468" y="334"/>
                  <a:pt x="471" y="295"/>
                </a:cubicBezTo>
                <a:cubicBezTo>
                  <a:pt x="501" y="287"/>
                  <a:pt x="522" y="261"/>
                  <a:pt x="522" y="230"/>
                </a:cubicBezTo>
                <a:cubicBezTo>
                  <a:pt x="522" y="198"/>
                  <a:pt x="500" y="171"/>
                  <a:pt x="470" y="164"/>
                </a:cubicBezTo>
                <a:close/>
                <a:moveTo>
                  <a:pt x="453" y="169"/>
                </a:moveTo>
                <a:cubicBezTo>
                  <a:pt x="453" y="169"/>
                  <a:pt x="453" y="169"/>
                  <a:pt x="453" y="169"/>
                </a:cubicBezTo>
                <a:cubicBezTo>
                  <a:pt x="453" y="169"/>
                  <a:pt x="453" y="169"/>
                  <a:pt x="453" y="169"/>
                </a:cubicBezTo>
                <a:cubicBezTo>
                  <a:pt x="453" y="172"/>
                  <a:pt x="454" y="174"/>
                  <a:pt x="455" y="175"/>
                </a:cubicBezTo>
                <a:cubicBezTo>
                  <a:pt x="456" y="177"/>
                  <a:pt x="458" y="178"/>
                  <a:pt x="460" y="179"/>
                </a:cubicBezTo>
                <a:cubicBezTo>
                  <a:pt x="464" y="179"/>
                  <a:pt x="467" y="180"/>
                  <a:pt x="470" y="181"/>
                </a:cubicBezTo>
                <a:cubicBezTo>
                  <a:pt x="477" y="200"/>
                  <a:pt x="477" y="200"/>
                  <a:pt x="477" y="200"/>
                </a:cubicBezTo>
                <a:cubicBezTo>
                  <a:pt x="458" y="220"/>
                  <a:pt x="458" y="220"/>
                  <a:pt x="458" y="220"/>
                </a:cubicBezTo>
                <a:cubicBezTo>
                  <a:pt x="429" y="201"/>
                  <a:pt x="429" y="201"/>
                  <a:pt x="429" y="201"/>
                </a:cubicBezTo>
                <a:cubicBezTo>
                  <a:pt x="430" y="198"/>
                  <a:pt x="430" y="196"/>
                  <a:pt x="430" y="193"/>
                </a:cubicBezTo>
                <a:cubicBezTo>
                  <a:pt x="430" y="191"/>
                  <a:pt x="430" y="188"/>
                  <a:pt x="429" y="185"/>
                </a:cubicBezTo>
                <a:cubicBezTo>
                  <a:pt x="452" y="168"/>
                  <a:pt x="452" y="168"/>
                  <a:pt x="452" y="168"/>
                </a:cubicBezTo>
                <a:cubicBezTo>
                  <a:pt x="453" y="168"/>
                  <a:pt x="453" y="169"/>
                  <a:pt x="453" y="169"/>
                </a:cubicBezTo>
                <a:close/>
                <a:moveTo>
                  <a:pt x="461" y="241"/>
                </a:moveTo>
                <a:cubicBezTo>
                  <a:pt x="481" y="255"/>
                  <a:pt x="481" y="255"/>
                  <a:pt x="481" y="255"/>
                </a:cubicBezTo>
                <a:cubicBezTo>
                  <a:pt x="481" y="255"/>
                  <a:pt x="481" y="256"/>
                  <a:pt x="481" y="256"/>
                </a:cubicBezTo>
                <a:cubicBezTo>
                  <a:pt x="449" y="259"/>
                  <a:pt x="449" y="259"/>
                  <a:pt x="449" y="259"/>
                </a:cubicBezTo>
                <a:cubicBezTo>
                  <a:pt x="448" y="258"/>
                  <a:pt x="448" y="257"/>
                  <a:pt x="448" y="256"/>
                </a:cubicBezTo>
                <a:lnTo>
                  <a:pt x="461" y="241"/>
                </a:lnTo>
                <a:close/>
                <a:moveTo>
                  <a:pt x="426" y="243"/>
                </a:moveTo>
                <a:cubicBezTo>
                  <a:pt x="419" y="215"/>
                  <a:pt x="419" y="215"/>
                  <a:pt x="419" y="215"/>
                </a:cubicBezTo>
                <a:cubicBezTo>
                  <a:pt x="419" y="215"/>
                  <a:pt x="420" y="214"/>
                  <a:pt x="420" y="214"/>
                </a:cubicBezTo>
                <a:cubicBezTo>
                  <a:pt x="447" y="232"/>
                  <a:pt x="447" y="232"/>
                  <a:pt x="447" y="232"/>
                </a:cubicBezTo>
                <a:cubicBezTo>
                  <a:pt x="436" y="245"/>
                  <a:pt x="436" y="245"/>
                  <a:pt x="436" y="245"/>
                </a:cubicBezTo>
                <a:cubicBezTo>
                  <a:pt x="433" y="244"/>
                  <a:pt x="429" y="243"/>
                  <a:pt x="426" y="243"/>
                </a:cubicBezTo>
                <a:close/>
                <a:moveTo>
                  <a:pt x="435" y="269"/>
                </a:moveTo>
                <a:cubicBezTo>
                  <a:pt x="435" y="274"/>
                  <a:pt x="430" y="278"/>
                  <a:pt x="425" y="278"/>
                </a:cubicBezTo>
                <a:cubicBezTo>
                  <a:pt x="420" y="278"/>
                  <a:pt x="415" y="274"/>
                  <a:pt x="415" y="269"/>
                </a:cubicBezTo>
                <a:cubicBezTo>
                  <a:pt x="415" y="263"/>
                  <a:pt x="420" y="259"/>
                  <a:pt x="425" y="259"/>
                </a:cubicBezTo>
                <a:cubicBezTo>
                  <a:pt x="430" y="259"/>
                  <a:pt x="435" y="263"/>
                  <a:pt x="435" y="269"/>
                </a:cubicBezTo>
                <a:close/>
                <a:moveTo>
                  <a:pt x="448" y="130"/>
                </a:moveTo>
                <a:cubicBezTo>
                  <a:pt x="447" y="131"/>
                  <a:pt x="447" y="132"/>
                  <a:pt x="446" y="133"/>
                </a:cubicBezTo>
                <a:cubicBezTo>
                  <a:pt x="443" y="137"/>
                  <a:pt x="442" y="142"/>
                  <a:pt x="442" y="147"/>
                </a:cubicBezTo>
                <a:cubicBezTo>
                  <a:pt x="442" y="150"/>
                  <a:pt x="442" y="153"/>
                  <a:pt x="443" y="155"/>
                </a:cubicBezTo>
                <a:cubicBezTo>
                  <a:pt x="421" y="171"/>
                  <a:pt x="421" y="171"/>
                  <a:pt x="421" y="171"/>
                </a:cubicBezTo>
                <a:cubicBezTo>
                  <a:pt x="441" y="117"/>
                  <a:pt x="441" y="117"/>
                  <a:pt x="441" y="117"/>
                </a:cubicBezTo>
                <a:cubicBezTo>
                  <a:pt x="444" y="121"/>
                  <a:pt x="446" y="125"/>
                  <a:pt x="448" y="130"/>
                </a:cubicBezTo>
                <a:close/>
                <a:moveTo>
                  <a:pt x="429" y="104"/>
                </a:moveTo>
                <a:cubicBezTo>
                  <a:pt x="405" y="168"/>
                  <a:pt x="405" y="168"/>
                  <a:pt x="405" y="168"/>
                </a:cubicBezTo>
                <a:cubicBezTo>
                  <a:pt x="405" y="168"/>
                  <a:pt x="405" y="168"/>
                  <a:pt x="404" y="168"/>
                </a:cubicBezTo>
                <a:cubicBezTo>
                  <a:pt x="404" y="168"/>
                  <a:pt x="404" y="168"/>
                  <a:pt x="403" y="168"/>
                </a:cubicBezTo>
                <a:cubicBezTo>
                  <a:pt x="392" y="137"/>
                  <a:pt x="392" y="137"/>
                  <a:pt x="392" y="137"/>
                </a:cubicBezTo>
                <a:cubicBezTo>
                  <a:pt x="425" y="101"/>
                  <a:pt x="425" y="101"/>
                  <a:pt x="425" y="101"/>
                </a:cubicBezTo>
                <a:cubicBezTo>
                  <a:pt x="426" y="102"/>
                  <a:pt x="427" y="103"/>
                  <a:pt x="429" y="104"/>
                </a:cubicBezTo>
                <a:close/>
                <a:moveTo>
                  <a:pt x="404" y="203"/>
                </a:moveTo>
                <a:cubicBezTo>
                  <a:pt x="399" y="203"/>
                  <a:pt x="395" y="199"/>
                  <a:pt x="395" y="193"/>
                </a:cubicBezTo>
                <a:cubicBezTo>
                  <a:pt x="395" y="188"/>
                  <a:pt x="399" y="184"/>
                  <a:pt x="404" y="184"/>
                </a:cubicBezTo>
                <a:cubicBezTo>
                  <a:pt x="410" y="184"/>
                  <a:pt x="414" y="188"/>
                  <a:pt x="414" y="193"/>
                </a:cubicBezTo>
                <a:cubicBezTo>
                  <a:pt x="414" y="199"/>
                  <a:pt x="410" y="203"/>
                  <a:pt x="404" y="203"/>
                </a:cubicBezTo>
                <a:close/>
                <a:moveTo>
                  <a:pt x="411" y="247"/>
                </a:moveTo>
                <a:cubicBezTo>
                  <a:pt x="410" y="248"/>
                  <a:pt x="409" y="248"/>
                  <a:pt x="409" y="249"/>
                </a:cubicBezTo>
                <a:cubicBezTo>
                  <a:pt x="350" y="211"/>
                  <a:pt x="350" y="211"/>
                  <a:pt x="350" y="211"/>
                </a:cubicBezTo>
                <a:cubicBezTo>
                  <a:pt x="350" y="210"/>
                  <a:pt x="351" y="209"/>
                  <a:pt x="351" y="208"/>
                </a:cubicBezTo>
                <a:cubicBezTo>
                  <a:pt x="381" y="204"/>
                  <a:pt x="381" y="204"/>
                  <a:pt x="381" y="204"/>
                </a:cubicBezTo>
                <a:cubicBezTo>
                  <a:pt x="383" y="208"/>
                  <a:pt x="386" y="212"/>
                  <a:pt x="390" y="215"/>
                </a:cubicBezTo>
                <a:cubicBezTo>
                  <a:pt x="394" y="218"/>
                  <a:pt x="399" y="219"/>
                  <a:pt x="403" y="219"/>
                </a:cubicBezTo>
                <a:lnTo>
                  <a:pt x="411" y="247"/>
                </a:lnTo>
                <a:close/>
                <a:moveTo>
                  <a:pt x="392" y="89"/>
                </a:moveTo>
                <a:cubicBezTo>
                  <a:pt x="394" y="89"/>
                  <a:pt x="394" y="89"/>
                  <a:pt x="394" y="89"/>
                </a:cubicBezTo>
                <a:cubicBezTo>
                  <a:pt x="400" y="90"/>
                  <a:pt x="405" y="91"/>
                  <a:pt x="410" y="93"/>
                </a:cubicBezTo>
                <a:cubicBezTo>
                  <a:pt x="392" y="113"/>
                  <a:pt x="392" y="113"/>
                  <a:pt x="392" y="113"/>
                </a:cubicBezTo>
                <a:cubicBezTo>
                  <a:pt x="392" y="112"/>
                  <a:pt x="392" y="110"/>
                  <a:pt x="392" y="108"/>
                </a:cubicBezTo>
                <a:cubicBezTo>
                  <a:pt x="391" y="106"/>
                  <a:pt x="390" y="104"/>
                  <a:pt x="390" y="102"/>
                </a:cubicBezTo>
                <a:cubicBezTo>
                  <a:pt x="392" y="99"/>
                  <a:pt x="393" y="94"/>
                  <a:pt x="393" y="90"/>
                </a:cubicBezTo>
                <a:cubicBezTo>
                  <a:pt x="393" y="90"/>
                  <a:pt x="392" y="90"/>
                  <a:pt x="392" y="89"/>
                </a:cubicBezTo>
                <a:close/>
                <a:moveTo>
                  <a:pt x="366" y="104"/>
                </a:moveTo>
                <a:cubicBezTo>
                  <a:pt x="372" y="104"/>
                  <a:pt x="376" y="108"/>
                  <a:pt x="376" y="113"/>
                </a:cubicBezTo>
                <a:cubicBezTo>
                  <a:pt x="376" y="119"/>
                  <a:pt x="372" y="123"/>
                  <a:pt x="366" y="123"/>
                </a:cubicBezTo>
                <a:cubicBezTo>
                  <a:pt x="361" y="123"/>
                  <a:pt x="357" y="119"/>
                  <a:pt x="357" y="113"/>
                </a:cubicBezTo>
                <a:cubicBezTo>
                  <a:pt x="357" y="108"/>
                  <a:pt x="361" y="104"/>
                  <a:pt x="366" y="104"/>
                </a:cubicBezTo>
                <a:close/>
                <a:moveTo>
                  <a:pt x="369" y="139"/>
                </a:moveTo>
                <a:cubicBezTo>
                  <a:pt x="358" y="151"/>
                  <a:pt x="358" y="151"/>
                  <a:pt x="358" y="151"/>
                </a:cubicBezTo>
                <a:cubicBezTo>
                  <a:pt x="363" y="139"/>
                  <a:pt x="363" y="139"/>
                  <a:pt x="363" y="139"/>
                </a:cubicBezTo>
                <a:cubicBezTo>
                  <a:pt x="364" y="139"/>
                  <a:pt x="365" y="139"/>
                  <a:pt x="366" y="139"/>
                </a:cubicBezTo>
                <a:cubicBezTo>
                  <a:pt x="367" y="139"/>
                  <a:pt x="368" y="139"/>
                  <a:pt x="369" y="139"/>
                </a:cubicBezTo>
                <a:close/>
                <a:moveTo>
                  <a:pt x="357" y="66"/>
                </a:moveTo>
                <a:cubicBezTo>
                  <a:pt x="357" y="67"/>
                  <a:pt x="356" y="67"/>
                  <a:pt x="355" y="67"/>
                </a:cubicBezTo>
                <a:cubicBezTo>
                  <a:pt x="348" y="51"/>
                  <a:pt x="348" y="51"/>
                  <a:pt x="348" y="51"/>
                </a:cubicBezTo>
                <a:cubicBezTo>
                  <a:pt x="352" y="56"/>
                  <a:pt x="355" y="61"/>
                  <a:pt x="357" y="66"/>
                </a:cubicBezTo>
                <a:close/>
                <a:moveTo>
                  <a:pt x="380" y="150"/>
                </a:moveTo>
                <a:cubicBezTo>
                  <a:pt x="388" y="173"/>
                  <a:pt x="388" y="173"/>
                  <a:pt x="388" y="173"/>
                </a:cubicBezTo>
                <a:cubicBezTo>
                  <a:pt x="386" y="175"/>
                  <a:pt x="384" y="177"/>
                  <a:pt x="383" y="179"/>
                </a:cubicBezTo>
                <a:cubicBezTo>
                  <a:pt x="381" y="182"/>
                  <a:pt x="380" y="185"/>
                  <a:pt x="379" y="188"/>
                </a:cubicBezTo>
                <a:cubicBezTo>
                  <a:pt x="349" y="192"/>
                  <a:pt x="349" y="192"/>
                  <a:pt x="349" y="192"/>
                </a:cubicBezTo>
                <a:cubicBezTo>
                  <a:pt x="348" y="190"/>
                  <a:pt x="347" y="189"/>
                  <a:pt x="347" y="188"/>
                </a:cubicBezTo>
                <a:lnTo>
                  <a:pt x="380" y="150"/>
                </a:lnTo>
                <a:close/>
                <a:moveTo>
                  <a:pt x="341" y="119"/>
                </a:moveTo>
                <a:cubicBezTo>
                  <a:pt x="342" y="121"/>
                  <a:pt x="343" y="124"/>
                  <a:pt x="344" y="126"/>
                </a:cubicBezTo>
                <a:cubicBezTo>
                  <a:pt x="334" y="151"/>
                  <a:pt x="334" y="151"/>
                  <a:pt x="334" y="151"/>
                </a:cubicBezTo>
                <a:cubicBezTo>
                  <a:pt x="332" y="106"/>
                  <a:pt x="332" y="106"/>
                  <a:pt x="332" y="106"/>
                </a:cubicBezTo>
                <a:cubicBezTo>
                  <a:pt x="341" y="110"/>
                  <a:pt x="341" y="110"/>
                  <a:pt x="341" y="110"/>
                </a:cubicBezTo>
                <a:cubicBezTo>
                  <a:pt x="341" y="111"/>
                  <a:pt x="340" y="112"/>
                  <a:pt x="340" y="113"/>
                </a:cubicBezTo>
                <a:cubicBezTo>
                  <a:pt x="340" y="115"/>
                  <a:pt x="341" y="117"/>
                  <a:pt x="341" y="119"/>
                </a:cubicBezTo>
                <a:close/>
                <a:moveTo>
                  <a:pt x="343" y="80"/>
                </a:moveTo>
                <a:cubicBezTo>
                  <a:pt x="342" y="83"/>
                  <a:pt x="341" y="87"/>
                  <a:pt x="341" y="90"/>
                </a:cubicBezTo>
                <a:cubicBezTo>
                  <a:pt x="341" y="91"/>
                  <a:pt x="341" y="92"/>
                  <a:pt x="341" y="93"/>
                </a:cubicBezTo>
                <a:cubicBezTo>
                  <a:pt x="331" y="88"/>
                  <a:pt x="331" y="88"/>
                  <a:pt x="331" y="88"/>
                </a:cubicBezTo>
                <a:cubicBezTo>
                  <a:pt x="329" y="46"/>
                  <a:pt x="329" y="46"/>
                  <a:pt x="329" y="46"/>
                </a:cubicBezTo>
                <a:lnTo>
                  <a:pt x="343" y="80"/>
                </a:lnTo>
                <a:close/>
                <a:moveTo>
                  <a:pt x="318" y="159"/>
                </a:moveTo>
                <a:cubicBezTo>
                  <a:pt x="284" y="86"/>
                  <a:pt x="284" y="86"/>
                  <a:pt x="284" y="86"/>
                </a:cubicBezTo>
                <a:cubicBezTo>
                  <a:pt x="285" y="86"/>
                  <a:pt x="285" y="85"/>
                  <a:pt x="286" y="85"/>
                </a:cubicBezTo>
                <a:cubicBezTo>
                  <a:pt x="315" y="98"/>
                  <a:pt x="315" y="98"/>
                  <a:pt x="315" y="98"/>
                </a:cubicBezTo>
                <a:lnTo>
                  <a:pt x="318" y="159"/>
                </a:lnTo>
                <a:close/>
                <a:moveTo>
                  <a:pt x="303" y="267"/>
                </a:moveTo>
                <a:cubicBezTo>
                  <a:pt x="302" y="263"/>
                  <a:pt x="301" y="260"/>
                  <a:pt x="298" y="257"/>
                </a:cubicBezTo>
                <a:cubicBezTo>
                  <a:pt x="317" y="228"/>
                  <a:pt x="317" y="228"/>
                  <a:pt x="317" y="228"/>
                </a:cubicBezTo>
                <a:cubicBezTo>
                  <a:pt x="318" y="228"/>
                  <a:pt x="318" y="228"/>
                  <a:pt x="318" y="228"/>
                </a:cubicBezTo>
                <a:cubicBezTo>
                  <a:pt x="321" y="285"/>
                  <a:pt x="321" y="285"/>
                  <a:pt x="321" y="285"/>
                </a:cubicBezTo>
                <a:cubicBezTo>
                  <a:pt x="303" y="276"/>
                  <a:pt x="303" y="276"/>
                  <a:pt x="303" y="276"/>
                </a:cubicBezTo>
                <a:cubicBezTo>
                  <a:pt x="304" y="275"/>
                  <a:pt x="304" y="274"/>
                  <a:pt x="304" y="272"/>
                </a:cubicBezTo>
                <a:cubicBezTo>
                  <a:pt x="304" y="271"/>
                  <a:pt x="304" y="269"/>
                  <a:pt x="303" y="267"/>
                </a:cubicBezTo>
                <a:close/>
                <a:moveTo>
                  <a:pt x="285" y="248"/>
                </a:moveTo>
                <a:cubicBezTo>
                  <a:pt x="283" y="247"/>
                  <a:pt x="280" y="247"/>
                  <a:pt x="278" y="247"/>
                </a:cubicBezTo>
                <a:cubicBezTo>
                  <a:pt x="276" y="247"/>
                  <a:pt x="274" y="247"/>
                  <a:pt x="273" y="247"/>
                </a:cubicBezTo>
                <a:cubicBezTo>
                  <a:pt x="273" y="247"/>
                  <a:pt x="273" y="247"/>
                  <a:pt x="273" y="247"/>
                </a:cubicBezTo>
                <a:cubicBezTo>
                  <a:pt x="269" y="248"/>
                  <a:pt x="266" y="249"/>
                  <a:pt x="263" y="251"/>
                </a:cubicBezTo>
                <a:cubicBezTo>
                  <a:pt x="230" y="227"/>
                  <a:pt x="230" y="227"/>
                  <a:pt x="230" y="227"/>
                </a:cubicBezTo>
                <a:cubicBezTo>
                  <a:pt x="231" y="225"/>
                  <a:pt x="232" y="222"/>
                  <a:pt x="233" y="220"/>
                </a:cubicBezTo>
                <a:cubicBezTo>
                  <a:pt x="241" y="219"/>
                  <a:pt x="241" y="219"/>
                  <a:pt x="241" y="219"/>
                </a:cubicBezTo>
                <a:cubicBezTo>
                  <a:pt x="298" y="213"/>
                  <a:pt x="298" y="213"/>
                  <a:pt x="298" y="213"/>
                </a:cubicBezTo>
                <a:cubicBezTo>
                  <a:pt x="300" y="216"/>
                  <a:pt x="301" y="218"/>
                  <a:pt x="303" y="221"/>
                </a:cubicBezTo>
                <a:lnTo>
                  <a:pt x="285" y="248"/>
                </a:lnTo>
                <a:close/>
                <a:moveTo>
                  <a:pt x="288" y="272"/>
                </a:moveTo>
                <a:cubicBezTo>
                  <a:pt x="288" y="278"/>
                  <a:pt x="283" y="282"/>
                  <a:pt x="278" y="282"/>
                </a:cubicBezTo>
                <a:cubicBezTo>
                  <a:pt x="272" y="282"/>
                  <a:pt x="268" y="278"/>
                  <a:pt x="268" y="272"/>
                </a:cubicBezTo>
                <a:cubicBezTo>
                  <a:pt x="268" y="267"/>
                  <a:pt x="272" y="263"/>
                  <a:pt x="278" y="263"/>
                </a:cubicBezTo>
                <a:cubicBezTo>
                  <a:pt x="283" y="263"/>
                  <a:pt x="288" y="267"/>
                  <a:pt x="288" y="272"/>
                </a:cubicBezTo>
                <a:close/>
                <a:moveTo>
                  <a:pt x="265" y="144"/>
                </a:moveTo>
                <a:cubicBezTo>
                  <a:pt x="265" y="150"/>
                  <a:pt x="260" y="154"/>
                  <a:pt x="255" y="154"/>
                </a:cubicBezTo>
                <a:cubicBezTo>
                  <a:pt x="249" y="154"/>
                  <a:pt x="245" y="150"/>
                  <a:pt x="245" y="144"/>
                </a:cubicBezTo>
                <a:cubicBezTo>
                  <a:pt x="245" y="139"/>
                  <a:pt x="249" y="135"/>
                  <a:pt x="255" y="135"/>
                </a:cubicBezTo>
                <a:cubicBezTo>
                  <a:pt x="260" y="135"/>
                  <a:pt x="265" y="139"/>
                  <a:pt x="265" y="144"/>
                </a:cubicBezTo>
                <a:close/>
                <a:moveTo>
                  <a:pt x="257" y="67"/>
                </a:moveTo>
                <a:cubicBezTo>
                  <a:pt x="257" y="62"/>
                  <a:pt x="261" y="57"/>
                  <a:pt x="267" y="57"/>
                </a:cubicBezTo>
                <a:cubicBezTo>
                  <a:pt x="272" y="57"/>
                  <a:pt x="277" y="62"/>
                  <a:pt x="277" y="67"/>
                </a:cubicBezTo>
                <a:cubicBezTo>
                  <a:pt x="277" y="72"/>
                  <a:pt x="272" y="77"/>
                  <a:pt x="267" y="77"/>
                </a:cubicBezTo>
                <a:cubicBezTo>
                  <a:pt x="261" y="77"/>
                  <a:pt x="257" y="72"/>
                  <a:pt x="257" y="67"/>
                </a:cubicBezTo>
                <a:close/>
                <a:moveTo>
                  <a:pt x="260" y="170"/>
                </a:moveTo>
                <a:cubicBezTo>
                  <a:pt x="264" y="169"/>
                  <a:pt x="267" y="167"/>
                  <a:pt x="270" y="165"/>
                </a:cubicBezTo>
                <a:cubicBezTo>
                  <a:pt x="301" y="188"/>
                  <a:pt x="301" y="188"/>
                  <a:pt x="301" y="188"/>
                </a:cubicBezTo>
                <a:cubicBezTo>
                  <a:pt x="301" y="188"/>
                  <a:pt x="301" y="188"/>
                  <a:pt x="300" y="189"/>
                </a:cubicBezTo>
                <a:cubicBezTo>
                  <a:pt x="299" y="191"/>
                  <a:pt x="297" y="194"/>
                  <a:pt x="297" y="197"/>
                </a:cubicBezTo>
                <a:cubicBezTo>
                  <a:pt x="241" y="203"/>
                  <a:pt x="241" y="203"/>
                  <a:pt x="241" y="203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0" y="202"/>
                  <a:pt x="229" y="200"/>
                  <a:pt x="228" y="198"/>
                </a:cubicBezTo>
                <a:cubicBezTo>
                  <a:pt x="248" y="169"/>
                  <a:pt x="248" y="169"/>
                  <a:pt x="248" y="169"/>
                </a:cubicBezTo>
                <a:cubicBezTo>
                  <a:pt x="250" y="170"/>
                  <a:pt x="252" y="170"/>
                  <a:pt x="255" y="170"/>
                </a:cubicBezTo>
                <a:cubicBezTo>
                  <a:pt x="257" y="170"/>
                  <a:pt x="258" y="170"/>
                  <a:pt x="260" y="170"/>
                </a:cubicBezTo>
                <a:close/>
                <a:moveTo>
                  <a:pt x="251" y="119"/>
                </a:moveTo>
                <a:cubicBezTo>
                  <a:pt x="250" y="119"/>
                  <a:pt x="250" y="119"/>
                  <a:pt x="250" y="119"/>
                </a:cubicBezTo>
                <a:cubicBezTo>
                  <a:pt x="244" y="120"/>
                  <a:pt x="240" y="123"/>
                  <a:pt x="237" y="126"/>
                </a:cubicBezTo>
                <a:cubicBezTo>
                  <a:pt x="227" y="122"/>
                  <a:pt x="227" y="122"/>
                  <a:pt x="227" y="122"/>
                </a:cubicBezTo>
                <a:cubicBezTo>
                  <a:pt x="227" y="121"/>
                  <a:pt x="227" y="120"/>
                  <a:pt x="227" y="119"/>
                </a:cubicBezTo>
                <a:cubicBezTo>
                  <a:pt x="227" y="112"/>
                  <a:pt x="224" y="104"/>
                  <a:pt x="218" y="99"/>
                </a:cubicBezTo>
                <a:cubicBezTo>
                  <a:pt x="215" y="97"/>
                  <a:pt x="213" y="96"/>
                  <a:pt x="210" y="95"/>
                </a:cubicBezTo>
                <a:cubicBezTo>
                  <a:pt x="210" y="86"/>
                  <a:pt x="210" y="86"/>
                  <a:pt x="210" y="86"/>
                </a:cubicBezTo>
                <a:cubicBezTo>
                  <a:pt x="244" y="80"/>
                  <a:pt x="244" y="80"/>
                  <a:pt x="244" y="80"/>
                </a:cubicBezTo>
                <a:cubicBezTo>
                  <a:pt x="247" y="84"/>
                  <a:pt x="251" y="88"/>
                  <a:pt x="255" y="90"/>
                </a:cubicBezTo>
                <a:lnTo>
                  <a:pt x="251" y="119"/>
                </a:lnTo>
                <a:close/>
                <a:moveTo>
                  <a:pt x="221" y="136"/>
                </a:moveTo>
                <a:cubicBezTo>
                  <a:pt x="229" y="140"/>
                  <a:pt x="229" y="140"/>
                  <a:pt x="229" y="140"/>
                </a:cubicBezTo>
                <a:cubicBezTo>
                  <a:pt x="229" y="142"/>
                  <a:pt x="229" y="143"/>
                  <a:pt x="229" y="144"/>
                </a:cubicBezTo>
                <a:cubicBezTo>
                  <a:pt x="229" y="146"/>
                  <a:pt x="229" y="148"/>
                  <a:pt x="230" y="150"/>
                </a:cubicBezTo>
                <a:cubicBezTo>
                  <a:pt x="230" y="154"/>
                  <a:pt x="232" y="157"/>
                  <a:pt x="234" y="160"/>
                </a:cubicBezTo>
                <a:cubicBezTo>
                  <a:pt x="215" y="189"/>
                  <a:pt x="215" y="189"/>
                  <a:pt x="215" y="189"/>
                </a:cubicBezTo>
                <a:cubicBezTo>
                  <a:pt x="214" y="189"/>
                  <a:pt x="214" y="189"/>
                  <a:pt x="214" y="189"/>
                </a:cubicBezTo>
                <a:cubicBezTo>
                  <a:pt x="212" y="143"/>
                  <a:pt x="212" y="143"/>
                  <a:pt x="212" y="143"/>
                </a:cubicBezTo>
                <a:cubicBezTo>
                  <a:pt x="215" y="141"/>
                  <a:pt x="218" y="139"/>
                  <a:pt x="221" y="136"/>
                </a:cubicBezTo>
                <a:close/>
                <a:moveTo>
                  <a:pt x="253" y="264"/>
                </a:moveTo>
                <a:cubicBezTo>
                  <a:pt x="252" y="267"/>
                  <a:pt x="252" y="270"/>
                  <a:pt x="252" y="272"/>
                </a:cubicBezTo>
                <a:cubicBezTo>
                  <a:pt x="252" y="274"/>
                  <a:pt x="252" y="276"/>
                  <a:pt x="253" y="278"/>
                </a:cubicBezTo>
                <a:cubicBezTo>
                  <a:pt x="254" y="286"/>
                  <a:pt x="259" y="292"/>
                  <a:pt x="266" y="295"/>
                </a:cubicBezTo>
                <a:cubicBezTo>
                  <a:pt x="262" y="322"/>
                  <a:pt x="262" y="322"/>
                  <a:pt x="262" y="322"/>
                </a:cubicBezTo>
                <a:cubicBezTo>
                  <a:pt x="226" y="244"/>
                  <a:pt x="226" y="244"/>
                  <a:pt x="226" y="244"/>
                </a:cubicBezTo>
                <a:lnTo>
                  <a:pt x="253" y="264"/>
                </a:lnTo>
                <a:close/>
                <a:moveTo>
                  <a:pt x="279" y="152"/>
                </a:moveTo>
                <a:cubicBezTo>
                  <a:pt x="280" y="150"/>
                  <a:pt x="281" y="147"/>
                  <a:pt x="281" y="144"/>
                </a:cubicBezTo>
                <a:cubicBezTo>
                  <a:pt x="281" y="143"/>
                  <a:pt x="280" y="141"/>
                  <a:pt x="280" y="139"/>
                </a:cubicBezTo>
                <a:cubicBezTo>
                  <a:pt x="279" y="131"/>
                  <a:pt x="273" y="125"/>
                  <a:pt x="266" y="121"/>
                </a:cubicBezTo>
                <a:cubicBezTo>
                  <a:pt x="271" y="94"/>
                  <a:pt x="271" y="94"/>
                  <a:pt x="271" y="94"/>
                </a:cubicBezTo>
                <a:cubicBezTo>
                  <a:pt x="307" y="173"/>
                  <a:pt x="307" y="173"/>
                  <a:pt x="307" y="173"/>
                </a:cubicBezTo>
                <a:lnTo>
                  <a:pt x="279" y="152"/>
                </a:lnTo>
                <a:close/>
                <a:moveTo>
                  <a:pt x="312" y="27"/>
                </a:moveTo>
                <a:cubicBezTo>
                  <a:pt x="314" y="80"/>
                  <a:pt x="314" y="80"/>
                  <a:pt x="314" y="80"/>
                </a:cubicBezTo>
                <a:cubicBezTo>
                  <a:pt x="292" y="70"/>
                  <a:pt x="292" y="70"/>
                  <a:pt x="292" y="70"/>
                </a:cubicBezTo>
                <a:cubicBezTo>
                  <a:pt x="292" y="69"/>
                  <a:pt x="293" y="68"/>
                  <a:pt x="293" y="67"/>
                </a:cubicBezTo>
                <a:cubicBezTo>
                  <a:pt x="293" y="65"/>
                  <a:pt x="292" y="64"/>
                  <a:pt x="292" y="62"/>
                </a:cubicBezTo>
                <a:cubicBezTo>
                  <a:pt x="291" y="59"/>
                  <a:pt x="290" y="56"/>
                  <a:pt x="288" y="53"/>
                </a:cubicBezTo>
                <a:cubicBezTo>
                  <a:pt x="309" y="26"/>
                  <a:pt x="309" y="26"/>
                  <a:pt x="309" y="26"/>
                </a:cubicBezTo>
                <a:cubicBezTo>
                  <a:pt x="310" y="27"/>
                  <a:pt x="311" y="27"/>
                  <a:pt x="312" y="27"/>
                </a:cubicBezTo>
                <a:close/>
                <a:moveTo>
                  <a:pt x="234" y="29"/>
                </a:moveTo>
                <a:cubicBezTo>
                  <a:pt x="289" y="17"/>
                  <a:pt x="289" y="17"/>
                  <a:pt x="289" y="17"/>
                </a:cubicBezTo>
                <a:cubicBezTo>
                  <a:pt x="291" y="17"/>
                  <a:pt x="293" y="17"/>
                  <a:pt x="296" y="18"/>
                </a:cubicBezTo>
                <a:cubicBezTo>
                  <a:pt x="276" y="43"/>
                  <a:pt x="276" y="43"/>
                  <a:pt x="276" y="43"/>
                </a:cubicBezTo>
                <a:cubicBezTo>
                  <a:pt x="273" y="42"/>
                  <a:pt x="270" y="41"/>
                  <a:pt x="267" y="41"/>
                </a:cubicBezTo>
                <a:cubicBezTo>
                  <a:pt x="265" y="41"/>
                  <a:pt x="263" y="41"/>
                  <a:pt x="262" y="42"/>
                </a:cubicBezTo>
                <a:cubicBezTo>
                  <a:pt x="257" y="43"/>
                  <a:pt x="253" y="45"/>
                  <a:pt x="249" y="48"/>
                </a:cubicBezTo>
                <a:cubicBezTo>
                  <a:pt x="226" y="34"/>
                  <a:pt x="226" y="34"/>
                  <a:pt x="226" y="34"/>
                </a:cubicBezTo>
                <a:cubicBezTo>
                  <a:pt x="228" y="32"/>
                  <a:pt x="231" y="31"/>
                  <a:pt x="234" y="29"/>
                </a:cubicBezTo>
                <a:close/>
                <a:moveTo>
                  <a:pt x="208" y="52"/>
                </a:moveTo>
                <a:cubicBezTo>
                  <a:pt x="211" y="51"/>
                  <a:pt x="214" y="50"/>
                  <a:pt x="216" y="47"/>
                </a:cubicBezTo>
                <a:cubicBezTo>
                  <a:pt x="242" y="62"/>
                  <a:pt x="242" y="62"/>
                  <a:pt x="242" y="62"/>
                </a:cubicBezTo>
                <a:cubicBezTo>
                  <a:pt x="241" y="63"/>
                  <a:pt x="241" y="63"/>
                  <a:pt x="241" y="64"/>
                </a:cubicBezTo>
                <a:cubicBezTo>
                  <a:pt x="209" y="70"/>
                  <a:pt x="209" y="70"/>
                  <a:pt x="209" y="70"/>
                </a:cubicBezTo>
                <a:cubicBezTo>
                  <a:pt x="208" y="53"/>
                  <a:pt x="208" y="53"/>
                  <a:pt x="208" y="53"/>
                </a:cubicBezTo>
                <a:cubicBezTo>
                  <a:pt x="208" y="53"/>
                  <a:pt x="208" y="53"/>
                  <a:pt x="208" y="52"/>
                </a:cubicBezTo>
                <a:close/>
                <a:moveTo>
                  <a:pt x="202" y="110"/>
                </a:moveTo>
                <a:cubicBezTo>
                  <a:pt x="207" y="110"/>
                  <a:pt x="211" y="114"/>
                  <a:pt x="211" y="119"/>
                </a:cubicBezTo>
                <a:cubicBezTo>
                  <a:pt x="211" y="125"/>
                  <a:pt x="207" y="129"/>
                  <a:pt x="202" y="129"/>
                </a:cubicBezTo>
                <a:cubicBezTo>
                  <a:pt x="196" y="129"/>
                  <a:pt x="192" y="125"/>
                  <a:pt x="192" y="119"/>
                </a:cubicBezTo>
                <a:cubicBezTo>
                  <a:pt x="192" y="114"/>
                  <a:pt x="196" y="110"/>
                  <a:pt x="202" y="110"/>
                </a:cubicBezTo>
                <a:close/>
                <a:moveTo>
                  <a:pt x="192" y="299"/>
                </a:moveTo>
                <a:cubicBezTo>
                  <a:pt x="192" y="299"/>
                  <a:pt x="192" y="299"/>
                  <a:pt x="192" y="299"/>
                </a:cubicBezTo>
                <a:cubicBezTo>
                  <a:pt x="192" y="299"/>
                  <a:pt x="192" y="298"/>
                  <a:pt x="192" y="298"/>
                </a:cubicBezTo>
                <a:cubicBezTo>
                  <a:pt x="192" y="298"/>
                  <a:pt x="191" y="297"/>
                  <a:pt x="191" y="297"/>
                </a:cubicBezTo>
                <a:cubicBezTo>
                  <a:pt x="191" y="296"/>
                  <a:pt x="191" y="295"/>
                  <a:pt x="191" y="294"/>
                </a:cubicBezTo>
                <a:cubicBezTo>
                  <a:pt x="190" y="294"/>
                  <a:pt x="190" y="293"/>
                  <a:pt x="190" y="293"/>
                </a:cubicBezTo>
                <a:cubicBezTo>
                  <a:pt x="189" y="292"/>
                  <a:pt x="189" y="291"/>
                  <a:pt x="189" y="290"/>
                </a:cubicBezTo>
                <a:cubicBezTo>
                  <a:pt x="188" y="290"/>
                  <a:pt x="188" y="289"/>
                  <a:pt x="188" y="289"/>
                </a:cubicBezTo>
                <a:cubicBezTo>
                  <a:pt x="187" y="288"/>
                  <a:pt x="187" y="287"/>
                  <a:pt x="186" y="287"/>
                </a:cubicBezTo>
                <a:cubicBezTo>
                  <a:pt x="186" y="286"/>
                  <a:pt x="185" y="286"/>
                  <a:pt x="185" y="285"/>
                </a:cubicBezTo>
                <a:cubicBezTo>
                  <a:pt x="184" y="285"/>
                  <a:pt x="184" y="285"/>
                  <a:pt x="184" y="284"/>
                </a:cubicBezTo>
                <a:cubicBezTo>
                  <a:pt x="198" y="253"/>
                  <a:pt x="198" y="253"/>
                  <a:pt x="198" y="253"/>
                </a:cubicBezTo>
                <a:cubicBezTo>
                  <a:pt x="201" y="311"/>
                  <a:pt x="201" y="311"/>
                  <a:pt x="201" y="311"/>
                </a:cubicBezTo>
                <a:cubicBezTo>
                  <a:pt x="192" y="306"/>
                  <a:pt x="192" y="306"/>
                  <a:pt x="192" y="306"/>
                </a:cubicBezTo>
                <a:cubicBezTo>
                  <a:pt x="192" y="306"/>
                  <a:pt x="192" y="305"/>
                  <a:pt x="192" y="304"/>
                </a:cubicBezTo>
                <a:cubicBezTo>
                  <a:pt x="192" y="304"/>
                  <a:pt x="192" y="304"/>
                  <a:pt x="192" y="303"/>
                </a:cubicBezTo>
                <a:cubicBezTo>
                  <a:pt x="192" y="302"/>
                  <a:pt x="192" y="301"/>
                  <a:pt x="192" y="299"/>
                </a:cubicBezTo>
                <a:close/>
                <a:moveTo>
                  <a:pt x="169" y="278"/>
                </a:moveTo>
                <a:cubicBezTo>
                  <a:pt x="168" y="278"/>
                  <a:pt x="167" y="278"/>
                  <a:pt x="166" y="278"/>
                </a:cubicBezTo>
                <a:cubicBezTo>
                  <a:pt x="166" y="278"/>
                  <a:pt x="166" y="278"/>
                  <a:pt x="166" y="278"/>
                </a:cubicBezTo>
                <a:cubicBezTo>
                  <a:pt x="166" y="278"/>
                  <a:pt x="166" y="278"/>
                  <a:pt x="166" y="278"/>
                </a:cubicBezTo>
                <a:cubicBezTo>
                  <a:pt x="166" y="278"/>
                  <a:pt x="166" y="278"/>
                  <a:pt x="166" y="278"/>
                </a:cubicBezTo>
                <a:cubicBezTo>
                  <a:pt x="166" y="278"/>
                  <a:pt x="166" y="278"/>
                  <a:pt x="166" y="278"/>
                </a:cubicBezTo>
                <a:cubicBezTo>
                  <a:pt x="165" y="278"/>
                  <a:pt x="164" y="278"/>
                  <a:pt x="164" y="278"/>
                </a:cubicBezTo>
                <a:cubicBezTo>
                  <a:pt x="143" y="233"/>
                  <a:pt x="143" y="233"/>
                  <a:pt x="143" y="233"/>
                </a:cubicBezTo>
                <a:cubicBezTo>
                  <a:pt x="147" y="230"/>
                  <a:pt x="150" y="225"/>
                  <a:pt x="151" y="219"/>
                </a:cubicBezTo>
                <a:cubicBezTo>
                  <a:pt x="151" y="218"/>
                  <a:pt x="152" y="216"/>
                  <a:pt x="152" y="214"/>
                </a:cubicBezTo>
                <a:cubicBezTo>
                  <a:pt x="152" y="208"/>
                  <a:pt x="149" y="203"/>
                  <a:pt x="146" y="198"/>
                </a:cubicBezTo>
                <a:cubicBezTo>
                  <a:pt x="174" y="164"/>
                  <a:pt x="174" y="164"/>
                  <a:pt x="174" y="164"/>
                </a:cubicBezTo>
                <a:cubicBezTo>
                  <a:pt x="189" y="196"/>
                  <a:pt x="189" y="196"/>
                  <a:pt x="189" y="196"/>
                </a:cubicBezTo>
                <a:cubicBezTo>
                  <a:pt x="184" y="200"/>
                  <a:pt x="181" y="207"/>
                  <a:pt x="181" y="214"/>
                </a:cubicBezTo>
                <a:cubicBezTo>
                  <a:pt x="181" y="216"/>
                  <a:pt x="181" y="218"/>
                  <a:pt x="182" y="219"/>
                </a:cubicBezTo>
                <a:cubicBezTo>
                  <a:pt x="183" y="225"/>
                  <a:pt x="186" y="230"/>
                  <a:pt x="190" y="233"/>
                </a:cubicBezTo>
                <a:lnTo>
                  <a:pt x="169" y="278"/>
                </a:lnTo>
                <a:close/>
                <a:moveTo>
                  <a:pt x="176" y="303"/>
                </a:moveTo>
                <a:cubicBezTo>
                  <a:pt x="176" y="309"/>
                  <a:pt x="172" y="313"/>
                  <a:pt x="166" y="313"/>
                </a:cubicBezTo>
                <a:cubicBezTo>
                  <a:pt x="161" y="313"/>
                  <a:pt x="157" y="309"/>
                  <a:pt x="157" y="303"/>
                </a:cubicBezTo>
                <a:cubicBezTo>
                  <a:pt x="157" y="298"/>
                  <a:pt x="161" y="294"/>
                  <a:pt x="166" y="294"/>
                </a:cubicBezTo>
                <a:cubicBezTo>
                  <a:pt x="172" y="294"/>
                  <a:pt x="176" y="298"/>
                  <a:pt x="176" y="303"/>
                </a:cubicBezTo>
                <a:close/>
                <a:moveTo>
                  <a:pt x="141" y="303"/>
                </a:moveTo>
                <a:cubicBezTo>
                  <a:pt x="141" y="304"/>
                  <a:pt x="141" y="305"/>
                  <a:pt x="141" y="306"/>
                </a:cubicBezTo>
                <a:cubicBezTo>
                  <a:pt x="132" y="311"/>
                  <a:pt x="132" y="311"/>
                  <a:pt x="132" y="311"/>
                </a:cubicBezTo>
                <a:cubicBezTo>
                  <a:pt x="135" y="253"/>
                  <a:pt x="135" y="253"/>
                  <a:pt x="135" y="253"/>
                </a:cubicBezTo>
                <a:cubicBezTo>
                  <a:pt x="149" y="284"/>
                  <a:pt x="149" y="284"/>
                  <a:pt x="149" y="284"/>
                </a:cubicBezTo>
                <a:cubicBezTo>
                  <a:pt x="149" y="285"/>
                  <a:pt x="148" y="285"/>
                  <a:pt x="148" y="285"/>
                </a:cubicBezTo>
                <a:cubicBezTo>
                  <a:pt x="148" y="286"/>
                  <a:pt x="147" y="286"/>
                  <a:pt x="147" y="287"/>
                </a:cubicBezTo>
                <a:cubicBezTo>
                  <a:pt x="146" y="287"/>
                  <a:pt x="146" y="288"/>
                  <a:pt x="145" y="289"/>
                </a:cubicBezTo>
                <a:cubicBezTo>
                  <a:pt x="145" y="289"/>
                  <a:pt x="145" y="290"/>
                  <a:pt x="144" y="290"/>
                </a:cubicBezTo>
                <a:cubicBezTo>
                  <a:pt x="144" y="291"/>
                  <a:pt x="143" y="292"/>
                  <a:pt x="143" y="293"/>
                </a:cubicBezTo>
                <a:cubicBezTo>
                  <a:pt x="143" y="293"/>
                  <a:pt x="143" y="294"/>
                  <a:pt x="142" y="294"/>
                </a:cubicBezTo>
                <a:cubicBezTo>
                  <a:pt x="142" y="295"/>
                  <a:pt x="142" y="296"/>
                  <a:pt x="141" y="297"/>
                </a:cubicBezTo>
                <a:cubicBezTo>
                  <a:pt x="141" y="297"/>
                  <a:pt x="141" y="298"/>
                  <a:pt x="141" y="298"/>
                </a:cubicBezTo>
                <a:cubicBezTo>
                  <a:pt x="141" y="298"/>
                  <a:pt x="141" y="299"/>
                  <a:pt x="141" y="299"/>
                </a:cubicBezTo>
                <a:cubicBezTo>
                  <a:pt x="141" y="299"/>
                  <a:pt x="141" y="299"/>
                  <a:pt x="141" y="299"/>
                </a:cubicBezTo>
                <a:cubicBezTo>
                  <a:pt x="141" y="301"/>
                  <a:pt x="141" y="302"/>
                  <a:pt x="141" y="303"/>
                </a:cubicBezTo>
                <a:cubicBezTo>
                  <a:pt x="141" y="303"/>
                  <a:pt x="141" y="303"/>
                  <a:pt x="141" y="303"/>
                </a:cubicBezTo>
                <a:cubicBezTo>
                  <a:pt x="141" y="303"/>
                  <a:pt x="141" y="303"/>
                  <a:pt x="141" y="303"/>
                </a:cubicBezTo>
                <a:cubicBezTo>
                  <a:pt x="141" y="303"/>
                  <a:pt x="141" y="303"/>
                  <a:pt x="141" y="303"/>
                </a:cubicBezTo>
                <a:close/>
                <a:moveTo>
                  <a:pt x="176" y="132"/>
                </a:moveTo>
                <a:cubicBezTo>
                  <a:pt x="179" y="132"/>
                  <a:pt x="179" y="132"/>
                  <a:pt x="179" y="132"/>
                </a:cubicBezTo>
                <a:cubicBezTo>
                  <a:pt x="179" y="132"/>
                  <a:pt x="179" y="133"/>
                  <a:pt x="180" y="133"/>
                </a:cubicBezTo>
                <a:cubicBezTo>
                  <a:pt x="178" y="135"/>
                  <a:pt x="178" y="135"/>
                  <a:pt x="178" y="135"/>
                </a:cubicBezTo>
                <a:lnTo>
                  <a:pt x="176" y="132"/>
                </a:lnTo>
                <a:close/>
                <a:moveTo>
                  <a:pt x="185" y="151"/>
                </a:moveTo>
                <a:cubicBezTo>
                  <a:pt x="192" y="143"/>
                  <a:pt x="192" y="143"/>
                  <a:pt x="192" y="143"/>
                </a:cubicBezTo>
                <a:cubicBezTo>
                  <a:pt x="193" y="144"/>
                  <a:pt x="195" y="144"/>
                  <a:pt x="196" y="144"/>
                </a:cubicBezTo>
                <a:cubicBezTo>
                  <a:pt x="198" y="176"/>
                  <a:pt x="198" y="176"/>
                  <a:pt x="198" y="176"/>
                </a:cubicBezTo>
                <a:lnTo>
                  <a:pt x="185" y="151"/>
                </a:lnTo>
                <a:close/>
                <a:moveTo>
                  <a:pt x="194" y="95"/>
                </a:moveTo>
                <a:cubicBezTo>
                  <a:pt x="193" y="95"/>
                  <a:pt x="193" y="95"/>
                  <a:pt x="192" y="95"/>
                </a:cubicBezTo>
                <a:cubicBezTo>
                  <a:pt x="188" y="90"/>
                  <a:pt x="188" y="90"/>
                  <a:pt x="188" y="90"/>
                </a:cubicBezTo>
                <a:cubicBezTo>
                  <a:pt x="194" y="89"/>
                  <a:pt x="194" y="89"/>
                  <a:pt x="194" y="89"/>
                </a:cubicBezTo>
                <a:lnTo>
                  <a:pt x="194" y="95"/>
                </a:lnTo>
                <a:close/>
                <a:moveTo>
                  <a:pt x="178" y="66"/>
                </a:moveTo>
                <a:cubicBezTo>
                  <a:pt x="181" y="68"/>
                  <a:pt x="184" y="70"/>
                  <a:pt x="186" y="72"/>
                </a:cubicBezTo>
                <a:cubicBezTo>
                  <a:pt x="187" y="73"/>
                  <a:pt x="188" y="73"/>
                  <a:pt x="189" y="74"/>
                </a:cubicBezTo>
                <a:cubicBezTo>
                  <a:pt x="177" y="76"/>
                  <a:pt x="177" y="76"/>
                  <a:pt x="177" y="76"/>
                </a:cubicBezTo>
                <a:cubicBezTo>
                  <a:pt x="173" y="71"/>
                  <a:pt x="173" y="71"/>
                  <a:pt x="173" y="71"/>
                </a:cubicBezTo>
                <a:lnTo>
                  <a:pt x="178" y="66"/>
                </a:lnTo>
                <a:close/>
                <a:moveTo>
                  <a:pt x="165" y="108"/>
                </a:moveTo>
                <a:cubicBezTo>
                  <a:pt x="176" y="114"/>
                  <a:pt x="176" y="114"/>
                  <a:pt x="176" y="114"/>
                </a:cubicBezTo>
                <a:cubicBezTo>
                  <a:pt x="176" y="115"/>
                  <a:pt x="176" y="115"/>
                  <a:pt x="176" y="116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164" y="109"/>
                  <a:pt x="164" y="109"/>
                  <a:pt x="164" y="109"/>
                </a:cubicBezTo>
                <a:cubicBezTo>
                  <a:pt x="165" y="108"/>
                  <a:pt x="165" y="108"/>
                  <a:pt x="165" y="108"/>
                </a:cubicBezTo>
                <a:close/>
                <a:moveTo>
                  <a:pt x="166" y="149"/>
                </a:moveTo>
                <a:cubicBezTo>
                  <a:pt x="133" y="189"/>
                  <a:pt x="133" y="189"/>
                  <a:pt x="133" y="189"/>
                </a:cubicBezTo>
                <a:cubicBezTo>
                  <a:pt x="132" y="189"/>
                  <a:pt x="131" y="188"/>
                  <a:pt x="130" y="188"/>
                </a:cubicBezTo>
                <a:cubicBezTo>
                  <a:pt x="129" y="159"/>
                  <a:pt x="129" y="159"/>
                  <a:pt x="129" y="159"/>
                </a:cubicBezTo>
                <a:cubicBezTo>
                  <a:pt x="133" y="158"/>
                  <a:pt x="137" y="155"/>
                  <a:pt x="140" y="151"/>
                </a:cubicBezTo>
                <a:cubicBezTo>
                  <a:pt x="143" y="147"/>
                  <a:pt x="145" y="143"/>
                  <a:pt x="146" y="138"/>
                </a:cubicBezTo>
                <a:cubicBezTo>
                  <a:pt x="160" y="135"/>
                  <a:pt x="160" y="135"/>
                  <a:pt x="160" y="135"/>
                </a:cubicBezTo>
                <a:lnTo>
                  <a:pt x="166" y="149"/>
                </a:lnTo>
                <a:close/>
                <a:moveTo>
                  <a:pt x="156" y="90"/>
                </a:moveTo>
                <a:cubicBezTo>
                  <a:pt x="156" y="95"/>
                  <a:pt x="152" y="100"/>
                  <a:pt x="147" y="100"/>
                </a:cubicBezTo>
                <a:cubicBezTo>
                  <a:pt x="141" y="100"/>
                  <a:pt x="137" y="95"/>
                  <a:pt x="137" y="90"/>
                </a:cubicBezTo>
                <a:cubicBezTo>
                  <a:pt x="137" y="85"/>
                  <a:pt x="141" y="80"/>
                  <a:pt x="147" y="80"/>
                </a:cubicBezTo>
                <a:cubicBezTo>
                  <a:pt x="152" y="80"/>
                  <a:pt x="156" y="85"/>
                  <a:pt x="156" y="90"/>
                </a:cubicBezTo>
                <a:close/>
                <a:moveTo>
                  <a:pt x="132" y="61"/>
                </a:moveTo>
                <a:cubicBezTo>
                  <a:pt x="135" y="60"/>
                  <a:pt x="138" y="59"/>
                  <a:pt x="142" y="59"/>
                </a:cubicBezTo>
                <a:cubicBezTo>
                  <a:pt x="147" y="64"/>
                  <a:pt x="147" y="64"/>
                  <a:pt x="147" y="64"/>
                </a:cubicBezTo>
                <a:cubicBezTo>
                  <a:pt x="147" y="64"/>
                  <a:pt x="147" y="64"/>
                  <a:pt x="147" y="64"/>
                </a:cubicBezTo>
                <a:cubicBezTo>
                  <a:pt x="145" y="64"/>
                  <a:pt x="143" y="64"/>
                  <a:pt x="141" y="65"/>
                </a:cubicBezTo>
                <a:cubicBezTo>
                  <a:pt x="138" y="65"/>
                  <a:pt x="135" y="67"/>
                  <a:pt x="132" y="69"/>
                </a:cubicBezTo>
                <a:cubicBezTo>
                  <a:pt x="131" y="69"/>
                  <a:pt x="131" y="69"/>
                  <a:pt x="131" y="69"/>
                </a:cubicBezTo>
                <a:lnTo>
                  <a:pt x="132" y="61"/>
                </a:lnTo>
                <a:close/>
                <a:moveTo>
                  <a:pt x="129" y="109"/>
                </a:moveTo>
                <a:cubicBezTo>
                  <a:pt x="134" y="113"/>
                  <a:pt x="140" y="116"/>
                  <a:pt x="146" y="116"/>
                </a:cubicBezTo>
                <a:cubicBezTo>
                  <a:pt x="148" y="116"/>
                  <a:pt x="149" y="116"/>
                  <a:pt x="150" y="116"/>
                </a:cubicBezTo>
                <a:cubicBezTo>
                  <a:pt x="153" y="121"/>
                  <a:pt x="153" y="121"/>
                  <a:pt x="153" y="121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1" y="120"/>
                  <a:pt x="139" y="117"/>
                  <a:pt x="136" y="115"/>
                </a:cubicBezTo>
                <a:cubicBezTo>
                  <a:pt x="134" y="113"/>
                  <a:pt x="132" y="112"/>
                  <a:pt x="129" y="111"/>
                </a:cubicBezTo>
                <a:lnTo>
                  <a:pt x="129" y="109"/>
                </a:lnTo>
                <a:close/>
                <a:moveTo>
                  <a:pt x="130" y="135"/>
                </a:moveTo>
                <a:cubicBezTo>
                  <a:pt x="130" y="140"/>
                  <a:pt x="126" y="145"/>
                  <a:pt x="120" y="145"/>
                </a:cubicBezTo>
                <a:cubicBezTo>
                  <a:pt x="115" y="145"/>
                  <a:pt x="110" y="140"/>
                  <a:pt x="110" y="135"/>
                </a:cubicBezTo>
                <a:cubicBezTo>
                  <a:pt x="110" y="130"/>
                  <a:pt x="115" y="125"/>
                  <a:pt x="120" y="125"/>
                </a:cubicBezTo>
                <a:cubicBezTo>
                  <a:pt x="126" y="125"/>
                  <a:pt x="130" y="130"/>
                  <a:pt x="130" y="135"/>
                </a:cubicBezTo>
                <a:close/>
                <a:moveTo>
                  <a:pt x="70" y="233"/>
                </a:moveTo>
                <a:cubicBezTo>
                  <a:pt x="101" y="226"/>
                  <a:pt x="101" y="226"/>
                  <a:pt x="101" y="226"/>
                </a:cubicBezTo>
                <a:cubicBezTo>
                  <a:pt x="101" y="227"/>
                  <a:pt x="101" y="227"/>
                  <a:pt x="102" y="228"/>
                </a:cubicBezTo>
                <a:cubicBezTo>
                  <a:pt x="70" y="251"/>
                  <a:pt x="70" y="251"/>
                  <a:pt x="70" y="251"/>
                </a:cubicBezTo>
                <a:cubicBezTo>
                  <a:pt x="68" y="250"/>
                  <a:pt x="66" y="249"/>
                  <a:pt x="63" y="248"/>
                </a:cubicBezTo>
                <a:cubicBezTo>
                  <a:pt x="64" y="248"/>
                  <a:pt x="64" y="247"/>
                  <a:pt x="64" y="247"/>
                </a:cubicBezTo>
                <a:cubicBezTo>
                  <a:pt x="67" y="243"/>
                  <a:pt x="69" y="238"/>
                  <a:pt x="70" y="233"/>
                </a:cubicBezTo>
                <a:close/>
                <a:moveTo>
                  <a:pt x="65" y="217"/>
                </a:moveTo>
                <a:cubicBezTo>
                  <a:pt x="66" y="216"/>
                  <a:pt x="66" y="216"/>
                  <a:pt x="66" y="216"/>
                </a:cubicBezTo>
                <a:cubicBezTo>
                  <a:pt x="70" y="217"/>
                  <a:pt x="70" y="217"/>
                  <a:pt x="70" y="217"/>
                </a:cubicBezTo>
                <a:cubicBezTo>
                  <a:pt x="66" y="218"/>
                  <a:pt x="66" y="218"/>
                  <a:pt x="66" y="218"/>
                </a:cubicBezTo>
                <a:cubicBezTo>
                  <a:pt x="66" y="217"/>
                  <a:pt x="66" y="217"/>
                  <a:pt x="65" y="217"/>
                </a:cubicBezTo>
                <a:close/>
                <a:moveTo>
                  <a:pt x="78" y="201"/>
                </a:moveTo>
                <a:cubicBezTo>
                  <a:pt x="81" y="198"/>
                  <a:pt x="81" y="198"/>
                  <a:pt x="81" y="198"/>
                </a:cubicBezTo>
                <a:cubicBezTo>
                  <a:pt x="89" y="203"/>
                  <a:pt x="89" y="203"/>
                  <a:pt x="89" y="203"/>
                </a:cubicBezTo>
                <a:lnTo>
                  <a:pt x="78" y="201"/>
                </a:lnTo>
                <a:close/>
                <a:moveTo>
                  <a:pt x="91" y="185"/>
                </a:moveTo>
                <a:cubicBezTo>
                  <a:pt x="111" y="159"/>
                  <a:pt x="111" y="159"/>
                  <a:pt x="111" y="159"/>
                </a:cubicBezTo>
                <a:cubicBezTo>
                  <a:pt x="112" y="159"/>
                  <a:pt x="112" y="159"/>
                  <a:pt x="113" y="160"/>
                </a:cubicBezTo>
                <a:cubicBezTo>
                  <a:pt x="114" y="189"/>
                  <a:pt x="114" y="189"/>
                  <a:pt x="114" y="189"/>
                </a:cubicBezTo>
                <a:cubicBezTo>
                  <a:pt x="111" y="190"/>
                  <a:pt x="108" y="191"/>
                  <a:pt x="106" y="194"/>
                </a:cubicBezTo>
                <a:lnTo>
                  <a:pt x="91" y="185"/>
                </a:lnTo>
                <a:close/>
                <a:moveTo>
                  <a:pt x="111" y="75"/>
                </a:moveTo>
                <a:cubicBezTo>
                  <a:pt x="115" y="78"/>
                  <a:pt x="115" y="78"/>
                  <a:pt x="115" y="78"/>
                </a:cubicBezTo>
                <a:cubicBezTo>
                  <a:pt x="113" y="110"/>
                  <a:pt x="113" y="110"/>
                  <a:pt x="113" y="110"/>
                </a:cubicBezTo>
                <a:cubicBezTo>
                  <a:pt x="113" y="110"/>
                  <a:pt x="112" y="110"/>
                  <a:pt x="112" y="111"/>
                </a:cubicBezTo>
                <a:cubicBezTo>
                  <a:pt x="99" y="95"/>
                  <a:pt x="99" y="95"/>
                  <a:pt x="99" y="95"/>
                </a:cubicBezTo>
                <a:cubicBezTo>
                  <a:pt x="102" y="87"/>
                  <a:pt x="106" y="81"/>
                  <a:pt x="111" y="75"/>
                </a:cubicBezTo>
                <a:close/>
                <a:moveTo>
                  <a:pt x="54" y="141"/>
                </a:moveTo>
                <a:cubicBezTo>
                  <a:pt x="63" y="136"/>
                  <a:pt x="73" y="132"/>
                  <a:pt x="85" y="131"/>
                </a:cubicBezTo>
                <a:cubicBezTo>
                  <a:pt x="94" y="135"/>
                  <a:pt x="94" y="135"/>
                  <a:pt x="94" y="135"/>
                </a:cubicBezTo>
                <a:cubicBezTo>
                  <a:pt x="94" y="135"/>
                  <a:pt x="94" y="135"/>
                  <a:pt x="94" y="135"/>
                </a:cubicBezTo>
                <a:cubicBezTo>
                  <a:pt x="94" y="140"/>
                  <a:pt x="96" y="145"/>
                  <a:pt x="99" y="149"/>
                </a:cubicBezTo>
                <a:cubicBezTo>
                  <a:pt x="77" y="177"/>
                  <a:pt x="77" y="177"/>
                  <a:pt x="77" y="177"/>
                </a:cubicBezTo>
                <a:cubicBezTo>
                  <a:pt x="53" y="163"/>
                  <a:pt x="53" y="163"/>
                  <a:pt x="53" y="163"/>
                </a:cubicBezTo>
                <a:lnTo>
                  <a:pt x="54" y="141"/>
                </a:lnTo>
                <a:close/>
                <a:moveTo>
                  <a:pt x="53" y="181"/>
                </a:moveTo>
                <a:cubicBezTo>
                  <a:pt x="67" y="189"/>
                  <a:pt x="67" y="189"/>
                  <a:pt x="67" y="189"/>
                </a:cubicBezTo>
                <a:cubicBezTo>
                  <a:pt x="59" y="200"/>
                  <a:pt x="59" y="200"/>
                  <a:pt x="59" y="200"/>
                </a:cubicBezTo>
                <a:cubicBezTo>
                  <a:pt x="53" y="199"/>
                  <a:pt x="53" y="199"/>
                  <a:pt x="53" y="199"/>
                </a:cubicBezTo>
                <a:lnTo>
                  <a:pt x="53" y="181"/>
                </a:lnTo>
                <a:close/>
                <a:moveTo>
                  <a:pt x="21" y="180"/>
                </a:moveTo>
                <a:cubicBezTo>
                  <a:pt x="23" y="176"/>
                  <a:pt x="25" y="171"/>
                  <a:pt x="28" y="167"/>
                </a:cubicBezTo>
                <a:cubicBezTo>
                  <a:pt x="37" y="172"/>
                  <a:pt x="37" y="172"/>
                  <a:pt x="37" y="172"/>
                </a:cubicBezTo>
                <a:cubicBezTo>
                  <a:pt x="37" y="197"/>
                  <a:pt x="37" y="197"/>
                  <a:pt x="37" y="197"/>
                </a:cubicBezTo>
                <a:cubicBezTo>
                  <a:pt x="33" y="197"/>
                  <a:pt x="33" y="197"/>
                  <a:pt x="33" y="197"/>
                </a:cubicBezTo>
                <a:cubicBezTo>
                  <a:pt x="31" y="190"/>
                  <a:pt x="27" y="184"/>
                  <a:pt x="21" y="180"/>
                </a:cubicBezTo>
                <a:close/>
                <a:moveTo>
                  <a:pt x="34" y="231"/>
                </a:moveTo>
                <a:cubicBezTo>
                  <a:pt x="34" y="225"/>
                  <a:pt x="39" y="221"/>
                  <a:pt x="44" y="221"/>
                </a:cubicBezTo>
                <a:cubicBezTo>
                  <a:pt x="49" y="221"/>
                  <a:pt x="54" y="225"/>
                  <a:pt x="54" y="231"/>
                </a:cubicBezTo>
                <a:cubicBezTo>
                  <a:pt x="54" y="236"/>
                  <a:pt x="49" y="241"/>
                  <a:pt x="44" y="241"/>
                </a:cubicBezTo>
                <a:cubicBezTo>
                  <a:pt x="39" y="241"/>
                  <a:pt x="34" y="236"/>
                  <a:pt x="34" y="231"/>
                </a:cubicBezTo>
                <a:close/>
                <a:moveTo>
                  <a:pt x="55" y="327"/>
                </a:moveTo>
                <a:cubicBezTo>
                  <a:pt x="46" y="318"/>
                  <a:pt x="40" y="306"/>
                  <a:pt x="39" y="293"/>
                </a:cubicBezTo>
                <a:cubicBezTo>
                  <a:pt x="42" y="295"/>
                  <a:pt x="46" y="297"/>
                  <a:pt x="50" y="298"/>
                </a:cubicBezTo>
                <a:cubicBezTo>
                  <a:pt x="50" y="298"/>
                  <a:pt x="51" y="298"/>
                  <a:pt x="51" y="298"/>
                </a:cubicBezTo>
                <a:cubicBezTo>
                  <a:pt x="55" y="327"/>
                  <a:pt x="55" y="327"/>
                  <a:pt x="55" y="327"/>
                </a:cubicBezTo>
                <a:cubicBezTo>
                  <a:pt x="55" y="327"/>
                  <a:pt x="55" y="327"/>
                  <a:pt x="55" y="327"/>
                </a:cubicBezTo>
                <a:close/>
                <a:moveTo>
                  <a:pt x="55" y="282"/>
                </a:moveTo>
                <a:cubicBezTo>
                  <a:pt x="50" y="282"/>
                  <a:pt x="45" y="278"/>
                  <a:pt x="45" y="272"/>
                </a:cubicBezTo>
                <a:cubicBezTo>
                  <a:pt x="45" y="267"/>
                  <a:pt x="50" y="263"/>
                  <a:pt x="55" y="263"/>
                </a:cubicBezTo>
                <a:cubicBezTo>
                  <a:pt x="60" y="263"/>
                  <a:pt x="65" y="267"/>
                  <a:pt x="65" y="272"/>
                </a:cubicBezTo>
                <a:cubicBezTo>
                  <a:pt x="65" y="278"/>
                  <a:pt x="60" y="282"/>
                  <a:pt x="55" y="282"/>
                </a:cubicBezTo>
                <a:close/>
                <a:moveTo>
                  <a:pt x="67" y="295"/>
                </a:moveTo>
                <a:cubicBezTo>
                  <a:pt x="73" y="292"/>
                  <a:pt x="79" y="286"/>
                  <a:pt x="80" y="277"/>
                </a:cubicBezTo>
                <a:cubicBezTo>
                  <a:pt x="81" y="276"/>
                  <a:pt x="81" y="274"/>
                  <a:pt x="81" y="272"/>
                </a:cubicBezTo>
                <a:cubicBezTo>
                  <a:pt x="81" y="270"/>
                  <a:pt x="80" y="267"/>
                  <a:pt x="79" y="264"/>
                </a:cubicBezTo>
                <a:cubicBezTo>
                  <a:pt x="107" y="244"/>
                  <a:pt x="107" y="244"/>
                  <a:pt x="107" y="244"/>
                </a:cubicBezTo>
                <a:cubicBezTo>
                  <a:pt x="71" y="322"/>
                  <a:pt x="71" y="322"/>
                  <a:pt x="71" y="322"/>
                </a:cubicBezTo>
                <a:lnTo>
                  <a:pt x="67" y="295"/>
                </a:lnTo>
                <a:close/>
                <a:moveTo>
                  <a:pt x="115" y="318"/>
                </a:moveTo>
                <a:cubicBezTo>
                  <a:pt x="86" y="332"/>
                  <a:pt x="86" y="332"/>
                  <a:pt x="86" y="332"/>
                </a:cubicBezTo>
                <a:cubicBezTo>
                  <a:pt x="85" y="332"/>
                  <a:pt x="85" y="331"/>
                  <a:pt x="84" y="331"/>
                </a:cubicBezTo>
                <a:cubicBezTo>
                  <a:pt x="118" y="258"/>
                  <a:pt x="118" y="258"/>
                  <a:pt x="118" y="258"/>
                </a:cubicBezTo>
                <a:lnTo>
                  <a:pt x="115" y="318"/>
                </a:lnTo>
                <a:close/>
                <a:moveTo>
                  <a:pt x="123" y="223"/>
                </a:moveTo>
                <a:cubicBezTo>
                  <a:pt x="118" y="223"/>
                  <a:pt x="113" y="218"/>
                  <a:pt x="113" y="213"/>
                </a:cubicBezTo>
                <a:cubicBezTo>
                  <a:pt x="113" y="208"/>
                  <a:pt x="118" y="203"/>
                  <a:pt x="123" y="203"/>
                </a:cubicBezTo>
                <a:cubicBezTo>
                  <a:pt x="128" y="203"/>
                  <a:pt x="133" y="208"/>
                  <a:pt x="133" y="213"/>
                </a:cubicBezTo>
                <a:cubicBezTo>
                  <a:pt x="133" y="218"/>
                  <a:pt x="128" y="223"/>
                  <a:pt x="123" y="223"/>
                </a:cubicBezTo>
                <a:close/>
                <a:moveTo>
                  <a:pt x="130" y="354"/>
                </a:moveTo>
                <a:cubicBezTo>
                  <a:pt x="131" y="329"/>
                  <a:pt x="131" y="329"/>
                  <a:pt x="131" y="329"/>
                </a:cubicBezTo>
                <a:cubicBezTo>
                  <a:pt x="148" y="321"/>
                  <a:pt x="148" y="321"/>
                  <a:pt x="148" y="321"/>
                </a:cubicBezTo>
                <a:cubicBezTo>
                  <a:pt x="148" y="321"/>
                  <a:pt x="148" y="321"/>
                  <a:pt x="148" y="322"/>
                </a:cubicBezTo>
                <a:cubicBezTo>
                  <a:pt x="149" y="322"/>
                  <a:pt x="149" y="322"/>
                  <a:pt x="149" y="323"/>
                </a:cubicBezTo>
                <a:cubicBezTo>
                  <a:pt x="134" y="359"/>
                  <a:pt x="134" y="359"/>
                  <a:pt x="134" y="359"/>
                </a:cubicBezTo>
                <a:cubicBezTo>
                  <a:pt x="132" y="358"/>
                  <a:pt x="131" y="356"/>
                  <a:pt x="130" y="354"/>
                </a:cubicBezTo>
                <a:close/>
                <a:moveTo>
                  <a:pt x="184" y="384"/>
                </a:moveTo>
                <a:cubicBezTo>
                  <a:pt x="170" y="384"/>
                  <a:pt x="157" y="379"/>
                  <a:pt x="146" y="371"/>
                </a:cubicBezTo>
                <a:cubicBezTo>
                  <a:pt x="164" y="329"/>
                  <a:pt x="164" y="329"/>
                  <a:pt x="164" y="329"/>
                </a:cubicBezTo>
                <a:cubicBezTo>
                  <a:pt x="165" y="329"/>
                  <a:pt x="166" y="329"/>
                  <a:pt x="166" y="329"/>
                </a:cubicBezTo>
                <a:cubicBezTo>
                  <a:pt x="166" y="329"/>
                  <a:pt x="166" y="329"/>
                  <a:pt x="166" y="329"/>
                </a:cubicBezTo>
                <a:cubicBezTo>
                  <a:pt x="166" y="329"/>
                  <a:pt x="166" y="329"/>
                  <a:pt x="166" y="329"/>
                </a:cubicBezTo>
                <a:cubicBezTo>
                  <a:pt x="166" y="329"/>
                  <a:pt x="166" y="329"/>
                  <a:pt x="166" y="329"/>
                </a:cubicBezTo>
                <a:cubicBezTo>
                  <a:pt x="167" y="329"/>
                  <a:pt x="168" y="329"/>
                  <a:pt x="169" y="329"/>
                </a:cubicBezTo>
                <a:cubicBezTo>
                  <a:pt x="192" y="383"/>
                  <a:pt x="192" y="383"/>
                  <a:pt x="192" y="383"/>
                </a:cubicBezTo>
                <a:cubicBezTo>
                  <a:pt x="190" y="383"/>
                  <a:pt x="187" y="384"/>
                  <a:pt x="184" y="384"/>
                </a:cubicBezTo>
                <a:close/>
                <a:moveTo>
                  <a:pt x="183" y="323"/>
                </a:moveTo>
                <a:cubicBezTo>
                  <a:pt x="184" y="322"/>
                  <a:pt x="184" y="322"/>
                  <a:pt x="185" y="322"/>
                </a:cubicBezTo>
                <a:cubicBezTo>
                  <a:pt x="185" y="321"/>
                  <a:pt x="185" y="321"/>
                  <a:pt x="185" y="321"/>
                </a:cubicBezTo>
                <a:cubicBezTo>
                  <a:pt x="202" y="329"/>
                  <a:pt x="202" y="329"/>
                  <a:pt x="202" y="329"/>
                </a:cubicBezTo>
                <a:cubicBezTo>
                  <a:pt x="204" y="371"/>
                  <a:pt x="204" y="371"/>
                  <a:pt x="204" y="371"/>
                </a:cubicBezTo>
                <a:lnTo>
                  <a:pt x="183" y="323"/>
                </a:lnTo>
                <a:close/>
                <a:moveTo>
                  <a:pt x="207" y="224"/>
                </a:moveTo>
                <a:cubicBezTo>
                  <a:pt x="202" y="224"/>
                  <a:pt x="197" y="220"/>
                  <a:pt x="197" y="214"/>
                </a:cubicBezTo>
                <a:cubicBezTo>
                  <a:pt x="197" y="209"/>
                  <a:pt x="202" y="204"/>
                  <a:pt x="207" y="204"/>
                </a:cubicBezTo>
                <a:cubicBezTo>
                  <a:pt x="212" y="204"/>
                  <a:pt x="217" y="209"/>
                  <a:pt x="217" y="214"/>
                </a:cubicBezTo>
                <a:cubicBezTo>
                  <a:pt x="217" y="220"/>
                  <a:pt x="212" y="224"/>
                  <a:pt x="207" y="224"/>
                </a:cubicBezTo>
                <a:close/>
                <a:moveTo>
                  <a:pt x="237" y="357"/>
                </a:moveTo>
                <a:cubicBezTo>
                  <a:pt x="232" y="363"/>
                  <a:pt x="227" y="369"/>
                  <a:pt x="220" y="373"/>
                </a:cubicBezTo>
                <a:cubicBezTo>
                  <a:pt x="218" y="336"/>
                  <a:pt x="218" y="336"/>
                  <a:pt x="218" y="336"/>
                </a:cubicBezTo>
                <a:cubicBezTo>
                  <a:pt x="240" y="347"/>
                  <a:pt x="240" y="347"/>
                  <a:pt x="240" y="347"/>
                </a:cubicBezTo>
                <a:cubicBezTo>
                  <a:pt x="240" y="348"/>
                  <a:pt x="240" y="349"/>
                  <a:pt x="240" y="350"/>
                </a:cubicBezTo>
                <a:cubicBezTo>
                  <a:pt x="240" y="351"/>
                  <a:pt x="240" y="353"/>
                  <a:pt x="241" y="354"/>
                </a:cubicBezTo>
                <a:cubicBezTo>
                  <a:pt x="239" y="355"/>
                  <a:pt x="238" y="356"/>
                  <a:pt x="237" y="357"/>
                </a:cubicBezTo>
                <a:close/>
                <a:moveTo>
                  <a:pt x="247" y="332"/>
                </a:moveTo>
                <a:cubicBezTo>
                  <a:pt x="218" y="318"/>
                  <a:pt x="218" y="318"/>
                  <a:pt x="218" y="318"/>
                </a:cubicBezTo>
                <a:cubicBezTo>
                  <a:pt x="214" y="258"/>
                  <a:pt x="214" y="258"/>
                  <a:pt x="214" y="258"/>
                </a:cubicBezTo>
                <a:cubicBezTo>
                  <a:pt x="248" y="331"/>
                  <a:pt x="248" y="331"/>
                  <a:pt x="248" y="331"/>
                </a:cubicBezTo>
                <a:cubicBezTo>
                  <a:pt x="248" y="331"/>
                  <a:pt x="248" y="332"/>
                  <a:pt x="247" y="332"/>
                </a:cubicBezTo>
                <a:close/>
                <a:moveTo>
                  <a:pt x="266" y="359"/>
                </a:moveTo>
                <a:cubicBezTo>
                  <a:pt x="261" y="359"/>
                  <a:pt x="256" y="355"/>
                  <a:pt x="256" y="350"/>
                </a:cubicBezTo>
                <a:cubicBezTo>
                  <a:pt x="256" y="344"/>
                  <a:pt x="261" y="340"/>
                  <a:pt x="266" y="340"/>
                </a:cubicBezTo>
                <a:cubicBezTo>
                  <a:pt x="271" y="340"/>
                  <a:pt x="276" y="344"/>
                  <a:pt x="276" y="350"/>
                </a:cubicBezTo>
                <a:cubicBezTo>
                  <a:pt x="276" y="355"/>
                  <a:pt x="271" y="359"/>
                  <a:pt x="266" y="359"/>
                </a:cubicBezTo>
                <a:close/>
                <a:moveTo>
                  <a:pt x="288" y="337"/>
                </a:moveTo>
                <a:cubicBezTo>
                  <a:pt x="286" y="333"/>
                  <a:pt x="282" y="329"/>
                  <a:pt x="278" y="327"/>
                </a:cubicBezTo>
                <a:cubicBezTo>
                  <a:pt x="282" y="298"/>
                  <a:pt x="282" y="298"/>
                  <a:pt x="282" y="298"/>
                </a:cubicBezTo>
                <a:cubicBezTo>
                  <a:pt x="282" y="298"/>
                  <a:pt x="283" y="298"/>
                  <a:pt x="283" y="298"/>
                </a:cubicBezTo>
                <a:cubicBezTo>
                  <a:pt x="288" y="297"/>
                  <a:pt x="293" y="294"/>
                  <a:pt x="296" y="290"/>
                </a:cubicBezTo>
                <a:cubicBezTo>
                  <a:pt x="322" y="303"/>
                  <a:pt x="322" y="303"/>
                  <a:pt x="322" y="303"/>
                </a:cubicBezTo>
                <a:cubicBezTo>
                  <a:pt x="323" y="331"/>
                  <a:pt x="323" y="331"/>
                  <a:pt x="323" y="331"/>
                </a:cubicBezTo>
                <a:lnTo>
                  <a:pt x="288" y="337"/>
                </a:lnTo>
                <a:close/>
                <a:moveTo>
                  <a:pt x="310" y="366"/>
                </a:moveTo>
                <a:cubicBezTo>
                  <a:pt x="291" y="355"/>
                  <a:pt x="291" y="355"/>
                  <a:pt x="291" y="355"/>
                </a:cubicBezTo>
                <a:cubicBezTo>
                  <a:pt x="291" y="354"/>
                  <a:pt x="291" y="354"/>
                  <a:pt x="291" y="353"/>
                </a:cubicBezTo>
                <a:cubicBezTo>
                  <a:pt x="324" y="347"/>
                  <a:pt x="324" y="347"/>
                  <a:pt x="324" y="347"/>
                </a:cubicBezTo>
                <a:cubicBezTo>
                  <a:pt x="324" y="359"/>
                  <a:pt x="324" y="359"/>
                  <a:pt x="324" y="359"/>
                </a:cubicBezTo>
                <a:cubicBezTo>
                  <a:pt x="320" y="362"/>
                  <a:pt x="315" y="364"/>
                  <a:pt x="310" y="366"/>
                </a:cubicBezTo>
                <a:close/>
                <a:moveTo>
                  <a:pt x="326" y="212"/>
                </a:moveTo>
                <a:cubicBezTo>
                  <a:pt x="320" y="212"/>
                  <a:pt x="316" y="208"/>
                  <a:pt x="316" y="203"/>
                </a:cubicBezTo>
                <a:cubicBezTo>
                  <a:pt x="316" y="197"/>
                  <a:pt x="320" y="193"/>
                  <a:pt x="326" y="193"/>
                </a:cubicBezTo>
                <a:cubicBezTo>
                  <a:pt x="331" y="193"/>
                  <a:pt x="335" y="197"/>
                  <a:pt x="335" y="203"/>
                </a:cubicBezTo>
                <a:cubicBezTo>
                  <a:pt x="335" y="208"/>
                  <a:pt x="331" y="212"/>
                  <a:pt x="326" y="212"/>
                </a:cubicBezTo>
                <a:close/>
                <a:moveTo>
                  <a:pt x="361" y="323"/>
                </a:moveTo>
                <a:cubicBezTo>
                  <a:pt x="339" y="327"/>
                  <a:pt x="339" y="327"/>
                  <a:pt x="339" y="327"/>
                </a:cubicBezTo>
                <a:cubicBezTo>
                  <a:pt x="338" y="312"/>
                  <a:pt x="338" y="312"/>
                  <a:pt x="338" y="312"/>
                </a:cubicBezTo>
                <a:cubicBezTo>
                  <a:pt x="361" y="323"/>
                  <a:pt x="361" y="323"/>
                  <a:pt x="361" y="323"/>
                </a:cubicBezTo>
                <a:cubicBezTo>
                  <a:pt x="361" y="323"/>
                  <a:pt x="361" y="323"/>
                  <a:pt x="361" y="323"/>
                </a:cubicBezTo>
                <a:close/>
                <a:moveTo>
                  <a:pt x="368" y="308"/>
                </a:moveTo>
                <a:cubicBezTo>
                  <a:pt x="337" y="293"/>
                  <a:pt x="337" y="293"/>
                  <a:pt x="337" y="293"/>
                </a:cubicBezTo>
                <a:cubicBezTo>
                  <a:pt x="335" y="240"/>
                  <a:pt x="335" y="240"/>
                  <a:pt x="335" y="240"/>
                </a:cubicBezTo>
                <a:cubicBezTo>
                  <a:pt x="368" y="308"/>
                  <a:pt x="368" y="308"/>
                  <a:pt x="368" y="308"/>
                </a:cubicBezTo>
                <a:cubicBezTo>
                  <a:pt x="368" y="308"/>
                  <a:pt x="368" y="308"/>
                  <a:pt x="368" y="308"/>
                </a:cubicBezTo>
                <a:close/>
                <a:moveTo>
                  <a:pt x="386" y="336"/>
                </a:moveTo>
                <a:cubicBezTo>
                  <a:pt x="381" y="336"/>
                  <a:pt x="376" y="332"/>
                  <a:pt x="376" y="327"/>
                </a:cubicBezTo>
                <a:cubicBezTo>
                  <a:pt x="376" y="321"/>
                  <a:pt x="381" y="317"/>
                  <a:pt x="386" y="317"/>
                </a:cubicBezTo>
                <a:cubicBezTo>
                  <a:pt x="392" y="317"/>
                  <a:pt x="396" y="321"/>
                  <a:pt x="396" y="327"/>
                </a:cubicBezTo>
                <a:cubicBezTo>
                  <a:pt x="396" y="332"/>
                  <a:pt x="392" y="336"/>
                  <a:pt x="386" y="336"/>
                </a:cubicBezTo>
                <a:close/>
                <a:moveTo>
                  <a:pt x="463" y="280"/>
                </a:moveTo>
                <a:cubicBezTo>
                  <a:pt x="459" y="281"/>
                  <a:pt x="456" y="284"/>
                  <a:pt x="456" y="288"/>
                </a:cubicBezTo>
                <a:cubicBezTo>
                  <a:pt x="456" y="289"/>
                  <a:pt x="456" y="289"/>
                  <a:pt x="456" y="289"/>
                </a:cubicBezTo>
                <a:cubicBezTo>
                  <a:pt x="456" y="322"/>
                  <a:pt x="430" y="348"/>
                  <a:pt x="398" y="350"/>
                </a:cubicBezTo>
                <a:cubicBezTo>
                  <a:pt x="406" y="345"/>
                  <a:pt x="412" y="336"/>
                  <a:pt x="412" y="327"/>
                </a:cubicBezTo>
                <a:cubicBezTo>
                  <a:pt x="412" y="325"/>
                  <a:pt x="412" y="323"/>
                  <a:pt x="412" y="321"/>
                </a:cubicBezTo>
                <a:cubicBezTo>
                  <a:pt x="409" y="309"/>
                  <a:pt x="398" y="301"/>
                  <a:pt x="386" y="301"/>
                </a:cubicBezTo>
                <a:cubicBezTo>
                  <a:pt x="385" y="301"/>
                  <a:pt x="384" y="301"/>
                  <a:pt x="383" y="301"/>
                </a:cubicBezTo>
                <a:cubicBezTo>
                  <a:pt x="347" y="228"/>
                  <a:pt x="347" y="228"/>
                  <a:pt x="347" y="228"/>
                </a:cubicBezTo>
                <a:cubicBezTo>
                  <a:pt x="400" y="262"/>
                  <a:pt x="400" y="262"/>
                  <a:pt x="400" y="262"/>
                </a:cubicBezTo>
                <a:cubicBezTo>
                  <a:pt x="400" y="264"/>
                  <a:pt x="399" y="267"/>
                  <a:pt x="399" y="269"/>
                </a:cubicBezTo>
                <a:cubicBezTo>
                  <a:pt x="399" y="277"/>
                  <a:pt x="403" y="285"/>
                  <a:pt x="411" y="290"/>
                </a:cubicBezTo>
                <a:cubicBezTo>
                  <a:pt x="415" y="293"/>
                  <a:pt x="420" y="295"/>
                  <a:pt x="425" y="295"/>
                </a:cubicBezTo>
                <a:cubicBezTo>
                  <a:pt x="425" y="295"/>
                  <a:pt x="425" y="295"/>
                  <a:pt x="425" y="295"/>
                </a:cubicBezTo>
                <a:cubicBezTo>
                  <a:pt x="433" y="295"/>
                  <a:pt x="442" y="290"/>
                  <a:pt x="447" y="283"/>
                </a:cubicBezTo>
                <a:cubicBezTo>
                  <a:pt x="448" y="280"/>
                  <a:pt x="449" y="278"/>
                  <a:pt x="450" y="275"/>
                </a:cubicBezTo>
                <a:cubicBezTo>
                  <a:pt x="482" y="272"/>
                  <a:pt x="482" y="272"/>
                  <a:pt x="482" y="272"/>
                </a:cubicBezTo>
                <a:cubicBezTo>
                  <a:pt x="482" y="272"/>
                  <a:pt x="482" y="273"/>
                  <a:pt x="482" y="273"/>
                </a:cubicBezTo>
                <a:cubicBezTo>
                  <a:pt x="476" y="277"/>
                  <a:pt x="470" y="279"/>
                  <a:pt x="463" y="280"/>
                </a:cubicBezTo>
                <a:close/>
                <a:moveTo>
                  <a:pt x="490" y="242"/>
                </a:moveTo>
                <a:cubicBezTo>
                  <a:pt x="472" y="229"/>
                  <a:pt x="472" y="229"/>
                  <a:pt x="472" y="229"/>
                </a:cubicBezTo>
                <a:cubicBezTo>
                  <a:pt x="482" y="218"/>
                  <a:pt x="482" y="218"/>
                  <a:pt x="482" y="218"/>
                </a:cubicBezTo>
                <a:cubicBezTo>
                  <a:pt x="490" y="241"/>
                  <a:pt x="490" y="241"/>
                  <a:pt x="490" y="241"/>
                </a:cubicBezTo>
                <a:cubicBezTo>
                  <a:pt x="490" y="241"/>
                  <a:pt x="490" y="242"/>
                  <a:pt x="490" y="242"/>
                </a:cubicBezTo>
                <a:close/>
                <a:moveTo>
                  <a:pt x="506" y="236"/>
                </a:moveTo>
                <a:cubicBezTo>
                  <a:pt x="495" y="204"/>
                  <a:pt x="495" y="204"/>
                  <a:pt x="495" y="204"/>
                </a:cubicBezTo>
                <a:cubicBezTo>
                  <a:pt x="498" y="201"/>
                  <a:pt x="498" y="201"/>
                  <a:pt x="498" y="201"/>
                </a:cubicBezTo>
                <a:cubicBezTo>
                  <a:pt x="503" y="209"/>
                  <a:pt x="506" y="219"/>
                  <a:pt x="506" y="230"/>
                </a:cubicBezTo>
                <a:cubicBezTo>
                  <a:pt x="506" y="232"/>
                  <a:pt x="506" y="234"/>
                  <a:pt x="506" y="236"/>
                </a:cubicBezTo>
                <a:cubicBezTo>
                  <a:pt x="506" y="236"/>
                  <a:pt x="506" y="236"/>
                  <a:pt x="506" y="236"/>
                </a:cubicBezTo>
                <a:close/>
              </a:path>
            </a:pathLst>
          </a:custGeom>
          <a:solidFill>
            <a:srgbClr val="C2C3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4" tIns="34289" rIns="68574" bIns="34289"/>
          <a:lstStyle/>
          <a:p>
            <a:endParaRPr lang="en-US">
              <a:latin typeface="Candara" pitchFamily="34" charset="0"/>
            </a:endParaRPr>
          </a:p>
        </p:txBody>
      </p:sp>
      <p:pic>
        <p:nvPicPr>
          <p:cNvPr id="47" name="Picture 789" descr="图片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21354" y="2389346"/>
            <a:ext cx="382494" cy="280276"/>
          </a:xfrm>
          <a:prstGeom prst="rect">
            <a:avLst/>
          </a:prstGeom>
          <a:noFill/>
        </p:spPr>
      </p:pic>
      <p:pic>
        <p:nvPicPr>
          <p:cNvPr id="48" name="Picture 789" descr="图片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6837" y="3594232"/>
            <a:ext cx="382494" cy="280276"/>
          </a:xfrm>
          <a:prstGeom prst="rect">
            <a:avLst/>
          </a:prstGeom>
          <a:noFill/>
        </p:spPr>
      </p:pic>
      <p:pic>
        <p:nvPicPr>
          <p:cNvPr id="49" name="Picture 789" descr="图片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95630" y="2383932"/>
            <a:ext cx="382494" cy="280276"/>
          </a:xfrm>
          <a:prstGeom prst="rect">
            <a:avLst/>
          </a:prstGeom>
          <a:noFill/>
        </p:spPr>
      </p:pic>
      <p:pic>
        <p:nvPicPr>
          <p:cNvPr id="50" name="Picture 789" descr="图片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827724"/>
            <a:ext cx="382494" cy="280276"/>
          </a:xfrm>
          <a:prstGeom prst="rect">
            <a:avLst/>
          </a:prstGeom>
          <a:noFill/>
        </p:spPr>
      </p:pic>
      <p:sp>
        <p:nvSpPr>
          <p:cNvPr id="52" name="TextBox 51"/>
          <p:cNvSpPr txBox="1"/>
          <p:nvPr/>
        </p:nvSpPr>
        <p:spPr>
          <a:xfrm>
            <a:off x="8592061" y="1427489"/>
            <a:ext cx="583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andara" pitchFamily="34" charset="0"/>
              </a:rPr>
              <a:t>CE3</a:t>
            </a:r>
            <a:endParaRPr lang="en-US" dirty="0">
              <a:latin typeface="Candara" pitchFamily="34" charset="0"/>
            </a:endParaRPr>
          </a:p>
        </p:txBody>
      </p:sp>
      <p:pic>
        <p:nvPicPr>
          <p:cNvPr id="53" name="Picture 789" descr="图片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2867025"/>
            <a:ext cx="382494" cy="280276"/>
          </a:xfrm>
          <a:prstGeom prst="rect">
            <a:avLst/>
          </a:prstGeom>
          <a:noFill/>
        </p:spPr>
      </p:pic>
      <p:cxnSp>
        <p:nvCxnSpPr>
          <p:cNvPr id="54" name="Straight Connector 53"/>
          <p:cNvCxnSpPr/>
          <p:nvPr/>
        </p:nvCxnSpPr>
        <p:spPr>
          <a:xfrm flipV="1">
            <a:off x="4494349" y="3841824"/>
            <a:ext cx="1" cy="70661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 bwMode="auto">
          <a:xfrm flipH="1" flipV="1">
            <a:off x="719361" y="1762682"/>
            <a:ext cx="7952" cy="1044427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57" name="Straight Connector 56"/>
          <p:cNvCxnSpPr/>
          <p:nvPr/>
        </p:nvCxnSpPr>
        <p:spPr bwMode="auto">
          <a:xfrm flipV="1">
            <a:off x="8496029" y="1782047"/>
            <a:ext cx="0" cy="1015811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sp>
        <p:nvSpPr>
          <p:cNvPr id="58" name="TextBox 57"/>
          <p:cNvSpPr txBox="1"/>
          <p:nvPr/>
        </p:nvSpPr>
        <p:spPr>
          <a:xfrm>
            <a:off x="419042" y="2818879"/>
            <a:ext cx="655331" cy="310024"/>
          </a:xfrm>
          <a:prstGeom prst="rect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AP1</a:t>
            </a:r>
            <a:endParaRPr lang="en-US" sz="1400" dirty="0"/>
          </a:p>
        </p:txBody>
      </p:sp>
      <p:sp>
        <p:nvSpPr>
          <p:cNvPr id="59" name="TextBox 58"/>
          <p:cNvSpPr txBox="1"/>
          <p:nvPr/>
        </p:nvSpPr>
        <p:spPr>
          <a:xfrm>
            <a:off x="8108828" y="2814608"/>
            <a:ext cx="794442" cy="307777"/>
          </a:xfrm>
          <a:prstGeom prst="rect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GB"/>
            </a:defPPr>
            <a:lvl1pPr>
              <a:defRPr sz="1400"/>
            </a:lvl1pPr>
          </a:lstStyle>
          <a:p>
            <a:r>
              <a:rPr lang="en-US" dirty="0"/>
              <a:t>AP3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083988" y="3836136"/>
            <a:ext cx="56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2.A</a:t>
            </a:r>
            <a:endParaRPr lang="en-US" dirty="0"/>
          </a:p>
        </p:txBody>
      </p:sp>
      <p:graphicFrame>
        <p:nvGraphicFramePr>
          <p:cNvPr id="71" name="Table 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7884196"/>
              </p:ext>
            </p:extLst>
          </p:nvPr>
        </p:nvGraphicFramePr>
        <p:xfrm>
          <a:off x="79649" y="5029213"/>
          <a:ext cx="4022927" cy="13147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0681"/>
                <a:gridCol w="1094105"/>
                <a:gridCol w="973777"/>
                <a:gridCol w="1074364"/>
              </a:tblGrid>
              <a:tr h="49175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AP</a:t>
                      </a:r>
                      <a:r>
                        <a:rPr lang="en-US" sz="1200" baseline="0" dirty="0" smtClean="0"/>
                        <a:t> Id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MaxResBwd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Total </a:t>
                      </a:r>
                      <a:r>
                        <a:rPr lang="en-US" sz="1200" dirty="0" err="1" smtClean="0"/>
                        <a:t>Bwd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CE, port</a:t>
                      </a:r>
                      <a:endParaRPr lang="it-IT" sz="1200" dirty="0"/>
                    </a:p>
                  </a:txBody>
                  <a:tcPr/>
                </a:tc>
              </a:tr>
              <a:tr h="24946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AP1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20Gb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20Gb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CE1, </a:t>
                      </a:r>
                      <a:r>
                        <a:rPr lang="en-US" sz="1200" dirty="0" err="1" smtClean="0"/>
                        <a:t>portX</a:t>
                      </a:r>
                      <a:endParaRPr lang="it-IT" sz="1200" dirty="0"/>
                    </a:p>
                  </a:txBody>
                  <a:tcPr/>
                </a:tc>
              </a:tr>
              <a:tr h="24946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AP2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10Gb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10Gb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CE2,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portY</a:t>
                      </a:r>
                      <a:endParaRPr lang="it-IT" sz="1200" dirty="0"/>
                    </a:p>
                  </a:txBody>
                  <a:tcPr/>
                </a:tc>
              </a:tr>
              <a:tr h="24946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AP3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100Gb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100Gb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CE3,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portX</a:t>
                      </a:r>
                      <a:endParaRPr lang="it-IT" sz="12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5" name="Straight Connector 64"/>
          <p:cNvCxnSpPr>
            <a:stCxn id="53" idx="1"/>
            <a:endCxn id="47" idx="3"/>
          </p:cNvCxnSpPr>
          <p:nvPr/>
        </p:nvCxnSpPr>
        <p:spPr>
          <a:xfrm flipH="1" flipV="1">
            <a:off x="3203848" y="2529484"/>
            <a:ext cx="288032" cy="4776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stCxn id="31" idx="1"/>
            <a:endCxn id="30" idx="3"/>
          </p:cNvCxnSpPr>
          <p:nvPr/>
        </p:nvCxnSpPr>
        <p:spPr>
          <a:xfrm flipH="1">
            <a:off x="3586342" y="2084266"/>
            <a:ext cx="1705738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stCxn id="50" idx="0"/>
            <a:endCxn id="49" idx="1"/>
          </p:cNvCxnSpPr>
          <p:nvPr/>
        </p:nvCxnSpPr>
        <p:spPr>
          <a:xfrm flipV="1">
            <a:off x="5339311" y="2524070"/>
            <a:ext cx="956319" cy="3036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Oval 73"/>
          <p:cNvSpPr/>
          <p:nvPr/>
        </p:nvSpPr>
        <p:spPr bwMode="auto">
          <a:xfrm>
            <a:off x="8439655" y="2054225"/>
            <a:ext cx="89390" cy="90160"/>
          </a:xfrm>
          <a:prstGeom prst="ellipse">
            <a:avLst/>
          </a:prstGeom>
          <a:solidFill>
            <a:schemeClr val="tx1">
              <a:lumMod val="5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5" name="Oval 74"/>
          <p:cNvSpPr/>
          <p:nvPr/>
        </p:nvSpPr>
        <p:spPr bwMode="auto">
          <a:xfrm>
            <a:off x="671430" y="2325375"/>
            <a:ext cx="89390" cy="90160"/>
          </a:xfrm>
          <a:prstGeom prst="ellipse">
            <a:avLst/>
          </a:prstGeom>
          <a:solidFill>
            <a:schemeClr val="tx1">
              <a:lumMod val="5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6" name="Freeform 3"/>
          <p:cNvSpPr>
            <a:spLocks noChangeAspect="1" noEditPoints="1"/>
          </p:cNvSpPr>
          <p:nvPr/>
        </p:nvSpPr>
        <p:spPr bwMode="auto">
          <a:xfrm>
            <a:off x="4241913" y="4557959"/>
            <a:ext cx="556393" cy="444071"/>
          </a:xfrm>
          <a:custGeom>
            <a:avLst/>
            <a:gdLst>
              <a:gd name="T0" fmla="*/ 2147483647 w 452"/>
              <a:gd name="T1" fmla="*/ 902027154 h 296"/>
              <a:gd name="T2" fmla="*/ 2147483647 w 452"/>
              <a:gd name="T3" fmla="*/ 732899409 h 296"/>
              <a:gd name="T4" fmla="*/ 2147483647 w 452"/>
              <a:gd name="T5" fmla="*/ 775179468 h 296"/>
              <a:gd name="T6" fmla="*/ 2147483647 w 452"/>
              <a:gd name="T7" fmla="*/ 1183912986 h 296"/>
              <a:gd name="T8" fmla="*/ 2040143987 w 452"/>
              <a:gd name="T9" fmla="*/ 1381231191 h 296"/>
              <a:gd name="T10" fmla="*/ 2147483647 w 452"/>
              <a:gd name="T11" fmla="*/ 2147483647 h 296"/>
              <a:gd name="T12" fmla="*/ 2147483647 w 452"/>
              <a:gd name="T13" fmla="*/ 2147483647 h 296"/>
              <a:gd name="T14" fmla="*/ 2147483647 w 452"/>
              <a:gd name="T15" fmla="*/ 2147483647 h 296"/>
              <a:gd name="T16" fmla="*/ 2147483647 w 452"/>
              <a:gd name="T17" fmla="*/ 2147483647 h 296"/>
              <a:gd name="T18" fmla="*/ 2147483647 w 452"/>
              <a:gd name="T19" fmla="*/ 2147483647 h 296"/>
              <a:gd name="T20" fmla="*/ 2147483647 w 452"/>
              <a:gd name="T21" fmla="*/ 2147483647 h 296"/>
              <a:gd name="T22" fmla="*/ 2147483647 w 452"/>
              <a:gd name="T23" fmla="*/ 1338947378 h 296"/>
              <a:gd name="T24" fmla="*/ 2147483647 w 452"/>
              <a:gd name="T25" fmla="*/ 972497673 h 296"/>
              <a:gd name="T26" fmla="*/ 2147483647 w 452"/>
              <a:gd name="T27" fmla="*/ 1451701710 h 296"/>
              <a:gd name="T28" fmla="*/ 2147483647 w 452"/>
              <a:gd name="T29" fmla="*/ 1310760671 h 296"/>
              <a:gd name="T30" fmla="*/ 2147483647 w 452"/>
              <a:gd name="T31" fmla="*/ 2147483647 h 296"/>
              <a:gd name="T32" fmla="*/ 2147483647 w 452"/>
              <a:gd name="T33" fmla="*/ 1592642749 h 296"/>
              <a:gd name="T34" fmla="*/ 2147483647 w 452"/>
              <a:gd name="T35" fmla="*/ 1620833209 h 296"/>
              <a:gd name="T36" fmla="*/ 2147483647 w 452"/>
              <a:gd name="T37" fmla="*/ 2029562973 h 296"/>
              <a:gd name="T38" fmla="*/ 2147483647 w 452"/>
              <a:gd name="T39" fmla="*/ 2147483647 h 296"/>
              <a:gd name="T40" fmla="*/ 2147483647 w 452"/>
              <a:gd name="T41" fmla="*/ 2147483647 h 296"/>
              <a:gd name="T42" fmla="*/ 2147483647 w 452"/>
              <a:gd name="T43" fmla="*/ 2147483647 h 296"/>
              <a:gd name="T44" fmla="*/ 2147483647 w 452"/>
              <a:gd name="T45" fmla="*/ 2147483647 h 296"/>
              <a:gd name="T46" fmla="*/ 2147483647 w 452"/>
              <a:gd name="T47" fmla="*/ 2147483647 h 296"/>
              <a:gd name="T48" fmla="*/ 2147483647 w 452"/>
              <a:gd name="T49" fmla="*/ 2100033492 h 296"/>
              <a:gd name="T50" fmla="*/ 2147483647 w 452"/>
              <a:gd name="T51" fmla="*/ 1818151415 h 296"/>
              <a:gd name="T52" fmla="*/ 2147483647 w 452"/>
              <a:gd name="T53" fmla="*/ 1775867601 h 296"/>
              <a:gd name="T54" fmla="*/ 2147483647 w 452"/>
              <a:gd name="T55" fmla="*/ 2100033492 h 296"/>
              <a:gd name="T56" fmla="*/ 2147483647 w 452"/>
              <a:gd name="T57" fmla="*/ 1493985524 h 296"/>
              <a:gd name="T58" fmla="*/ 2147483647 w 452"/>
              <a:gd name="T59" fmla="*/ 902027154 h 296"/>
              <a:gd name="T60" fmla="*/ 2147483647 w 452"/>
              <a:gd name="T61" fmla="*/ 1198006339 h 296"/>
              <a:gd name="T62" fmla="*/ 2147483647 w 452"/>
              <a:gd name="T63" fmla="*/ 1522172230 h 296"/>
              <a:gd name="T64" fmla="*/ 2147483647 w 452"/>
              <a:gd name="T65" fmla="*/ 2147483647 h 296"/>
              <a:gd name="T66" fmla="*/ 2147483647 w 452"/>
              <a:gd name="T67" fmla="*/ 2147483647 h 296"/>
              <a:gd name="T68" fmla="*/ 2147483647 w 452"/>
              <a:gd name="T69" fmla="*/ 2147483647 h 296"/>
              <a:gd name="T70" fmla="*/ 2147483647 w 452"/>
              <a:gd name="T71" fmla="*/ 2147483647 h 296"/>
              <a:gd name="T72" fmla="*/ 2147483647 w 452"/>
              <a:gd name="T73" fmla="*/ 2142317306 h 296"/>
              <a:gd name="T74" fmla="*/ 2147483647 w 452"/>
              <a:gd name="T75" fmla="*/ 1747680895 h 296"/>
              <a:gd name="T76" fmla="*/ 2147483647 w 452"/>
              <a:gd name="T77" fmla="*/ 1324854024 h 296"/>
              <a:gd name="T78" fmla="*/ 2147483647 w 452"/>
              <a:gd name="T79" fmla="*/ 2147483647 h 296"/>
              <a:gd name="T80" fmla="*/ 2147483647 w 452"/>
              <a:gd name="T81" fmla="*/ 2147483647 h 296"/>
              <a:gd name="T82" fmla="*/ 2147483647 w 452"/>
              <a:gd name="T83" fmla="*/ 2147483647 h 296"/>
              <a:gd name="T84" fmla="*/ 2147483647 w 452"/>
              <a:gd name="T85" fmla="*/ 873840448 h 296"/>
              <a:gd name="T86" fmla="*/ 2147483647 w 452"/>
              <a:gd name="T87" fmla="*/ 2147483647 h 296"/>
              <a:gd name="T88" fmla="*/ 661289267 w 452"/>
              <a:gd name="T89" fmla="*/ 2147483647 h 296"/>
              <a:gd name="T90" fmla="*/ 661289267 w 452"/>
              <a:gd name="T91" fmla="*/ 225508666 h 296"/>
              <a:gd name="T92" fmla="*/ 2147483647 w 452"/>
              <a:gd name="T93" fmla="*/ 521484096 h 296"/>
              <a:gd name="T94" fmla="*/ 2147483647 w 452"/>
              <a:gd name="T95" fmla="*/ 521484096 h 296"/>
              <a:gd name="T96" fmla="*/ 2147483647 w 452"/>
              <a:gd name="T97" fmla="*/ 0 h 296"/>
              <a:gd name="T98" fmla="*/ 436169516 w 452"/>
              <a:gd name="T99" fmla="*/ 197318205 h 296"/>
              <a:gd name="T100" fmla="*/ 436169516 w 452"/>
              <a:gd name="T101" fmla="*/ 2147483647 h 296"/>
              <a:gd name="T102" fmla="*/ 196979782 w 452"/>
              <a:gd name="T103" fmla="*/ 2147483647 h 296"/>
              <a:gd name="T104" fmla="*/ 0 w 452"/>
              <a:gd name="T105" fmla="*/ 2147483647 h 296"/>
              <a:gd name="T106" fmla="*/ 2147483647 w 452"/>
              <a:gd name="T107" fmla="*/ 2147483647 h 296"/>
              <a:gd name="T108" fmla="*/ 2147483647 w 452"/>
              <a:gd name="T109" fmla="*/ 2147483647 h 296"/>
              <a:gd name="T110" fmla="*/ 2147483647 w 452"/>
              <a:gd name="T111" fmla="*/ 2147483647 h 296"/>
              <a:gd name="T112" fmla="*/ 225119750 w 452"/>
              <a:gd name="T113" fmla="*/ 2147483647 h 296"/>
              <a:gd name="T114" fmla="*/ 2147483647 w 452"/>
              <a:gd name="T115" fmla="*/ 2147483647 h 296"/>
              <a:gd name="T116" fmla="*/ 2147483647 w 452"/>
              <a:gd name="T117" fmla="*/ 2147483647 h 296"/>
              <a:gd name="T118" fmla="*/ 2147483647 w 452"/>
              <a:gd name="T119" fmla="*/ 2147483647 h 29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452" h="296">
                <a:moveTo>
                  <a:pt x="322" y="80"/>
                </a:moveTo>
                <a:cubicBezTo>
                  <a:pt x="322" y="71"/>
                  <a:pt x="315" y="64"/>
                  <a:pt x="306" y="64"/>
                </a:cubicBezTo>
                <a:cubicBezTo>
                  <a:pt x="301" y="64"/>
                  <a:pt x="296" y="67"/>
                  <a:pt x="294" y="70"/>
                </a:cubicBezTo>
                <a:cubicBezTo>
                  <a:pt x="225" y="52"/>
                  <a:pt x="225" y="52"/>
                  <a:pt x="225" y="52"/>
                </a:cubicBezTo>
                <a:cubicBezTo>
                  <a:pt x="224" y="45"/>
                  <a:pt x="217" y="39"/>
                  <a:pt x="209" y="39"/>
                </a:cubicBezTo>
                <a:cubicBezTo>
                  <a:pt x="200" y="39"/>
                  <a:pt x="193" y="46"/>
                  <a:pt x="193" y="55"/>
                </a:cubicBezTo>
                <a:cubicBezTo>
                  <a:pt x="193" y="56"/>
                  <a:pt x="193" y="58"/>
                  <a:pt x="194" y="60"/>
                </a:cubicBezTo>
                <a:cubicBezTo>
                  <a:pt x="168" y="84"/>
                  <a:pt x="168" y="84"/>
                  <a:pt x="168" y="84"/>
                </a:cubicBezTo>
                <a:cubicBezTo>
                  <a:pt x="166" y="83"/>
                  <a:pt x="164" y="82"/>
                  <a:pt x="161" y="82"/>
                </a:cubicBezTo>
                <a:cubicBezTo>
                  <a:pt x="153" y="82"/>
                  <a:pt x="145" y="90"/>
                  <a:pt x="145" y="98"/>
                </a:cubicBezTo>
                <a:cubicBezTo>
                  <a:pt x="145" y="105"/>
                  <a:pt x="150" y="111"/>
                  <a:pt x="155" y="113"/>
                </a:cubicBezTo>
                <a:cubicBezTo>
                  <a:pt x="155" y="173"/>
                  <a:pt x="155" y="173"/>
                  <a:pt x="155" y="173"/>
                </a:cubicBezTo>
                <a:cubicBezTo>
                  <a:pt x="150" y="176"/>
                  <a:pt x="145" y="181"/>
                  <a:pt x="145" y="188"/>
                </a:cubicBezTo>
                <a:cubicBezTo>
                  <a:pt x="145" y="197"/>
                  <a:pt x="153" y="204"/>
                  <a:pt x="161" y="204"/>
                </a:cubicBezTo>
                <a:cubicBezTo>
                  <a:pt x="167" y="204"/>
                  <a:pt x="171" y="201"/>
                  <a:pt x="174" y="197"/>
                </a:cubicBezTo>
                <a:cubicBezTo>
                  <a:pt x="243" y="215"/>
                  <a:pt x="243" y="215"/>
                  <a:pt x="243" y="215"/>
                </a:cubicBezTo>
                <a:cubicBezTo>
                  <a:pt x="244" y="223"/>
                  <a:pt x="250" y="229"/>
                  <a:pt x="259" y="229"/>
                </a:cubicBezTo>
                <a:cubicBezTo>
                  <a:pt x="267" y="229"/>
                  <a:pt x="274" y="222"/>
                  <a:pt x="274" y="213"/>
                </a:cubicBezTo>
                <a:cubicBezTo>
                  <a:pt x="274" y="211"/>
                  <a:pt x="274" y="209"/>
                  <a:pt x="273" y="208"/>
                </a:cubicBezTo>
                <a:cubicBezTo>
                  <a:pt x="299" y="184"/>
                  <a:pt x="299" y="184"/>
                  <a:pt x="299" y="184"/>
                </a:cubicBezTo>
                <a:cubicBezTo>
                  <a:pt x="302" y="185"/>
                  <a:pt x="304" y="185"/>
                  <a:pt x="306" y="185"/>
                </a:cubicBezTo>
                <a:cubicBezTo>
                  <a:pt x="315" y="185"/>
                  <a:pt x="322" y="178"/>
                  <a:pt x="322" y="169"/>
                </a:cubicBezTo>
                <a:cubicBezTo>
                  <a:pt x="322" y="163"/>
                  <a:pt x="318" y="157"/>
                  <a:pt x="312" y="155"/>
                </a:cubicBezTo>
                <a:cubicBezTo>
                  <a:pt x="312" y="95"/>
                  <a:pt x="312" y="95"/>
                  <a:pt x="312" y="95"/>
                </a:cubicBezTo>
                <a:cubicBezTo>
                  <a:pt x="318" y="92"/>
                  <a:pt x="322" y="87"/>
                  <a:pt x="322" y="80"/>
                </a:cubicBezTo>
                <a:close/>
                <a:moveTo>
                  <a:pt x="202" y="69"/>
                </a:moveTo>
                <a:cubicBezTo>
                  <a:pt x="203" y="69"/>
                  <a:pt x="203" y="69"/>
                  <a:pt x="203" y="69"/>
                </a:cubicBezTo>
                <a:cubicBezTo>
                  <a:pt x="203" y="103"/>
                  <a:pt x="203" y="103"/>
                  <a:pt x="203" y="103"/>
                </a:cubicBezTo>
                <a:cubicBezTo>
                  <a:pt x="177" y="96"/>
                  <a:pt x="177" y="96"/>
                  <a:pt x="177" y="96"/>
                </a:cubicBezTo>
                <a:cubicBezTo>
                  <a:pt x="177" y="95"/>
                  <a:pt x="177" y="94"/>
                  <a:pt x="176" y="93"/>
                </a:cubicBezTo>
                <a:lnTo>
                  <a:pt x="202" y="69"/>
                </a:lnTo>
                <a:close/>
                <a:moveTo>
                  <a:pt x="168" y="173"/>
                </a:moveTo>
                <a:cubicBezTo>
                  <a:pt x="168" y="173"/>
                  <a:pt x="168" y="173"/>
                  <a:pt x="167" y="173"/>
                </a:cubicBezTo>
                <a:cubicBezTo>
                  <a:pt x="167" y="113"/>
                  <a:pt x="167" y="113"/>
                  <a:pt x="167" y="113"/>
                </a:cubicBezTo>
                <a:cubicBezTo>
                  <a:pt x="170" y="112"/>
                  <a:pt x="172" y="110"/>
                  <a:pt x="174" y="108"/>
                </a:cubicBezTo>
                <a:cubicBezTo>
                  <a:pt x="203" y="115"/>
                  <a:pt x="203" y="115"/>
                  <a:pt x="203" y="115"/>
                </a:cubicBezTo>
                <a:cubicBezTo>
                  <a:pt x="203" y="129"/>
                  <a:pt x="203" y="129"/>
                  <a:pt x="203" y="129"/>
                </a:cubicBezTo>
                <a:cubicBezTo>
                  <a:pt x="197" y="132"/>
                  <a:pt x="193" y="137"/>
                  <a:pt x="193" y="144"/>
                </a:cubicBezTo>
                <a:cubicBezTo>
                  <a:pt x="193" y="146"/>
                  <a:pt x="193" y="148"/>
                  <a:pt x="194" y="150"/>
                </a:cubicBezTo>
                <a:lnTo>
                  <a:pt x="168" y="173"/>
                </a:lnTo>
                <a:close/>
                <a:moveTo>
                  <a:pt x="253" y="199"/>
                </a:moveTo>
                <a:cubicBezTo>
                  <a:pt x="250" y="200"/>
                  <a:pt x="248" y="201"/>
                  <a:pt x="246" y="204"/>
                </a:cubicBezTo>
                <a:cubicBezTo>
                  <a:pt x="177" y="186"/>
                  <a:pt x="177" y="186"/>
                  <a:pt x="177" y="186"/>
                </a:cubicBezTo>
                <a:cubicBezTo>
                  <a:pt x="177" y="185"/>
                  <a:pt x="177" y="183"/>
                  <a:pt x="176" y="182"/>
                </a:cubicBezTo>
                <a:cubicBezTo>
                  <a:pt x="202" y="158"/>
                  <a:pt x="202" y="158"/>
                  <a:pt x="202" y="158"/>
                </a:cubicBezTo>
                <a:cubicBezTo>
                  <a:pt x="204" y="159"/>
                  <a:pt x="207" y="160"/>
                  <a:pt x="209" y="160"/>
                </a:cubicBezTo>
                <a:cubicBezTo>
                  <a:pt x="214" y="160"/>
                  <a:pt x="219" y="157"/>
                  <a:pt x="222" y="154"/>
                </a:cubicBezTo>
                <a:cubicBezTo>
                  <a:pt x="253" y="162"/>
                  <a:pt x="253" y="162"/>
                  <a:pt x="253" y="162"/>
                </a:cubicBezTo>
                <a:lnTo>
                  <a:pt x="253" y="199"/>
                </a:lnTo>
                <a:close/>
                <a:moveTo>
                  <a:pt x="253" y="149"/>
                </a:moveTo>
                <a:cubicBezTo>
                  <a:pt x="225" y="142"/>
                  <a:pt x="225" y="142"/>
                  <a:pt x="225" y="142"/>
                </a:cubicBezTo>
                <a:cubicBezTo>
                  <a:pt x="224" y="136"/>
                  <a:pt x="220" y="131"/>
                  <a:pt x="215" y="129"/>
                </a:cubicBezTo>
                <a:cubicBezTo>
                  <a:pt x="215" y="119"/>
                  <a:pt x="215" y="119"/>
                  <a:pt x="215" y="119"/>
                </a:cubicBezTo>
                <a:cubicBezTo>
                  <a:pt x="243" y="126"/>
                  <a:pt x="243" y="126"/>
                  <a:pt x="243" y="126"/>
                </a:cubicBezTo>
                <a:cubicBezTo>
                  <a:pt x="244" y="132"/>
                  <a:pt x="247" y="136"/>
                  <a:pt x="253" y="139"/>
                </a:cubicBezTo>
                <a:lnTo>
                  <a:pt x="253" y="149"/>
                </a:lnTo>
                <a:close/>
                <a:moveTo>
                  <a:pt x="246" y="114"/>
                </a:moveTo>
                <a:cubicBezTo>
                  <a:pt x="215" y="106"/>
                  <a:pt x="215" y="106"/>
                  <a:pt x="215" y="106"/>
                </a:cubicBezTo>
                <a:cubicBezTo>
                  <a:pt x="215" y="69"/>
                  <a:pt x="215" y="69"/>
                  <a:pt x="215" y="69"/>
                </a:cubicBezTo>
                <a:cubicBezTo>
                  <a:pt x="218" y="68"/>
                  <a:pt x="220" y="66"/>
                  <a:pt x="222" y="64"/>
                </a:cubicBezTo>
                <a:cubicBezTo>
                  <a:pt x="290" y="82"/>
                  <a:pt x="290" y="82"/>
                  <a:pt x="290" y="82"/>
                </a:cubicBezTo>
                <a:cubicBezTo>
                  <a:pt x="291" y="83"/>
                  <a:pt x="291" y="84"/>
                  <a:pt x="291" y="85"/>
                </a:cubicBezTo>
                <a:cubicBezTo>
                  <a:pt x="265" y="109"/>
                  <a:pt x="265" y="109"/>
                  <a:pt x="265" y="109"/>
                </a:cubicBezTo>
                <a:cubicBezTo>
                  <a:pt x="263" y="108"/>
                  <a:pt x="261" y="108"/>
                  <a:pt x="259" y="108"/>
                </a:cubicBezTo>
                <a:cubicBezTo>
                  <a:pt x="253" y="108"/>
                  <a:pt x="249" y="110"/>
                  <a:pt x="246" y="114"/>
                </a:cubicBezTo>
                <a:close/>
                <a:moveTo>
                  <a:pt x="265" y="199"/>
                </a:moveTo>
                <a:cubicBezTo>
                  <a:pt x="265" y="199"/>
                  <a:pt x="265" y="199"/>
                  <a:pt x="265" y="199"/>
                </a:cubicBezTo>
                <a:cubicBezTo>
                  <a:pt x="265" y="165"/>
                  <a:pt x="265" y="165"/>
                  <a:pt x="265" y="165"/>
                </a:cubicBezTo>
                <a:cubicBezTo>
                  <a:pt x="290" y="172"/>
                  <a:pt x="290" y="172"/>
                  <a:pt x="290" y="172"/>
                </a:cubicBezTo>
                <a:cubicBezTo>
                  <a:pt x="291" y="173"/>
                  <a:pt x="291" y="174"/>
                  <a:pt x="291" y="175"/>
                </a:cubicBezTo>
                <a:lnTo>
                  <a:pt x="265" y="199"/>
                </a:lnTo>
                <a:close/>
                <a:moveTo>
                  <a:pt x="300" y="155"/>
                </a:moveTo>
                <a:cubicBezTo>
                  <a:pt x="298" y="156"/>
                  <a:pt x="295" y="158"/>
                  <a:pt x="294" y="160"/>
                </a:cubicBezTo>
                <a:cubicBezTo>
                  <a:pt x="265" y="152"/>
                  <a:pt x="265" y="152"/>
                  <a:pt x="265" y="152"/>
                </a:cubicBezTo>
                <a:cubicBezTo>
                  <a:pt x="265" y="139"/>
                  <a:pt x="265" y="139"/>
                  <a:pt x="265" y="139"/>
                </a:cubicBezTo>
                <a:cubicBezTo>
                  <a:pt x="270" y="136"/>
                  <a:pt x="274" y="130"/>
                  <a:pt x="274" y="124"/>
                </a:cubicBezTo>
                <a:cubicBezTo>
                  <a:pt x="274" y="122"/>
                  <a:pt x="274" y="120"/>
                  <a:pt x="273" y="118"/>
                </a:cubicBezTo>
                <a:cubicBezTo>
                  <a:pt x="299" y="94"/>
                  <a:pt x="299" y="94"/>
                  <a:pt x="299" y="94"/>
                </a:cubicBezTo>
                <a:cubicBezTo>
                  <a:pt x="300" y="94"/>
                  <a:pt x="300" y="95"/>
                  <a:pt x="300" y="95"/>
                </a:cubicBezTo>
                <a:lnTo>
                  <a:pt x="300" y="155"/>
                </a:lnTo>
                <a:close/>
                <a:moveTo>
                  <a:pt x="438" y="249"/>
                </a:moveTo>
                <a:cubicBezTo>
                  <a:pt x="438" y="249"/>
                  <a:pt x="438" y="249"/>
                  <a:pt x="438" y="249"/>
                </a:cubicBezTo>
                <a:cubicBezTo>
                  <a:pt x="421" y="249"/>
                  <a:pt x="421" y="249"/>
                  <a:pt x="421" y="249"/>
                </a:cubicBezTo>
                <a:cubicBezTo>
                  <a:pt x="421" y="249"/>
                  <a:pt x="421" y="248"/>
                  <a:pt x="421" y="248"/>
                </a:cubicBezTo>
                <a:cubicBezTo>
                  <a:pt x="421" y="70"/>
                  <a:pt x="421" y="70"/>
                  <a:pt x="421" y="70"/>
                </a:cubicBezTo>
                <a:cubicBezTo>
                  <a:pt x="421" y="65"/>
                  <a:pt x="418" y="62"/>
                  <a:pt x="413" y="62"/>
                </a:cubicBezTo>
                <a:cubicBezTo>
                  <a:pt x="409" y="62"/>
                  <a:pt x="405" y="65"/>
                  <a:pt x="405" y="70"/>
                </a:cubicBezTo>
                <a:cubicBezTo>
                  <a:pt x="405" y="248"/>
                  <a:pt x="405" y="248"/>
                  <a:pt x="405" y="248"/>
                </a:cubicBezTo>
                <a:cubicBezTo>
                  <a:pt x="405" y="248"/>
                  <a:pt x="406" y="249"/>
                  <a:pt x="406" y="249"/>
                </a:cubicBezTo>
                <a:cubicBezTo>
                  <a:pt x="47" y="249"/>
                  <a:pt x="47" y="249"/>
                  <a:pt x="47" y="249"/>
                </a:cubicBezTo>
                <a:cubicBezTo>
                  <a:pt x="47" y="228"/>
                  <a:pt x="47" y="228"/>
                  <a:pt x="47" y="228"/>
                </a:cubicBezTo>
                <a:cubicBezTo>
                  <a:pt x="47" y="16"/>
                  <a:pt x="47" y="16"/>
                  <a:pt x="47" y="16"/>
                </a:cubicBezTo>
                <a:cubicBezTo>
                  <a:pt x="405" y="16"/>
                  <a:pt x="405" y="16"/>
                  <a:pt x="405" y="16"/>
                </a:cubicBezTo>
                <a:cubicBezTo>
                  <a:pt x="405" y="37"/>
                  <a:pt x="405" y="37"/>
                  <a:pt x="405" y="37"/>
                </a:cubicBezTo>
                <a:cubicBezTo>
                  <a:pt x="405" y="42"/>
                  <a:pt x="409" y="45"/>
                  <a:pt x="413" y="45"/>
                </a:cubicBezTo>
                <a:cubicBezTo>
                  <a:pt x="418" y="45"/>
                  <a:pt x="421" y="42"/>
                  <a:pt x="421" y="37"/>
                </a:cubicBezTo>
                <a:cubicBezTo>
                  <a:pt x="421" y="14"/>
                  <a:pt x="421" y="14"/>
                  <a:pt x="421" y="14"/>
                </a:cubicBezTo>
                <a:cubicBezTo>
                  <a:pt x="421" y="6"/>
                  <a:pt x="415" y="0"/>
                  <a:pt x="408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37" y="0"/>
                  <a:pt x="31" y="6"/>
                  <a:pt x="31" y="14"/>
                </a:cubicBezTo>
                <a:cubicBezTo>
                  <a:pt x="31" y="211"/>
                  <a:pt x="31" y="211"/>
                  <a:pt x="31" y="211"/>
                </a:cubicBezTo>
                <a:cubicBezTo>
                  <a:pt x="31" y="228"/>
                  <a:pt x="31" y="228"/>
                  <a:pt x="31" y="228"/>
                </a:cubicBezTo>
                <a:cubicBezTo>
                  <a:pt x="31" y="249"/>
                  <a:pt x="31" y="249"/>
                  <a:pt x="31" y="249"/>
                </a:cubicBezTo>
                <a:cubicBezTo>
                  <a:pt x="14" y="249"/>
                  <a:pt x="14" y="249"/>
                  <a:pt x="14" y="249"/>
                </a:cubicBezTo>
                <a:cubicBezTo>
                  <a:pt x="7" y="249"/>
                  <a:pt x="0" y="255"/>
                  <a:pt x="0" y="263"/>
                </a:cubicBezTo>
                <a:cubicBezTo>
                  <a:pt x="0" y="282"/>
                  <a:pt x="0" y="282"/>
                  <a:pt x="0" y="282"/>
                </a:cubicBezTo>
                <a:cubicBezTo>
                  <a:pt x="0" y="289"/>
                  <a:pt x="7" y="296"/>
                  <a:pt x="14" y="296"/>
                </a:cubicBezTo>
                <a:cubicBezTo>
                  <a:pt x="438" y="296"/>
                  <a:pt x="438" y="296"/>
                  <a:pt x="438" y="296"/>
                </a:cubicBezTo>
                <a:cubicBezTo>
                  <a:pt x="446" y="296"/>
                  <a:pt x="452" y="289"/>
                  <a:pt x="452" y="282"/>
                </a:cubicBezTo>
                <a:cubicBezTo>
                  <a:pt x="452" y="263"/>
                  <a:pt x="452" y="263"/>
                  <a:pt x="452" y="263"/>
                </a:cubicBezTo>
                <a:cubicBezTo>
                  <a:pt x="452" y="255"/>
                  <a:pt x="446" y="249"/>
                  <a:pt x="438" y="249"/>
                </a:cubicBezTo>
                <a:close/>
                <a:moveTo>
                  <a:pt x="436" y="280"/>
                </a:moveTo>
                <a:cubicBezTo>
                  <a:pt x="16" y="280"/>
                  <a:pt x="16" y="280"/>
                  <a:pt x="16" y="280"/>
                </a:cubicBezTo>
                <a:cubicBezTo>
                  <a:pt x="16" y="265"/>
                  <a:pt x="16" y="265"/>
                  <a:pt x="16" y="265"/>
                </a:cubicBezTo>
                <a:cubicBezTo>
                  <a:pt x="184" y="265"/>
                  <a:pt x="184" y="265"/>
                  <a:pt x="184" y="265"/>
                </a:cubicBezTo>
                <a:cubicBezTo>
                  <a:pt x="185" y="268"/>
                  <a:pt x="188" y="271"/>
                  <a:pt x="191" y="271"/>
                </a:cubicBezTo>
                <a:cubicBezTo>
                  <a:pt x="260" y="271"/>
                  <a:pt x="260" y="271"/>
                  <a:pt x="260" y="271"/>
                </a:cubicBezTo>
                <a:cubicBezTo>
                  <a:pt x="264" y="271"/>
                  <a:pt x="267" y="268"/>
                  <a:pt x="268" y="265"/>
                </a:cubicBezTo>
                <a:cubicBezTo>
                  <a:pt x="436" y="265"/>
                  <a:pt x="436" y="265"/>
                  <a:pt x="436" y="265"/>
                </a:cubicBezTo>
                <a:lnTo>
                  <a:pt x="436" y="280"/>
                </a:lnTo>
                <a:close/>
              </a:path>
            </a:pathLst>
          </a:cu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 sz="1400">
              <a:latin typeface="Candara" pitchFamily="34" charset="0"/>
            </a:endParaRPr>
          </a:p>
        </p:txBody>
      </p:sp>
      <p:cxnSp>
        <p:nvCxnSpPr>
          <p:cNvPr id="77" name="Straight Connector 76"/>
          <p:cNvCxnSpPr/>
          <p:nvPr/>
        </p:nvCxnSpPr>
        <p:spPr bwMode="auto">
          <a:xfrm>
            <a:off x="3753892" y="4371854"/>
            <a:ext cx="1538188" cy="0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sp>
        <p:nvSpPr>
          <p:cNvPr id="78" name="TextBox 77"/>
          <p:cNvSpPr txBox="1"/>
          <p:nvPr/>
        </p:nvSpPr>
        <p:spPr>
          <a:xfrm>
            <a:off x="4877446" y="4250617"/>
            <a:ext cx="528899" cy="307777"/>
          </a:xfrm>
          <a:prstGeom prst="rect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GB"/>
            </a:defPPr>
            <a:lvl1pPr>
              <a:defRPr sz="1400"/>
            </a:lvl1pPr>
          </a:lstStyle>
          <a:p>
            <a:r>
              <a:rPr lang="en-US" dirty="0"/>
              <a:t>AP2</a:t>
            </a:r>
          </a:p>
        </p:txBody>
      </p:sp>
      <p:sp>
        <p:nvSpPr>
          <p:cNvPr id="79" name="Oval 78"/>
          <p:cNvSpPr/>
          <p:nvPr/>
        </p:nvSpPr>
        <p:spPr bwMode="auto">
          <a:xfrm>
            <a:off x="4449655" y="4326774"/>
            <a:ext cx="89390" cy="90160"/>
          </a:xfrm>
          <a:prstGeom prst="ellipse">
            <a:avLst/>
          </a:prstGeom>
          <a:solidFill>
            <a:schemeClr val="tx1">
              <a:lumMod val="5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9651" y="4548435"/>
            <a:ext cx="29698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Customer View</a:t>
            </a:r>
            <a:endParaRPr lang="en-US" dirty="0"/>
          </a:p>
        </p:txBody>
      </p:sp>
      <p:graphicFrame>
        <p:nvGraphicFramePr>
          <p:cNvPr id="81" name="Table 8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9089296"/>
              </p:ext>
            </p:extLst>
          </p:nvPr>
        </p:nvGraphicFramePr>
        <p:xfrm>
          <a:off x="5016446" y="5231577"/>
          <a:ext cx="4022927" cy="13147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0681"/>
                <a:gridCol w="1097439"/>
                <a:gridCol w="950026"/>
                <a:gridCol w="1094781"/>
              </a:tblGrid>
              <a:tr h="49175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AP</a:t>
                      </a:r>
                      <a:r>
                        <a:rPr lang="en-US" sz="1200" baseline="0" dirty="0" smtClean="0"/>
                        <a:t> Id</a:t>
                      </a:r>
                      <a:endParaRPr lang="it-IT" sz="1200" dirty="0"/>
                    </a:p>
                  </a:txBody>
                  <a:tcPr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MaxResBwd</a:t>
                      </a:r>
                      <a:endParaRPr lang="it-IT" sz="1200" dirty="0"/>
                    </a:p>
                  </a:txBody>
                  <a:tcPr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Total </a:t>
                      </a:r>
                      <a:r>
                        <a:rPr lang="en-US" sz="1200" dirty="0" err="1" smtClean="0"/>
                        <a:t>Bwd</a:t>
                      </a:r>
                      <a:endParaRPr lang="it-IT" sz="1200" dirty="0"/>
                    </a:p>
                  </a:txBody>
                  <a:tcPr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PE, port</a:t>
                      </a:r>
                      <a:endParaRPr lang="it-IT" sz="1200" dirty="0"/>
                    </a:p>
                  </a:txBody>
                  <a:tcPr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</a:tr>
              <a:tr h="24946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AP1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20Gb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20Gb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1.A, </a:t>
                      </a:r>
                      <a:r>
                        <a:rPr lang="en-US" sz="1200" dirty="0" err="1" smtClean="0"/>
                        <a:t>portX</a:t>
                      </a:r>
                      <a:endParaRPr lang="it-IT" sz="1200" dirty="0"/>
                    </a:p>
                  </a:txBody>
                  <a:tcPr/>
                </a:tc>
              </a:tr>
              <a:tr h="24946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AP2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10Gb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10Gb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2.A,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portY</a:t>
                      </a:r>
                      <a:endParaRPr lang="it-IT" sz="1200" dirty="0"/>
                    </a:p>
                  </a:txBody>
                  <a:tcPr/>
                </a:tc>
              </a:tr>
              <a:tr h="24946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AP3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100Gb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100Gb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3.B,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portX</a:t>
                      </a:r>
                      <a:endParaRPr lang="it-IT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2" name="TextBox 81"/>
          <p:cNvSpPr txBox="1"/>
          <p:nvPr/>
        </p:nvSpPr>
        <p:spPr>
          <a:xfrm>
            <a:off x="6069551" y="4748490"/>
            <a:ext cx="29698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Operator 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20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After creation of VN red and blue</a:t>
            </a:r>
            <a:endParaRPr lang="it-IT" sz="3600" dirty="0"/>
          </a:p>
        </p:txBody>
      </p:sp>
      <p:sp>
        <p:nvSpPr>
          <p:cNvPr id="4" name="Rectangle 3"/>
          <p:cNvSpPr/>
          <p:nvPr/>
        </p:nvSpPr>
        <p:spPr bwMode="auto">
          <a:xfrm>
            <a:off x="720603" y="1562100"/>
            <a:ext cx="7785446" cy="3838455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"/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Oval 273"/>
          <p:cNvSpPr>
            <a:spLocks noChangeArrowheads="1"/>
          </p:cNvSpPr>
          <p:nvPr/>
        </p:nvSpPr>
        <p:spPr bwMode="auto">
          <a:xfrm>
            <a:off x="1009482" y="2951606"/>
            <a:ext cx="1523373" cy="4067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lIns="53996" tIns="34289" rIns="53996" bIns="34289"/>
          <a:lstStyle/>
          <a:p>
            <a:pPr>
              <a:spcBef>
                <a:spcPct val="50000"/>
              </a:spcBef>
            </a:pPr>
            <a:endParaRPr lang="en-US" sz="1800">
              <a:solidFill>
                <a:srgbClr val="58585A"/>
              </a:solidFill>
              <a:latin typeface="Candara" pitchFamily="34" charset="0"/>
              <a:ea typeface="MS PGothic" pitchFamily="34" charset="-128"/>
            </a:endParaRPr>
          </a:p>
        </p:txBody>
      </p:sp>
      <p:sp>
        <p:nvSpPr>
          <p:cNvPr id="6" name="Freeform 35"/>
          <p:cNvSpPr>
            <a:spLocks noChangeAspect="1" noEditPoints="1"/>
          </p:cNvSpPr>
          <p:nvPr/>
        </p:nvSpPr>
        <p:spPr bwMode="auto">
          <a:xfrm flipH="1">
            <a:off x="800846" y="2675916"/>
            <a:ext cx="2720784" cy="898209"/>
          </a:xfrm>
          <a:custGeom>
            <a:avLst/>
            <a:gdLst>
              <a:gd name="T0" fmla="*/ 2147483647 w 522"/>
              <a:gd name="T1" fmla="*/ 2147483647 h 400"/>
              <a:gd name="T2" fmla="*/ 2147483647 w 522"/>
              <a:gd name="T3" fmla="*/ 2147483647 h 400"/>
              <a:gd name="T4" fmla="*/ 2147483647 w 522"/>
              <a:gd name="T5" fmla="*/ 2147483647 h 400"/>
              <a:gd name="T6" fmla="*/ 2147483647 w 522"/>
              <a:gd name="T7" fmla="*/ 2147483647 h 400"/>
              <a:gd name="T8" fmla="*/ 2147483647 w 522"/>
              <a:gd name="T9" fmla="*/ 2147483647 h 400"/>
              <a:gd name="T10" fmla="*/ 2147483647 w 522"/>
              <a:gd name="T11" fmla="*/ 2147483647 h 400"/>
              <a:gd name="T12" fmla="*/ 2147483647 w 522"/>
              <a:gd name="T13" fmla="*/ 2147483647 h 400"/>
              <a:gd name="T14" fmla="*/ 2147483647 w 522"/>
              <a:gd name="T15" fmla="*/ 2147483647 h 400"/>
              <a:gd name="T16" fmla="*/ 2147483647 w 522"/>
              <a:gd name="T17" fmla="*/ 2147483647 h 400"/>
              <a:gd name="T18" fmla="*/ 2147483647 w 522"/>
              <a:gd name="T19" fmla="*/ 2147483647 h 400"/>
              <a:gd name="T20" fmla="*/ 2147483647 w 522"/>
              <a:gd name="T21" fmla="*/ 2147483647 h 400"/>
              <a:gd name="T22" fmla="*/ 2147483647 w 522"/>
              <a:gd name="T23" fmla="*/ 2147483647 h 400"/>
              <a:gd name="T24" fmla="*/ 2147483647 w 522"/>
              <a:gd name="T25" fmla="*/ 2147483647 h 400"/>
              <a:gd name="T26" fmla="*/ 2147483647 w 522"/>
              <a:gd name="T27" fmla="*/ 2147483647 h 400"/>
              <a:gd name="T28" fmla="*/ 2147483647 w 522"/>
              <a:gd name="T29" fmla="*/ 2147483647 h 400"/>
              <a:gd name="T30" fmla="*/ 2147483647 w 522"/>
              <a:gd name="T31" fmla="*/ 2147483647 h 400"/>
              <a:gd name="T32" fmla="*/ 2147483647 w 522"/>
              <a:gd name="T33" fmla="*/ 2147483647 h 400"/>
              <a:gd name="T34" fmla="*/ 2147483647 w 522"/>
              <a:gd name="T35" fmla="*/ 2147483647 h 400"/>
              <a:gd name="T36" fmla="*/ 2147483647 w 522"/>
              <a:gd name="T37" fmla="*/ 2147483647 h 400"/>
              <a:gd name="T38" fmla="*/ 2147483647 w 522"/>
              <a:gd name="T39" fmla="*/ 2147483647 h 400"/>
              <a:gd name="T40" fmla="*/ 2147483647 w 522"/>
              <a:gd name="T41" fmla="*/ 2147483647 h 400"/>
              <a:gd name="T42" fmla="*/ 2147483647 w 522"/>
              <a:gd name="T43" fmla="*/ 2147483647 h 400"/>
              <a:gd name="T44" fmla="*/ 2147483647 w 522"/>
              <a:gd name="T45" fmla="*/ 2147483647 h 400"/>
              <a:gd name="T46" fmla="*/ 2147483647 w 522"/>
              <a:gd name="T47" fmla="*/ 2147483647 h 400"/>
              <a:gd name="T48" fmla="*/ 2147483647 w 522"/>
              <a:gd name="T49" fmla="*/ 2147483647 h 400"/>
              <a:gd name="T50" fmla="*/ 2147483647 w 522"/>
              <a:gd name="T51" fmla="*/ 2147483647 h 400"/>
              <a:gd name="T52" fmla="*/ 2147483647 w 522"/>
              <a:gd name="T53" fmla="*/ 2147483647 h 400"/>
              <a:gd name="T54" fmla="*/ 2147483647 w 522"/>
              <a:gd name="T55" fmla="*/ 2147483647 h 400"/>
              <a:gd name="T56" fmla="*/ 2147483647 w 522"/>
              <a:gd name="T57" fmla="*/ 2147483647 h 400"/>
              <a:gd name="T58" fmla="*/ 2147483647 w 522"/>
              <a:gd name="T59" fmla="*/ 2147483647 h 400"/>
              <a:gd name="T60" fmla="*/ 2147483647 w 522"/>
              <a:gd name="T61" fmla="*/ 2147483647 h 400"/>
              <a:gd name="T62" fmla="*/ 2147483647 w 522"/>
              <a:gd name="T63" fmla="*/ 2147483647 h 400"/>
              <a:gd name="T64" fmla="*/ 2147483647 w 522"/>
              <a:gd name="T65" fmla="*/ 2147483647 h 400"/>
              <a:gd name="T66" fmla="*/ 2147483647 w 522"/>
              <a:gd name="T67" fmla="*/ 2147483647 h 400"/>
              <a:gd name="T68" fmla="*/ 2147483647 w 522"/>
              <a:gd name="T69" fmla="*/ 2147483647 h 400"/>
              <a:gd name="T70" fmla="*/ 2147483647 w 522"/>
              <a:gd name="T71" fmla="*/ 2147483647 h 400"/>
              <a:gd name="T72" fmla="*/ 2147483647 w 522"/>
              <a:gd name="T73" fmla="*/ 2147483647 h 400"/>
              <a:gd name="T74" fmla="*/ 2147483647 w 522"/>
              <a:gd name="T75" fmla="*/ 2147483647 h 400"/>
              <a:gd name="T76" fmla="*/ 2147483647 w 522"/>
              <a:gd name="T77" fmla="*/ 2147483647 h 400"/>
              <a:gd name="T78" fmla="*/ 2147483647 w 522"/>
              <a:gd name="T79" fmla="*/ 2147483647 h 400"/>
              <a:gd name="T80" fmla="*/ 2147483647 w 522"/>
              <a:gd name="T81" fmla="*/ 2147483647 h 400"/>
              <a:gd name="T82" fmla="*/ 2147483647 w 522"/>
              <a:gd name="T83" fmla="*/ 2147483647 h 400"/>
              <a:gd name="T84" fmla="*/ 2147483647 w 522"/>
              <a:gd name="T85" fmla="*/ 2147483647 h 400"/>
              <a:gd name="T86" fmla="*/ 2147483647 w 522"/>
              <a:gd name="T87" fmla="*/ 2147483647 h 400"/>
              <a:gd name="T88" fmla="*/ 2147483647 w 522"/>
              <a:gd name="T89" fmla="*/ 2147483647 h 400"/>
              <a:gd name="T90" fmla="*/ 2147483647 w 522"/>
              <a:gd name="T91" fmla="*/ 2147483647 h 400"/>
              <a:gd name="T92" fmla="*/ 2147483647 w 522"/>
              <a:gd name="T93" fmla="*/ 2147483647 h 400"/>
              <a:gd name="T94" fmla="*/ 2147483647 w 522"/>
              <a:gd name="T95" fmla="*/ 2147483647 h 400"/>
              <a:gd name="T96" fmla="*/ 2147483647 w 522"/>
              <a:gd name="T97" fmla="*/ 2147483647 h 400"/>
              <a:gd name="T98" fmla="*/ 2147483647 w 522"/>
              <a:gd name="T99" fmla="*/ 2147483647 h 400"/>
              <a:gd name="T100" fmla="*/ 2147483647 w 522"/>
              <a:gd name="T101" fmla="*/ 2147483647 h 400"/>
              <a:gd name="T102" fmla="*/ 2147483647 w 522"/>
              <a:gd name="T103" fmla="*/ 2147483647 h 400"/>
              <a:gd name="T104" fmla="*/ 2147483647 w 522"/>
              <a:gd name="T105" fmla="*/ 2147483647 h 400"/>
              <a:gd name="T106" fmla="*/ 2147483647 w 522"/>
              <a:gd name="T107" fmla="*/ 2147483647 h 400"/>
              <a:gd name="T108" fmla="*/ 2147483647 w 522"/>
              <a:gd name="T109" fmla="*/ 2147483647 h 400"/>
              <a:gd name="T110" fmla="*/ 2147483647 w 522"/>
              <a:gd name="T111" fmla="*/ 2147483647 h 400"/>
              <a:gd name="T112" fmla="*/ 2147483647 w 522"/>
              <a:gd name="T113" fmla="*/ 2147483647 h 400"/>
              <a:gd name="T114" fmla="*/ 2147483647 w 522"/>
              <a:gd name="T115" fmla="*/ 2147483647 h 400"/>
              <a:gd name="T116" fmla="*/ 2147483647 w 522"/>
              <a:gd name="T117" fmla="*/ 2147483647 h 400"/>
              <a:gd name="T118" fmla="*/ 2147483647 w 522"/>
              <a:gd name="T119" fmla="*/ 2147483647 h 40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22" h="400">
                <a:moveTo>
                  <a:pt x="470" y="164"/>
                </a:moveTo>
                <a:cubicBezTo>
                  <a:pt x="470" y="162"/>
                  <a:pt x="470" y="160"/>
                  <a:pt x="470" y="158"/>
                </a:cubicBezTo>
                <a:cubicBezTo>
                  <a:pt x="470" y="111"/>
                  <a:pt x="431" y="72"/>
                  <a:pt x="384" y="72"/>
                </a:cubicBezTo>
                <a:cubicBezTo>
                  <a:pt x="381" y="72"/>
                  <a:pt x="379" y="72"/>
                  <a:pt x="377" y="72"/>
                </a:cubicBezTo>
                <a:cubicBezTo>
                  <a:pt x="364" y="30"/>
                  <a:pt x="325" y="0"/>
                  <a:pt x="279" y="0"/>
                </a:cubicBezTo>
                <a:cubicBezTo>
                  <a:pt x="240" y="0"/>
                  <a:pt x="206" y="22"/>
                  <a:pt x="189" y="54"/>
                </a:cubicBezTo>
                <a:cubicBezTo>
                  <a:pt x="178" y="46"/>
                  <a:pt x="164" y="42"/>
                  <a:pt x="150" y="42"/>
                </a:cubicBezTo>
                <a:cubicBezTo>
                  <a:pt x="112" y="42"/>
                  <a:pt x="81" y="73"/>
                  <a:pt x="81" y="111"/>
                </a:cubicBezTo>
                <a:cubicBezTo>
                  <a:pt x="81" y="113"/>
                  <a:pt x="81" y="114"/>
                  <a:pt x="81" y="115"/>
                </a:cubicBezTo>
                <a:cubicBezTo>
                  <a:pt x="36" y="121"/>
                  <a:pt x="0" y="159"/>
                  <a:pt x="0" y="206"/>
                </a:cubicBezTo>
                <a:cubicBezTo>
                  <a:pt x="0" y="230"/>
                  <a:pt x="10" y="253"/>
                  <a:pt x="26" y="269"/>
                </a:cubicBezTo>
                <a:cubicBezTo>
                  <a:pt x="24" y="275"/>
                  <a:pt x="23" y="282"/>
                  <a:pt x="23" y="289"/>
                </a:cubicBezTo>
                <a:cubicBezTo>
                  <a:pt x="23" y="327"/>
                  <a:pt x="54" y="358"/>
                  <a:pt x="92" y="358"/>
                </a:cubicBezTo>
                <a:cubicBezTo>
                  <a:pt x="98" y="358"/>
                  <a:pt x="105" y="357"/>
                  <a:pt x="111" y="355"/>
                </a:cubicBezTo>
                <a:cubicBezTo>
                  <a:pt x="125" y="381"/>
                  <a:pt x="152" y="400"/>
                  <a:pt x="184" y="400"/>
                </a:cubicBezTo>
                <a:cubicBezTo>
                  <a:pt x="208" y="400"/>
                  <a:pt x="230" y="389"/>
                  <a:pt x="245" y="373"/>
                </a:cubicBezTo>
                <a:cubicBezTo>
                  <a:pt x="258" y="381"/>
                  <a:pt x="273" y="385"/>
                  <a:pt x="289" y="385"/>
                </a:cubicBezTo>
                <a:cubicBezTo>
                  <a:pt x="315" y="385"/>
                  <a:pt x="338" y="373"/>
                  <a:pt x="353" y="354"/>
                </a:cubicBezTo>
                <a:cubicBezTo>
                  <a:pt x="365" y="361"/>
                  <a:pt x="380" y="366"/>
                  <a:pt x="395" y="366"/>
                </a:cubicBezTo>
                <a:cubicBezTo>
                  <a:pt x="435" y="366"/>
                  <a:pt x="468" y="334"/>
                  <a:pt x="471" y="295"/>
                </a:cubicBezTo>
                <a:cubicBezTo>
                  <a:pt x="501" y="287"/>
                  <a:pt x="522" y="261"/>
                  <a:pt x="522" y="230"/>
                </a:cubicBezTo>
                <a:cubicBezTo>
                  <a:pt x="522" y="198"/>
                  <a:pt x="500" y="171"/>
                  <a:pt x="470" y="164"/>
                </a:cubicBezTo>
                <a:close/>
                <a:moveTo>
                  <a:pt x="453" y="169"/>
                </a:moveTo>
                <a:cubicBezTo>
                  <a:pt x="453" y="169"/>
                  <a:pt x="453" y="169"/>
                  <a:pt x="453" y="169"/>
                </a:cubicBezTo>
                <a:cubicBezTo>
                  <a:pt x="453" y="169"/>
                  <a:pt x="453" y="169"/>
                  <a:pt x="453" y="169"/>
                </a:cubicBezTo>
                <a:cubicBezTo>
                  <a:pt x="453" y="172"/>
                  <a:pt x="454" y="174"/>
                  <a:pt x="455" y="175"/>
                </a:cubicBezTo>
                <a:cubicBezTo>
                  <a:pt x="456" y="177"/>
                  <a:pt x="458" y="178"/>
                  <a:pt x="460" y="179"/>
                </a:cubicBezTo>
                <a:cubicBezTo>
                  <a:pt x="464" y="179"/>
                  <a:pt x="467" y="180"/>
                  <a:pt x="470" y="181"/>
                </a:cubicBezTo>
                <a:cubicBezTo>
                  <a:pt x="477" y="200"/>
                  <a:pt x="477" y="200"/>
                  <a:pt x="477" y="200"/>
                </a:cubicBezTo>
                <a:cubicBezTo>
                  <a:pt x="458" y="220"/>
                  <a:pt x="458" y="220"/>
                  <a:pt x="458" y="220"/>
                </a:cubicBezTo>
                <a:cubicBezTo>
                  <a:pt x="429" y="201"/>
                  <a:pt x="429" y="201"/>
                  <a:pt x="429" y="201"/>
                </a:cubicBezTo>
                <a:cubicBezTo>
                  <a:pt x="430" y="198"/>
                  <a:pt x="430" y="196"/>
                  <a:pt x="430" y="193"/>
                </a:cubicBezTo>
                <a:cubicBezTo>
                  <a:pt x="430" y="191"/>
                  <a:pt x="430" y="188"/>
                  <a:pt x="429" y="185"/>
                </a:cubicBezTo>
                <a:cubicBezTo>
                  <a:pt x="452" y="168"/>
                  <a:pt x="452" y="168"/>
                  <a:pt x="452" y="168"/>
                </a:cubicBezTo>
                <a:cubicBezTo>
                  <a:pt x="453" y="168"/>
                  <a:pt x="453" y="169"/>
                  <a:pt x="453" y="169"/>
                </a:cubicBezTo>
                <a:close/>
                <a:moveTo>
                  <a:pt x="461" y="241"/>
                </a:moveTo>
                <a:cubicBezTo>
                  <a:pt x="481" y="255"/>
                  <a:pt x="481" y="255"/>
                  <a:pt x="481" y="255"/>
                </a:cubicBezTo>
                <a:cubicBezTo>
                  <a:pt x="481" y="255"/>
                  <a:pt x="481" y="256"/>
                  <a:pt x="481" y="256"/>
                </a:cubicBezTo>
                <a:cubicBezTo>
                  <a:pt x="449" y="259"/>
                  <a:pt x="449" y="259"/>
                  <a:pt x="449" y="259"/>
                </a:cubicBezTo>
                <a:cubicBezTo>
                  <a:pt x="448" y="258"/>
                  <a:pt x="448" y="257"/>
                  <a:pt x="448" y="256"/>
                </a:cubicBezTo>
                <a:lnTo>
                  <a:pt x="461" y="241"/>
                </a:lnTo>
                <a:close/>
                <a:moveTo>
                  <a:pt x="426" y="243"/>
                </a:moveTo>
                <a:cubicBezTo>
                  <a:pt x="419" y="215"/>
                  <a:pt x="419" y="215"/>
                  <a:pt x="419" y="215"/>
                </a:cubicBezTo>
                <a:cubicBezTo>
                  <a:pt x="419" y="215"/>
                  <a:pt x="420" y="214"/>
                  <a:pt x="420" y="214"/>
                </a:cubicBezTo>
                <a:cubicBezTo>
                  <a:pt x="447" y="232"/>
                  <a:pt x="447" y="232"/>
                  <a:pt x="447" y="232"/>
                </a:cubicBezTo>
                <a:cubicBezTo>
                  <a:pt x="436" y="245"/>
                  <a:pt x="436" y="245"/>
                  <a:pt x="436" y="245"/>
                </a:cubicBezTo>
                <a:cubicBezTo>
                  <a:pt x="433" y="244"/>
                  <a:pt x="429" y="243"/>
                  <a:pt x="426" y="243"/>
                </a:cubicBezTo>
                <a:close/>
                <a:moveTo>
                  <a:pt x="435" y="269"/>
                </a:moveTo>
                <a:cubicBezTo>
                  <a:pt x="435" y="274"/>
                  <a:pt x="430" y="278"/>
                  <a:pt x="425" y="278"/>
                </a:cubicBezTo>
                <a:cubicBezTo>
                  <a:pt x="420" y="278"/>
                  <a:pt x="415" y="274"/>
                  <a:pt x="415" y="269"/>
                </a:cubicBezTo>
                <a:cubicBezTo>
                  <a:pt x="415" y="263"/>
                  <a:pt x="420" y="259"/>
                  <a:pt x="425" y="259"/>
                </a:cubicBezTo>
                <a:cubicBezTo>
                  <a:pt x="430" y="259"/>
                  <a:pt x="435" y="263"/>
                  <a:pt x="435" y="269"/>
                </a:cubicBezTo>
                <a:close/>
                <a:moveTo>
                  <a:pt x="448" y="130"/>
                </a:moveTo>
                <a:cubicBezTo>
                  <a:pt x="447" y="131"/>
                  <a:pt x="447" y="132"/>
                  <a:pt x="446" y="133"/>
                </a:cubicBezTo>
                <a:cubicBezTo>
                  <a:pt x="443" y="137"/>
                  <a:pt x="442" y="142"/>
                  <a:pt x="442" y="147"/>
                </a:cubicBezTo>
                <a:cubicBezTo>
                  <a:pt x="442" y="150"/>
                  <a:pt x="442" y="153"/>
                  <a:pt x="443" y="155"/>
                </a:cubicBezTo>
                <a:cubicBezTo>
                  <a:pt x="421" y="171"/>
                  <a:pt x="421" y="171"/>
                  <a:pt x="421" y="171"/>
                </a:cubicBezTo>
                <a:cubicBezTo>
                  <a:pt x="441" y="117"/>
                  <a:pt x="441" y="117"/>
                  <a:pt x="441" y="117"/>
                </a:cubicBezTo>
                <a:cubicBezTo>
                  <a:pt x="444" y="121"/>
                  <a:pt x="446" y="125"/>
                  <a:pt x="448" y="130"/>
                </a:cubicBezTo>
                <a:close/>
                <a:moveTo>
                  <a:pt x="429" y="104"/>
                </a:moveTo>
                <a:cubicBezTo>
                  <a:pt x="405" y="168"/>
                  <a:pt x="405" y="168"/>
                  <a:pt x="405" y="168"/>
                </a:cubicBezTo>
                <a:cubicBezTo>
                  <a:pt x="405" y="168"/>
                  <a:pt x="405" y="168"/>
                  <a:pt x="404" y="168"/>
                </a:cubicBezTo>
                <a:cubicBezTo>
                  <a:pt x="404" y="168"/>
                  <a:pt x="404" y="168"/>
                  <a:pt x="403" y="168"/>
                </a:cubicBezTo>
                <a:cubicBezTo>
                  <a:pt x="392" y="137"/>
                  <a:pt x="392" y="137"/>
                  <a:pt x="392" y="137"/>
                </a:cubicBezTo>
                <a:cubicBezTo>
                  <a:pt x="425" y="101"/>
                  <a:pt x="425" y="101"/>
                  <a:pt x="425" y="101"/>
                </a:cubicBezTo>
                <a:cubicBezTo>
                  <a:pt x="426" y="102"/>
                  <a:pt x="427" y="103"/>
                  <a:pt x="429" y="104"/>
                </a:cubicBezTo>
                <a:close/>
                <a:moveTo>
                  <a:pt x="404" y="203"/>
                </a:moveTo>
                <a:cubicBezTo>
                  <a:pt x="399" y="203"/>
                  <a:pt x="395" y="199"/>
                  <a:pt x="395" y="193"/>
                </a:cubicBezTo>
                <a:cubicBezTo>
                  <a:pt x="395" y="188"/>
                  <a:pt x="399" y="184"/>
                  <a:pt x="404" y="184"/>
                </a:cubicBezTo>
                <a:cubicBezTo>
                  <a:pt x="410" y="184"/>
                  <a:pt x="414" y="188"/>
                  <a:pt x="414" y="193"/>
                </a:cubicBezTo>
                <a:cubicBezTo>
                  <a:pt x="414" y="199"/>
                  <a:pt x="410" y="203"/>
                  <a:pt x="404" y="203"/>
                </a:cubicBezTo>
                <a:close/>
                <a:moveTo>
                  <a:pt x="411" y="247"/>
                </a:moveTo>
                <a:cubicBezTo>
                  <a:pt x="410" y="248"/>
                  <a:pt x="409" y="248"/>
                  <a:pt x="409" y="249"/>
                </a:cubicBezTo>
                <a:cubicBezTo>
                  <a:pt x="350" y="211"/>
                  <a:pt x="350" y="211"/>
                  <a:pt x="350" y="211"/>
                </a:cubicBezTo>
                <a:cubicBezTo>
                  <a:pt x="350" y="210"/>
                  <a:pt x="351" y="209"/>
                  <a:pt x="351" y="208"/>
                </a:cubicBezTo>
                <a:cubicBezTo>
                  <a:pt x="381" y="204"/>
                  <a:pt x="381" y="204"/>
                  <a:pt x="381" y="204"/>
                </a:cubicBezTo>
                <a:cubicBezTo>
                  <a:pt x="383" y="208"/>
                  <a:pt x="386" y="212"/>
                  <a:pt x="390" y="215"/>
                </a:cubicBezTo>
                <a:cubicBezTo>
                  <a:pt x="394" y="218"/>
                  <a:pt x="399" y="219"/>
                  <a:pt x="403" y="219"/>
                </a:cubicBezTo>
                <a:lnTo>
                  <a:pt x="411" y="247"/>
                </a:lnTo>
                <a:close/>
                <a:moveTo>
                  <a:pt x="392" y="89"/>
                </a:moveTo>
                <a:cubicBezTo>
                  <a:pt x="394" y="89"/>
                  <a:pt x="394" y="89"/>
                  <a:pt x="394" y="89"/>
                </a:cubicBezTo>
                <a:cubicBezTo>
                  <a:pt x="400" y="90"/>
                  <a:pt x="405" y="91"/>
                  <a:pt x="410" y="93"/>
                </a:cubicBezTo>
                <a:cubicBezTo>
                  <a:pt x="392" y="113"/>
                  <a:pt x="392" y="113"/>
                  <a:pt x="392" y="113"/>
                </a:cubicBezTo>
                <a:cubicBezTo>
                  <a:pt x="392" y="112"/>
                  <a:pt x="392" y="110"/>
                  <a:pt x="392" y="108"/>
                </a:cubicBezTo>
                <a:cubicBezTo>
                  <a:pt x="391" y="106"/>
                  <a:pt x="390" y="104"/>
                  <a:pt x="390" y="102"/>
                </a:cubicBezTo>
                <a:cubicBezTo>
                  <a:pt x="392" y="99"/>
                  <a:pt x="393" y="94"/>
                  <a:pt x="393" y="90"/>
                </a:cubicBezTo>
                <a:cubicBezTo>
                  <a:pt x="393" y="90"/>
                  <a:pt x="392" y="90"/>
                  <a:pt x="392" y="89"/>
                </a:cubicBezTo>
                <a:close/>
                <a:moveTo>
                  <a:pt x="366" y="104"/>
                </a:moveTo>
                <a:cubicBezTo>
                  <a:pt x="372" y="104"/>
                  <a:pt x="376" y="108"/>
                  <a:pt x="376" y="113"/>
                </a:cubicBezTo>
                <a:cubicBezTo>
                  <a:pt x="376" y="119"/>
                  <a:pt x="372" y="123"/>
                  <a:pt x="366" y="123"/>
                </a:cubicBezTo>
                <a:cubicBezTo>
                  <a:pt x="361" y="123"/>
                  <a:pt x="357" y="119"/>
                  <a:pt x="357" y="113"/>
                </a:cubicBezTo>
                <a:cubicBezTo>
                  <a:pt x="357" y="108"/>
                  <a:pt x="361" y="104"/>
                  <a:pt x="366" y="104"/>
                </a:cubicBezTo>
                <a:close/>
                <a:moveTo>
                  <a:pt x="369" y="139"/>
                </a:moveTo>
                <a:cubicBezTo>
                  <a:pt x="358" y="151"/>
                  <a:pt x="358" y="151"/>
                  <a:pt x="358" y="151"/>
                </a:cubicBezTo>
                <a:cubicBezTo>
                  <a:pt x="363" y="139"/>
                  <a:pt x="363" y="139"/>
                  <a:pt x="363" y="139"/>
                </a:cubicBezTo>
                <a:cubicBezTo>
                  <a:pt x="364" y="139"/>
                  <a:pt x="365" y="139"/>
                  <a:pt x="366" y="139"/>
                </a:cubicBezTo>
                <a:cubicBezTo>
                  <a:pt x="367" y="139"/>
                  <a:pt x="368" y="139"/>
                  <a:pt x="369" y="139"/>
                </a:cubicBezTo>
                <a:close/>
                <a:moveTo>
                  <a:pt x="357" y="66"/>
                </a:moveTo>
                <a:cubicBezTo>
                  <a:pt x="357" y="67"/>
                  <a:pt x="356" y="67"/>
                  <a:pt x="355" y="67"/>
                </a:cubicBezTo>
                <a:cubicBezTo>
                  <a:pt x="348" y="51"/>
                  <a:pt x="348" y="51"/>
                  <a:pt x="348" y="51"/>
                </a:cubicBezTo>
                <a:cubicBezTo>
                  <a:pt x="352" y="56"/>
                  <a:pt x="355" y="61"/>
                  <a:pt x="357" y="66"/>
                </a:cubicBezTo>
                <a:close/>
                <a:moveTo>
                  <a:pt x="380" y="150"/>
                </a:moveTo>
                <a:cubicBezTo>
                  <a:pt x="388" y="173"/>
                  <a:pt x="388" y="173"/>
                  <a:pt x="388" y="173"/>
                </a:cubicBezTo>
                <a:cubicBezTo>
                  <a:pt x="386" y="175"/>
                  <a:pt x="384" y="177"/>
                  <a:pt x="383" y="179"/>
                </a:cubicBezTo>
                <a:cubicBezTo>
                  <a:pt x="381" y="182"/>
                  <a:pt x="380" y="185"/>
                  <a:pt x="379" y="188"/>
                </a:cubicBezTo>
                <a:cubicBezTo>
                  <a:pt x="349" y="192"/>
                  <a:pt x="349" y="192"/>
                  <a:pt x="349" y="192"/>
                </a:cubicBezTo>
                <a:cubicBezTo>
                  <a:pt x="348" y="190"/>
                  <a:pt x="347" y="189"/>
                  <a:pt x="347" y="188"/>
                </a:cubicBezTo>
                <a:lnTo>
                  <a:pt x="380" y="150"/>
                </a:lnTo>
                <a:close/>
                <a:moveTo>
                  <a:pt x="341" y="119"/>
                </a:moveTo>
                <a:cubicBezTo>
                  <a:pt x="342" y="121"/>
                  <a:pt x="343" y="124"/>
                  <a:pt x="344" y="126"/>
                </a:cubicBezTo>
                <a:cubicBezTo>
                  <a:pt x="334" y="151"/>
                  <a:pt x="334" y="151"/>
                  <a:pt x="334" y="151"/>
                </a:cubicBezTo>
                <a:cubicBezTo>
                  <a:pt x="332" y="106"/>
                  <a:pt x="332" y="106"/>
                  <a:pt x="332" y="106"/>
                </a:cubicBezTo>
                <a:cubicBezTo>
                  <a:pt x="341" y="110"/>
                  <a:pt x="341" y="110"/>
                  <a:pt x="341" y="110"/>
                </a:cubicBezTo>
                <a:cubicBezTo>
                  <a:pt x="341" y="111"/>
                  <a:pt x="340" y="112"/>
                  <a:pt x="340" y="113"/>
                </a:cubicBezTo>
                <a:cubicBezTo>
                  <a:pt x="340" y="115"/>
                  <a:pt x="341" y="117"/>
                  <a:pt x="341" y="119"/>
                </a:cubicBezTo>
                <a:close/>
                <a:moveTo>
                  <a:pt x="343" y="80"/>
                </a:moveTo>
                <a:cubicBezTo>
                  <a:pt x="342" y="83"/>
                  <a:pt x="341" y="87"/>
                  <a:pt x="341" y="90"/>
                </a:cubicBezTo>
                <a:cubicBezTo>
                  <a:pt x="341" y="91"/>
                  <a:pt x="341" y="92"/>
                  <a:pt x="341" y="93"/>
                </a:cubicBezTo>
                <a:cubicBezTo>
                  <a:pt x="331" y="88"/>
                  <a:pt x="331" y="88"/>
                  <a:pt x="331" y="88"/>
                </a:cubicBezTo>
                <a:cubicBezTo>
                  <a:pt x="329" y="46"/>
                  <a:pt x="329" y="46"/>
                  <a:pt x="329" y="46"/>
                </a:cubicBezTo>
                <a:lnTo>
                  <a:pt x="343" y="80"/>
                </a:lnTo>
                <a:close/>
                <a:moveTo>
                  <a:pt x="318" y="159"/>
                </a:moveTo>
                <a:cubicBezTo>
                  <a:pt x="284" y="86"/>
                  <a:pt x="284" y="86"/>
                  <a:pt x="284" y="86"/>
                </a:cubicBezTo>
                <a:cubicBezTo>
                  <a:pt x="285" y="86"/>
                  <a:pt x="285" y="85"/>
                  <a:pt x="286" y="85"/>
                </a:cubicBezTo>
                <a:cubicBezTo>
                  <a:pt x="315" y="98"/>
                  <a:pt x="315" y="98"/>
                  <a:pt x="315" y="98"/>
                </a:cubicBezTo>
                <a:lnTo>
                  <a:pt x="318" y="159"/>
                </a:lnTo>
                <a:close/>
                <a:moveTo>
                  <a:pt x="303" y="267"/>
                </a:moveTo>
                <a:cubicBezTo>
                  <a:pt x="302" y="263"/>
                  <a:pt x="301" y="260"/>
                  <a:pt x="298" y="257"/>
                </a:cubicBezTo>
                <a:cubicBezTo>
                  <a:pt x="317" y="228"/>
                  <a:pt x="317" y="228"/>
                  <a:pt x="317" y="228"/>
                </a:cubicBezTo>
                <a:cubicBezTo>
                  <a:pt x="318" y="228"/>
                  <a:pt x="318" y="228"/>
                  <a:pt x="318" y="228"/>
                </a:cubicBezTo>
                <a:cubicBezTo>
                  <a:pt x="321" y="285"/>
                  <a:pt x="321" y="285"/>
                  <a:pt x="321" y="285"/>
                </a:cubicBezTo>
                <a:cubicBezTo>
                  <a:pt x="303" y="276"/>
                  <a:pt x="303" y="276"/>
                  <a:pt x="303" y="276"/>
                </a:cubicBezTo>
                <a:cubicBezTo>
                  <a:pt x="304" y="275"/>
                  <a:pt x="304" y="274"/>
                  <a:pt x="304" y="272"/>
                </a:cubicBezTo>
                <a:cubicBezTo>
                  <a:pt x="304" y="271"/>
                  <a:pt x="304" y="269"/>
                  <a:pt x="303" y="267"/>
                </a:cubicBezTo>
                <a:close/>
                <a:moveTo>
                  <a:pt x="285" y="248"/>
                </a:moveTo>
                <a:cubicBezTo>
                  <a:pt x="283" y="247"/>
                  <a:pt x="280" y="247"/>
                  <a:pt x="278" y="247"/>
                </a:cubicBezTo>
                <a:cubicBezTo>
                  <a:pt x="276" y="247"/>
                  <a:pt x="274" y="247"/>
                  <a:pt x="273" y="247"/>
                </a:cubicBezTo>
                <a:cubicBezTo>
                  <a:pt x="273" y="247"/>
                  <a:pt x="273" y="247"/>
                  <a:pt x="273" y="247"/>
                </a:cubicBezTo>
                <a:cubicBezTo>
                  <a:pt x="269" y="248"/>
                  <a:pt x="266" y="249"/>
                  <a:pt x="263" y="251"/>
                </a:cubicBezTo>
                <a:cubicBezTo>
                  <a:pt x="230" y="227"/>
                  <a:pt x="230" y="227"/>
                  <a:pt x="230" y="227"/>
                </a:cubicBezTo>
                <a:cubicBezTo>
                  <a:pt x="231" y="225"/>
                  <a:pt x="232" y="222"/>
                  <a:pt x="233" y="220"/>
                </a:cubicBezTo>
                <a:cubicBezTo>
                  <a:pt x="241" y="219"/>
                  <a:pt x="241" y="219"/>
                  <a:pt x="241" y="219"/>
                </a:cubicBezTo>
                <a:cubicBezTo>
                  <a:pt x="298" y="213"/>
                  <a:pt x="298" y="213"/>
                  <a:pt x="298" y="213"/>
                </a:cubicBezTo>
                <a:cubicBezTo>
                  <a:pt x="300" y="216"/>
                  <a:pt x="301" y="218"/>
                  <a:pt x="303" y="221"/>
                </a:cubicBezTo>
                <a:lnTo>
                  <a:pt x="285" y="248"/>
                </a:lnTo>
                <a:close/>
                <a:moveTo>
                  <a:pt x="288" y="272"/>
                </a:moveTo>
                <a:cubicBezTo>
                  <a:pt x="288" y="278"/>
                  <a:pt x="283" y="282"/>
                  <a:pt x="278" y="282"/>
                </a:cubicBezTo>
                <a:cubicBezTo>
                  <a:pt x="272" y="282"/>
                  <a:pt x="268" y="278"/>
                  <a:pt x="268" y="272"/>
                </a:cubicBezTo>
                <a:cubicBezTo>
                  <a:pt x="268" y="267"/>
                  <a:pt x="272" y="263"/>
                  <a:pt x="278" y="263"/>
                </a:cubicBezTo>
                <a:cubicBezTo>
                  <a:pt x="283" y="263"/>
                  <a:pt x="288" y="267"/>
                  <a:pt x="288" y="272"/>
                </a:cubicBezTo>
                <a:close/>
                <a:moveTo>
                  <a:pt x="265" y="144"/>
                </a:moveTo>
                <a:cubicBezTo>
                  <a:pt x="265" y="150"/>
                  <a:pt x="260" y="154"/>
                  <a:pt x="255" y="154"/>
                </a:cubicBezTo>
                <a:cubicBezTo>
                  <a:pt x="249" y="154"/>
                  <a:pt x="245" y="150"/>
                  <a:pt x="245" y="144"/>
                </a:cubicBezTo>
                <a:cubicBezTo>
                  <a:pt x="245" y="139"/>
                  <a:pt x="249" y="135"/>
                  <a:pt x="255" y="135"/>
                </a:cubicBezTo>
                <a:cubicBezTo>
                  <a:pt x="260" y="135"/>
                  <a:pt x="265" y="139"/>
                  <a:pt x="265" y="144"/>
                </a:cubicBezTo>
                <a:close/>
                <a:moveTo>
                  <a:pt x="257" y="67"/>
                </a:moveTo>
                <a:cubicBezTo>
                  <a:pt x="257" y="62"/>
                  <a:pt x="261" y="57"/>
                  <a:pt x="267" y="57"/>
                </a:cubicBezTo>
                <a:cubicBezTo>
                  <a:pt x="272" y="57"/>
                  <a:pt x="277" y="62"/>
                  <a:pt x="277" y="67"/>
                </a:cubicBezTo>
                <a:cubicBezTo>
                  <a:pt x="277" y="72"/>
                  <a:pt x="272" y="77"/>
                  <a:pt x="267" y="77"/>
                </a:cubicBezTo>
                <a:cubicBezTo>
                  <a:pt x="261" y="77"/>
                  <a:pt x="257" y="72"/>
                  <a:pt x="257" y="67"/>
                </a:cubicBezTo>
                <a:close/>
                <a:moveTo>
                  <a:pt x="260" y="170"/>
                </a:moveTo>
                <a:cubicBezTo>
                  <a:pt x="264" y="169"/>
                  <a:pt x="267" y="167"/>
                  <a:pt x="270" y="165"/>
                </a:cubicBezTo>
                <a:cubicBezTo>
                  <a:pt x="301" y="188"/>
                  <a:pt x="301" y="188"/>
                  <a:pt x="301" y="188"/>
                </a:cubicBezTo>
                <a:cubicBezTo>
                  <a:pt x="301" y="188"/>
                  <a:pt x="301" y="188"/>
                  <a:pt x="300" y="189"/>
                </a:cubicBezTo>
                <a:cubicBezTo>
                  <a:pt x="299" y="191"/>
                  <a:pt x="297" y="194"/>
                  <a:pt x="297" y="197"/>
                </a:cubicBezTo>
                <a:cubicBezTo>
                  <a:pt x="241" y="203"/>
                  <a:pt x="241" y="203"/>
                  <a:pt x="241" y="203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0" y="202"/>
                  <a:pt x="229" y="200"/>
                  <a:pt x="228" y="198"/>
                </a:cubicBezTo>
                <a:cubicBezTo>
                  <a:pt x="248" y="169"/>
                  <a:pt x="248" y="169"/>
                  <a:pt x="248" y="169"/>
                </a:cubicBezTo>
                <a:cubicBezTo>
                  <a:pt x="250" y="170"/>
                  <a:pt x="252" y="170"/>
                  <a:pt x="255" y="170"/>
                </a:cubicBezTo>
                <a:cubicBezTo>
                  <a:pt x="257" y="170"/>
                  <a:pt x="258" y="170"/>
                  <a:pt x="260" y="170"/>
                </a:cubicBezTo>
                <a:close/>
                <a:moveTo>
                  <a:pt x="251" y="119"/>
                </a:moveTo>
                <a:cubicBezTo>
                  <a:pt x="250" y="119"/>
                  <a:pt x="250" y="119"/>
                  <a:pt x="250" y="119"/>
                </a:cubicBezTo>
                <a:cubicBezTo>
                  <a:pt x="244" y="120"/>
                  <a:pt x="240" y="123"/>
                  <a:pt x="237" y="126"/>
                </a:cubicBezTo>
                <a:cubicBezTo>
                  <a:pt x="227" y="122"/>
                  <a:pt x="227" y="122"/>
                  <a:pt x="227" y="122"/>
                </a:cubicBezTo>
                <a:cubicBezTo>
                  <a:pt x="227" y="121"/>
                  <a:pt x="227" y="120"/>
                  <a:pt x="227" y="119"/>
                </a:cubicBezTo>
                <a:cubicBezTo>
                  <a:pt x="227" y="112"/>
                  <a:pt x="224" y="104"/>
                  <a:pt x="218" y="99"/>
                </a:cubicBezTo>
                <a:cubicBezTo>
                  <a:pt x="215" y="97"/>
                  <a:pt x="213" y="96"/>
                  <a:pt x="210" y="95"/>
                </a:cubicBezTo>
                <a:cubicBezTo>
                  <a:pt x="210" y="86"/>
                  <a:pt x="210" y="86"/>
                  <a:pt x="210" y="86"/>
                </a:cubicBezTo>
                <a:cubicBezTo>
                  <a:pt x="244" y="80"/>
                  <a:pt x="244" y="80"/>
                  <a:pt x="244" y="80"/>
                </a:cubicBezTo>
                <a:cubicBezTo>
                  <a:pt x="247" y="84"/>
                  <a:pt x="251" y="88"/>
                  <a:pt x="255" y="90"/>
                </a:cubicBezTo>
                <a:lnTo>
                  <a:pt x="251" y="119"/>
                </a:lnTo>
                <a:close/>
                <a:moveTo>
                  <a:pt x="221" y="136"/>
                </a:moveTo>
                <a:cubicBezTo>
                  <a:pt x="229" y="140"/>
                  <a:pt x="229" y="140"/>
                  <a:pt x="229" y="140"/>
                </a:cubicBezTo>
                <a:cubicBezTo>
                  <a:pt x="229" y="142"/>
                  <a:pt x="229" y="143"/>
                  <a:pt x="229" y="144"/>
                </a:cubicBezTo>
                <a:cubicBezTo>
                  <a:pt x="229" y="146"/>
                  <a:pt x="229" y="148"/>
                  <a:pt x="230" y="150"/>
                </a:cubicBezTo>
                <a:cubicBezTo>
                  <a:pt x="230" y="154"/>
                  <a:pt x="232" y="157"/>
                  <a:pt x="234" y="160"/>
                </a:cubicBezTo>
                <a:cubicBezTo>
                  <a:pt x="215" y="189"/>
                  <a:pt x="215" y="189"/>
                  <a:pt x="215" y="189"/>
                </a:cubicBezTo>
                <a:cubicBezTo>
                  <a:pt x="214" y="189"/>
                  <a:pt x="214" y="189"/>
                  <a:pt x="214" y="189"/>
                </a:cubicBezTo>
                <a:cubicBezTo>
                  <a:pt x="212" y="143"/>
                  <a:pt x="212" y="143"/>
                  <a:pt x="212" y="143"/>
                </a:cubicBezTo>
                <a:cubicBezTo>
                  <a:pt x="215" y="141"/>
                  <a:pt x="218" y="139"/>
                  <a:pt x="221" y="136"/>
                </a:cubicBezTo>
                <a:close/>
                <a:moveTo>
                  <a:pt x="253" y="264"/>
                </a:moveTo>
                <a:cubicBezTo>
                  <a:pt x="252" y="267"/>
                  <a:pt x="252" y="270"/>
                  <a:pt x="252" y="272"/>
                </a:cubicBezTo>
                <a:cubicBezTo>
                  <a:pt x="252" y="274"/>
                  <a:pt x="252" y="276"/>
                  <a:pt x="253" y="278"/>
                </a:cubicBezTo>
                <a:cubicBezTo>
                  <a:pt x="254" y="286"/>
                  <a:pt x="259" y="292"/>
                  <a:pt x="266" y="295"/>
                </a:cubicBezTo>
                <a:cubicBezTo>
                  <a:pt x="262" y="322"/>
                  <a:pt x="262" y="322"/>
                  <a:pt x="262" y="322"/>
                </a:cubicBezTo>
                <a:cubicBezTo>
                  <a:pt x="226" y="244"/>
                  <a:pt x="226" y="244"/>
                  <a:pt x="226" y="244"/>
                </a:cubicBezTo>
                <a:lnTo>
                  <a:pt x="253" y="264"/>
                </a:lnTo>
                <a:close/>
                <a:moveTo>
                  <a:pt x="279" y="152"/>
                </a:moveTo>
                <a:cubicBezTo>
                  <a:pt x="280" y="150"/>
                  <a:pt x="281" y="147"/>
                  <a:pt x="281" y="144"/>
                </a:cubicBezTo>
                <a:cubicBezTo>
                  <a:pt x="281" y="143"/>
                  <a:pt x="280" y="141"/>
                  <a:pt x="280" y="139"/>
                </a:cubicBezTo>
                <a:cubicBezTo>
                  <a:pt x="279" y="131"/>
                  <a:pt x="273" y="125"/>
                  <a:pt x="266" y="121"/>
                </a:cubicBezTo>
                <a:cubicBezTo>
                  <a:pt x="271" y="94"/>
                  <a:pt x="271" y="94"/>
                  <a:pt x="271" y="94"/>
                </a:cubicBezTo>
                <a:cubicBezTo>
                  <a:pt x="307" y="173"/>
                  <a:pt x="307" y="173"/>
                  <a:pt x="307" y="173"/>
                </a:cubicBezTo>
                <a:lnTo>
                  <a:pt x="279" y="152"/>
                </a:lnTo>
                <a:close/>
                <a:moveTo>
                  <a:pt x="312" y="27"/>
                </a:moveTo>
                <a:cubicBezTo>
                  <a:pt x="314" y="80"/>
                  <a:pt x="314" y="80"/>
                  <a:pt x="314" y="80"/>
                </a:cubicBezTo>
                <a:cubicBezTo>
                  <a:pt x="292" y="70"/>
                  <a:pt x="292" y="70"/>
                  <a:pt x="292" y="70"/>
                </a:cubicBezTo>
                <a:cubicBezTo>
                  <a:pt x="292" y="69"/>
                  <a:pt x="293" y="68"/>
                  <a:pt x="293" y="67"/>
                </a:cubicBezTo>
                <a:cubicBezTo>
                  <a:pt x="293" y="65"/>
                  <a:pt x="292" y="64"/>
                  <a:pt x="292" y="62"/>
                </a:cubicBezTo>
                <a:cubicBezTo>
                  <a:pt x="291" y="59"/>
                  <a:pt x="290" y="56"/>
                  <a:pt x="288" y="53"/>
                </a:cubicBezTo>
                <a:cubicBezTo>
                  <a:pt x="309" y="26"/>
                  <a:pt x="309" y="26"/>
                  <a:pt x="309" y="26"/>
                </a:cubicBezTo>
                <a:cubicBezTo>
                  <a:pt x="310" y="27"/>
                  <a:pt x="311" y="27"/>
                  <a:pt x="312" y="27"/>
                </a:cubicBezTo>
                <a:close/>
                <a:moveTo>
                  <a:pt x="234" y="29"/>
                </a:moveTo>
                <a:cubicBezTo>
                  <a:pt x="289" y="17"/>
                  <a:pt x="289" y="17"/>
                  <a:pt x="289" y="17"/>
                </a:cubicBezTo>
                <a:cubicBezTo>
                  <a:pt x="291" y="17"/>
                  <a:pt x="293" y="17"/>
                  <a:pt x="296" y="18"/>
                </a:cubicBezTo>
                <a:cubicBezTo>
                  <a:pt x="276" y="43"/>
                  <a:pt x="276" y="43"/>
                  <a:pt x="276" y="43"/>
                </a:cubicBezTo>
                <a:cubicBezTo>
                  <a:pt x="273" y="42"/>
                  <a:pt x="270" y="41"/>
                  <a:pt x="267" y="41"/>
                </a:cubicBezTo>
                <a:cubicBezTo>
                  <a:pt x="265" y="41"/>
                  <a:pt x="263" y="41"/>
                  <a:pt x="262" y="42"/>
                </a:cubicBezTo>
                <a:cubicBezTo>
                  <a:pt x="257" y="43"/>
                  <a:pt x="253" y="45"/>
                  <a:pt x="249" y="48"/>
                </a:cubicBezTo>
                <a:cubicBezTo>
                  <a:pt x="226" y="34"/>
                  <a:pt x="226" y="34"/>
                  <a:pt x="226" y="34"/>
                </a:cubicBezTo>
                <a:cubicBezTo>
                  <a:pt x="228" y="32"/>
                  <a:pt x="231" y="31"/>
                  <a:pt x="234" y="29"/>
                </a:cubicBezTo>
                <a:close/>
                <a:moveTo>
                  <a:pt x="208" y="52"/>
                </a:moveTo>
                <a:cubicBezTo>
                  <a:pt x="211" y="51"/>
                  <a:pt x="214" y="50"/>
                  <a:pt x="216" y="47"/>
                </a:cubicBezTo>
                <a:cubicBezTo>
                  <a:pt x="242" y="62"/>
                  <a:pt x="242" y="62"/>
                  <a:pt x="242" y="62"/>
                </a:cubicBezTo>
                <a:cubicBezTo>
                  <a:pt x="241" y="63"/>
                  <a:pt x="241" y="63"/>
                  <a:pt x="241" y="64"/>
                </a:cubicBezTo>
                <a:cubicBezTo>
                  <a:pt x="209" y="70"/>
                  <a:pt x="209" y="70"/>
                  <a:pt x="209" y="70"/>
                </a:cubicBezTo>
                <a:cubicBezTo>
                  <a:pt x="208" y="53"/>
                  <a:pt x="208" y="53"/>
                  <a:pt x="208" y="53"/>
                </a:cubicBezTo>
                <a:cubicBezTo>
                  <a:pt x="208" y="53"/>
                  <a:pt x="208" y="53"/>
                  <a:pt x="208" y="52"/>
                </a:cubicBezTo>
                <a:close/>
                <a:moveTo>
                  <a:pt x="202" y="110"/>
                </a:moveTo>
                <a:cubicBezTo>
                  <a:pt x="207" y="110"/>
                  <a:pt x="211" y="114"/>
                  <a:pt x="211" y="119"/>
                </a:cubicBezTo>
                <a:cubicBezTo>
                  <a:pt x="211" y="125"/>
                  <a:pt x="207" y="129"/>
                  <a:pt x="202" y="129"/>
                </a:cubicBezTo>
                <a:cubicBezTo>
                  <a:pt x="196" y="129"/>
                  <a:pt x="192" y="125"/>
                  <a:pt x="192" y="119"/>
                </a:cubicBezTo>
                <a:cubicBezTo>
                  <a:pt x="192" y="114"/>
                  <a:pt x="196" y="110"/>
                  <a:pt x="202" y="110"/>
                </a:cubicBezTo>
                <a:close/>
                <a:moveTo>
                  <a:pt x="192" y="299"/>
                </a:moveTo>
                <a:cubicBezTo>
                  <a:pt x="192" y="299"/>
                  <a:pt x="192" y="299"/>
                  <a:pt x="192" y="299"/>
                </a:cubicBezTo>
                <a:cubicBezTo>
                  <a:pt x="192" y="299"/>
                  <a:pt x="192" y="298"/>
                  <a:pt x="192" y="298"/>
                </a:cubicBezTo>
                <a:cubicBezTo>
                  <a:pt x="192" y="298"/>
                  <a:pt x="191" y="297"/>
                  <a:pt x="191" y="297"/>
                </a:cubicBezTo>
                <a:cubicBezTo>
                  <a:pt x="191" y="296"/>
                  <a:pt x="191" y="295"/>
                  <a:pt x="191" y="294"/>
                </a:cubicBezTo>
                <a:cubicBezTo>
                  <a:pt x="190" y="294"/>
                  <a:pt x="190" y="293"/>
                  <a:pt x="190" y="293"/>
                </a:cubicBezTo>
                <a:cubicBezTo>
                  <a:pt x="189" y="292"/>
                  <a:pt x="189" y="291"/>
                  <a:pt x="189" y="290"/>
                </a:cubicBezTo>
                <a:cubicBezTo>
                  <a:pt x="188" y="290"/>
                  <a:pt x="188" y="289"/>
                  <a:pt x="188" y="289"/>
                </a:cubicBezTo>
                <a:cubicBezTo>
                  <a:pt x="187" y="288"/>
                  <a:pt x="187" y="287"/>
                  <a:pt x="186" y="287"/>
                </a:cubicBezTo>
                <a:cubicBezTo>
                  <a:pt x="186" y="286"/>
                  <a:pt x="185" y="286"/>
                  <a:pt x="185" y="285"/>
                </a:cubicBezTo>
                <a:cubicBezTo>
                  <a:pt x="184" y="285"/>
                  <a:pt x="184" y="285"/>
                  <a:pt x="184" y="284"/>
                </a:cubicBezTo>
                <a:cubicBezTo>
                  <a:pt x="198" y="253"/>
                  <a:pt x="198" y="253"/>
                  <a:pt x="198" y="253"/>
                </a:cubicBezTo>
                <a:cubicBezTo>
                  <a:pt x="201" y="311"/>
                  <a:pt x="201" y="311"/>
                  <a:pt x="201" y="311"/>
                </a:cubicBezTo>
                <a:cubicBezTo>
                  <a:pt x="192" y="306"/>
                  <a:pt x="192" y="306"/>
                  <a:pt x="192" y="306"/>
                </a:cubicBezTo>
                <a:cubicBezTo>
                  <a:pt x="192" y="306"/>
                  <a:pt x="192" y="305"/>
                  <a:pt x="192" y="304"/>
                </a:cubicBezTo>
                <a:cubicBezTo>
                  <a:pt x="192" y="304"/>
                  <a:pt x="192" y="304"/>
                  <a:pt x="192" y="303"/>
                </a:cubicBezTo>
                <a:cubicBezTo>
                  <a:pt x="192" y="302"/>
                  <a:pt x="192" y="301"/>
                  <a:pt x="192" y="299"/>
                </a:cubicBezTo>
                <a:close/>
                <a:moveTo>
                  <a:pt x="169" y="278"/>
                </a:moveTo>
                <a:cubicBezTo>
                  <a:pt x="168" y="278"/>
                  <a:pt x="167" y="278"/>
                  <a:pt x="166" y="278"/>
                </a:cubicBezTo>
                <a:cubicBezTo>
                  <a:pt x="166" y="278"/>
                  <a:pt x="166" y="278"/>
                  <a:pt x="166" y="278"/>
                </a:cubicBezTo>
                <a:cubicBezTo>
                  <a:pt x="166" y="278"/>
                  <a:pt x="166" y="278"/>
                  <a:pt x="166" y="278"/>
                </a:cubicBezTo>
                <a:cubicBezTo>
                  <a:pt x="166" y="278"/>
                  <a:pt x="166" y="278"/>
                  <a:pt x="166" y="278"/>
                </a:cubicBezTo>
                <a:cubicBezTo>
                  <a:pt x="166" y="278"/>
                  <a:pt x="166" y="278"/>
                  <a:pt x="166" y="278"/>
                </a:cubicBezTo>
                <a:cubicBezTo>
                  <a:pt x="165" y="278"/>
                  <a:pt x="164" y="278"/>
                  <a:pt x="164" y="278"/>
                </a:cubicBezTo>
                <a:cubicBezTo>
                  <a:pt x="143" y="233"/>
                  <a:pt x="143" y="233"/>
                  <a:pt x="143" y="233"/>
                </a:cubicBezTo>
                <a:cubicBezTo>
                  <a:pt x="147" y="230"/>
                  <a:pt x="150" y="225"/>
                  <a:pt x="151" y="219"/>
                </a:cubicBezTo>
                <a:cubicBezTo>
                  <a:pt x="151" y="218"/>
                  <a:pt x="152" y="216"/>
                  <a:pt x="152" y="214"/>
                </a:cubicBezTo>
                <a:cubicBezTo>
                  <a:pt x="152" y="208"/>
                  <a:pt x="149" y="203"/>
                  <a:pt x="146" y="198"/>
                </a:cubicBezTo>
                <a:cubicBezTo>
                  <a:pt x="174" y="164"/>
                  <a:pt x="174" y="164"/>
                  <a:pt x="174" y="164"/>
                </a:cubicBezTo>
                <a:cubicBezTo>
                  <a:pt x="189" y="196"/>
                  <a:pt x="189" y="196"/>
                  <a:pt x="189" y="196"/>
                </a:cubicBezTo>
                <a:cubicBezTo>
                  <a:pt x="184" y="200"/>
                  <a:pt x="181" y="207"/>
                  <a:pt x="181" y="214"/>
                </a:cubicBezTo>
                <a:cubicBezTo>
                  <a:pt x="181" y="216"/>
                  <a:pt x="181" y="218"/>
                  <a:pt x="182" y="219"/>
                </a:cubicBezTo>
                <a:cubicBezTo>
                  <a:pt x="183" y="225"/>
                  <a:pt x="186" y="230"/>
                  <a:pt x="190" y="233"/>
                </a:cubicBezTo>
                <a:lnTo>
                  <a:pt x="169" y="278"/>
                </a:lnTo>
                <a:close/>
                <a:moveTo>
                  <a:pt x="176" y="303"/>
                </a:moveTo>
                <a:cubicBezTo>
                  <a:pt x="176" y="309"/>
                  <a:pt x="172" y="313"/>
                  <a:pt x="166" y="313"/>
                </a:cubicBezTo>
                <a:cubicBezTo>
                  <a:pt x="161" y="313"/>
                  <a:pt x="157" y="309"/>
                  <a:pt x="157" y="303"/>
                </a:cubicBezTo>
                <a:cubicBezTo>
                  <a:pt x="157" y="298"/>
                  <a:pt x="161" y="294"/>
                  <a:pt x="166" y="294"/>
                </a:cubicBezTo>
                <a:cubicBezTo>
                  <a:pt x="172" y="294"/>
                  <a:pt x="176" y="298"/>
                  <a:pt x="176" y="303"/>
                </a:cubicBezTo>
                <a:close/>
                <a:moveTo>
                  <a:pt x="141" y="303"/>
                </a:moveTo>
                <a:cubicBezTo>
                  <a:pt x="141" y="304"/>
                  <a:pt x="141" y="305"/>
                  <a:pt x="141" y="306"/>
                </a:cubicBezTo>
                <a:cubicBezTo>
                  <a:pt x="132" y="311"/>
                  <a:pt x="132" y="311"/>
                  <a:pt x="132" y="311"/>
                </a:cubicBezTo>
                <a:cubicBezTo>
                  <a:pt x="135" y="253"/>
                  <a:pt x="135" y="253"/>
                  <a:pt x="135" y="253"/>
                </a:cubicBezTo>
                <a:cubicBezTo>
                  <a:pt x="149" y="284"/>
                  <a:pt x="149" y="284"/>
                  <a:pt x="149" y="284"/>
                </a:cubicBezTo>
                <a:cubicBezTo>
                  <a:pt x="149" y="285"/>
                  <a:pt x="148" y="285"/>
                  <a:pt x="148" y="285"/>
                </a:cubicBezTo>
                <a:cubicBezTo>
                  <a:pt x="148" y="286"/>
                  <a:pt x="147" y="286"/>
                  <a:pt x="147" y="287"/>
                </a:cubicBezTo>
                <a:cubicBezTo>
                  <a:pt x="146" y="287"/>
                  <a:pt x="146" y="288"/>
                  <a:pt x="145" y="289"/>
                </a:cubicBezTo>
                <a:cubicBezTo>
                  <a:pt x="145" y="289"/>
                  <a:pt x="145" y="290"/>
                  <a:pt x="144" y="290"/>
                </a:cubicBezTo>
                <a:cubicBezTo>
                  <a:pt x="144" y="291"/>
                  <a:pt x="143" y="292"/>
                  <a:pt x="143" y="293"/>
                </a:cubicBezTo>
                <a:cubicBezTo>
                  <a:pt x="143" y="293"/>
                  <a:pt x="143" y="294"/>
                  <a:pt x="142" y="294"/>
                </a:cubicBezTo>
                <a:cubicBezTo>
                  <a:pt x="142" y="295"/>
                  <a:pt x="142" y="296"/>
                  <a:pt x="141" y="297"/>
                </a:cubicBezTo>
                <a:cubicBezTo>
                  <a:pt x="141" y="297"/>
                  <a:pt x="141" y="298"/>
                  <a:pt x="141" y="298"/>
                </a:cubicBezTo>
                <a:cubicBezTo>
                  <a:pt x="141" y="298"/>
                  <a:pt x="141" y="299"/>
                  <a:pt x="141" y="299"/>
                </a:cubicBezTo>
                <a:cubicBezTo>
                  <a:pt x="141" y="299"/>
                  <a:pt x="141" y="299"/>
                  <a:pt x="141" y="299"/>
                </a:cubicBezTo>
                <a:cubicBezTo>
                  <a:pt x="141" y="301"/>
                  <a:pt x="141" y="302"/>
                  <a:pt x="141" y="303"/>
                </a:cubicBezTo>
                <a:cubicBezTo>
                  <a:pt x="141" y="303"/>
                  <a:pt x="141" y="303"/>
                  <a:pt x="141" y="303"/>
                </a:cubicBezTo>
                <a:cubicBezTo>
                  <a:pt x="141" y="303"/>
                  <a:pt x="141" y="303"/>
                  <a:pt x="141" y="303"/>
                </a:cubicBezTo>
                <a:cubicBezTo>
                  <a:pt x="141" y="303"/>
                  <a:pt x="141" y="303"/>
                  <a:pt x="141" y="303"/>
                </a:cubicBezTo>
                <a:close/>
                <a:moveTo>
                  <a:pt x="176" y="132"/>
                </a:moveTo>
                <a:cubicBezTo>
                  <a:pt x="179" y="132"/>
                  <a:pt x="179" y="132"/>
                  <a:pt x="179" y="132"/>
                </a:cubicBezTo>
                <a:cubicBezTo>
                  <a:pt x="179" y="132"/>
                  <a:pt x="179" y="133"/>
                  <a:pt x="180" y="133"/>
                </a:cubicBezTo>
                <a:cubicBezTo>
                  <a:pt x="178" y="135"/>
                  <a:pt x="178" y="135"/>
                  <a:pt x="178" y="135"/>
                </a:cubicBezTo>
                <a:lnTo>
                  <a:pt x="176" y="132"/>
                </a:lnTo>
                <a:close/>
                <a:moveTo>
                  <a:pt x="185" y="151"/>
                </a:moveTo>
                <a:cubicBezTo>
                  <a:pt x="192" y="143"/>
                  <a:pt x="192" y="143"/>
                  <a:pt x="192" y="143"/>
                </a:cubicBezTo>
                <a:cubicBezTo>
                  <a:pt x="193" y="144"/>
                  <a:pt x="195" y="144"/>
                  <a:pt x="196" y="144"/>
                </a:cubicBezTo>
                <a:cubicBezTo>
                  <a:pt x="198" y="176"/>
                  <a:pt x="198" y="176"/>
                  <a:pt x="198" y="176"/>
                </a:cubicBezTo>
                <a:lnTo>
                  <a:pt x="185" y="151"/>
                </a:lnTo>
                <a:close/>
                <a:moveTo>
                  <a:pt x="194" y="95"/>
                </a:moveTo>
                <a:cubicBezTo>
                  <a:pt x="193" y="95"/>
                  <a:pt x="193" y="95"/>
                  <a:pt x="192" y="95"/>
                </a:cubicBezTo>
                <a:cubicBezTo>
                  <a:pt x="188" y="90"/>
                  <a:pt x="188" y="90"/>
                  <a:pt x="188" y="90"/>
                </a:cubicBezTo>
                <a:cubicBezTo>
                  <a:pt x="194" y="89"/>
                  <a:pt x="194" y="89"/>
                  <a:pt x="194" y="89"/>
                </a:cubicBezTo>
                <a:lnTo>
                  <a:pt x="194" y="95"/>
                </a:lnTo>
                <a:close/>
                <a:moveTo>
                  <a:pt x="178" y="66"/>
                </a:moveTo>
                <a:cubicBezTo>
                  <a:pt x="181" y="68"/>
                  <a:pt x="184" y="70"/>
                  <a:pt x="186" y="72"/>
                </a:cubicBezTo>
                <a:cubicBezTo>
                  <a:pt x="187" y="73"/>
                  <a:pt x="188" y="73"/>
                  <a:pt x="189" y="74"/>
                </a:cubicBezTo>
                <a:cubicBezTo>
                  <a:pt x="177" y="76"/>
                  <a:pt x="177" y="76"/>
                  <a:pt x="177" y="76"/>
                </a:cubicBezTo>
                <a:cubicBezTo>
                  <a:pt x="173" y="71"/>
                  <a:pt x="173" y="71"/>
                  <a:pt x="173" y="71"/>
                </a:cubicBezTo>
                <a:lnTo>
                  <a:pt x="178" y="66"/>
                </a:lnTo>
                <a:close/>
                <a:moveTo>
                  <a:pt x="165" y="108"/>
                </a:moveTo>
                <a:cubicBezTo>
                  <a:pt x="176" y="114"/>
                  <a:pt x="176" y="114"/>
                  <a:pt x="176" y="114"/>
                </a:cubicBezTo>
                <a:cubicBezTo>
                  <a:pt x="176" y="115"/>
                  <a:pt x="176" y="115"/>
                  <a:pt x="176" y="116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164" y="109"/>
                  <a:pt x="164" y="109"/>
                  <a:pt x="164" y="109"/>
                </a:cubicBezTo>
                <a:cubicBezTo>
                  <a:pt x="165" y="108"/>
                  <a:pt x="165" y="108"/>
                  <a:pt x="165" y="108"/>
                </a:cubicBezTo>
                <a:close/>
                <a:moveTo>
                  <a:pt x="166" y="149"/>
                </a:moveTo>
                <a:cubicBezTo>
                  <a:pt x="133" y="189"/>
                  <a:pt x="133" y="189"/>
                  <a:pt x="133" y="189"/>
                </a:cubicBezTo>
                <a:cubicBezTo>
                  <a:pt x="132" y="189"/>
                  <a:pt x="131" y="188"/>
                  <a:pt x="130" y="188"/>
                </a:cubicBezTo>
                <a:cubicBezTo>
                  <a:pt x="129" y="159"/>
                  <a:pt x="129" y="159"/>
                  <a:pt x="129" y="159"/>
                </a:cubicBezTo>
                <a:cubicBezTo>
                  <a:pt x="133" y="158"/>
                  <a:pt x="137" y="155"/>
                  <a:pt x="140" y="151"/>
                </a:cubicBezTo>
                <a:cubicBezTo>
                  <a:pt x="143" y="147"/>
                  <a:pt x="145" y="143"/>
                  <a:pt x="146" y="138"/>
                </a:cubicBezTo>
                <a:cubicBezTo>
                  <a:pt x="160" y="135"/>
                  <a:pt x="160" y="135"/>
                  <a:pt x="160" y="135"/>
                </a:cubicBezTo>
                <a:lnTo>
                  <a:pt x="166" y="149"/>
                </a:lnTo>
                <a:close/>
                <a:moveTo>
                  <a:pt x="156" y="90"/>
                </a:moveTo>
                <a:cubicBezTo>
                  <a:pt x="156" y="95"/>
                  <a:pt x="152" y="100"/>
                  <a:pt x="147" y="100"/>
                </a:cubicBezTo>
                <a:cubicBezTo>
                  <a:pt x="141" y="100"/>
                  <a:pt x="137" y="95"/>
                  <a:pt x="137" y="90"/>
                </a:cubicBezTo>
                <a:cubicBezTo>
                  <a:pt x="137" y="85"/>
                  <a:pt x="141" y="80"/>
                  <a:pt x="147" y="80"/>
                </a:cubicBezTo>
                <a:cubicBezTo>
                  <a:pt x="152" y="80"/>
                  <a:pt x="156" y="85"/>
                  <a:pt x="156" y="90"/>
                </a:cubicBezTo>
                <a:close/>
                <a:moveTo>
                  <a:pt x="132" y="61"/>
                </a:moveTo>
                <a:cubicBezTo>
                  <a:pt x="135" y="60"/>
                  <a:pt x="138" y="59"/>
                  <a:pt x="142" y="59"/>
                </a:cubicBezTo>
                <a:cubicBezTo>
                  <a:pt x="147" y="64"/>
                  <a:pt x="147" y="64"/>
                  <a:pt x="147" y="64"/>
                </a:cubicBezTo>
                <a:cubicBezTo>
                  <a:pt x="147" y="64"/>
                  <a:pt x="147" y="64"/>
                  <a:pt x="147" y="64"/>
                </a:cubicBezTo>
                <a:cubicBezTo>
                  <a:pt x="145" y="64"/>
                  <a:pt x="143" y="64"/>
                  <a:pt x="141" y="65"/>
                </a:cubicBezTo>
                <a:cubicBezTo>
                  <a:pt x="138" y="65"/>
                  <a:pt x="135" y="67"/>
                  <a:pt x="132" y="69"/>
                </a:cubicBezTo>
                <a:cubicBezTo>
                  <a:pt x="131" y="69"/>
                  <a:pt x="131" y="69"/>
                  <a:pt x="131" y="69"/>
                </a:cubicBezTo>
                <a:lnTo>
                  <a:pt x="132" y="61"/>
                </a:lnTo>
                <a:close/>
                <a:moveTo>
                  <a:pt x="129" y="109"/>
                </a:moveTo>
                <a:cubicBezTo>
                  <a:pt x="134" y="113"/>
                  <a:pt x="140" y="116"/>
                  <a:pt x="146" y="116"/>
                </a:cubicBezTo>
                <a:cubicBezTo>
                  <a:pt x="148" y="116"/>
                  <a:pt x="149" y="116"/>
                  <a:pt x="150" y="116"/>
                </a:cubicBezTo>
                <a:cubicBezTo>
                  <a:pt x="153" y="121"/>
                  <a:pt x="153" y="121"/>
                  <a:pt x="153" y="121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1" y="120"/>
                  <a:pt x="139" y="117"/>
                  <a:pt x="136" y="115"/>
                </a:cubicBezTo>
                <a:cubicBezTo>
                  <a:pt x="134" y="113"/>
                  <a:pt x="132" y="112"/>
                  <a:pt x="129" y="111"/>
                </a:cubicBezTo>
                <a:lnTo>
                  <a:pt x="129" y="109"/>
                </a:lnTo>
                <a:close/>
                <a:moveTo>
                  <a:pt x="130" y="135"/>
                </a:moveTo>
                <a:cubicBezTo>
                  <a:pt x="130" y="140"/>
                  <a:pt x="126" y="145"/>
                  <a:pt x="120" y="145"/>
                </a:cubicBezTo>
                <a:cubicBezTo>
                  <a:pt x="115" y="145"/>
                  <a:pt x="110" y="140"/>
                  <a:pt x="110" y="135"/>
                </a:cubicBezTo>
                <a:cubicBezTo>
                  <a:pt x="110" y="130"/>
                  <a:pt x="115" y="125"/>
                  <a:pt x="120" y="125"/>
                </a:cubicBezTo>
                <a:cubicBezTo>
                  <a:pt x="126" y="125"/>
                  <a:pt x="130" y="130"/>
                  <a:pt x="130" y="135"/>
                </a:cubicBezTo>
                <a:close/>
                <a:moveTo>
                  <a:pt x="70" y="233"/>
                </a:moveTo>
                <a:cubicBezTo>
                  <a:pt x="101" y="226"/>
                  <a:pt x="101" y="226"/>
                  <a:pt x="101" y="226"/>
                </a:cubicBezTo>
                <a:cubicBezTo>
                  <a:pt x="101" y="227"/>
                  <a:pt x="101" y="227"/>
                  <a:pt x="102" y="228"/>
                </a:cubicBezTo>
                <a:cubicBezTo>
                  <a:pt x="70" y="251"/>
                  <a:pt x="70" y="251"/>
                  <a:pt x="70" y="251"/>
                </a:cubicBezTo>
                <a:cubicBezTo>
                  <a:pt x="68" y="250"/>
                  <a:pt x="66" y="249"/>
                  <a:pt x="63" y="248"/>
                </a:cubicBezTo>
                <a:cubicBezTo>
                  <a:pt x="64" y="248"/>
                  <a:pt x="64" y="247"/>
                  <a:pt x="64" y="247"/>
                </a:cubicBezTo>
                <a:cubicBezTo>
                  <a:pt x="67" y="243"/>
                  <a:pt x="69" y="238"/>
                  <a:pt x="70" y="233"/>
                </a:cubicBezTo>
                <a:close/>
                <a:moveTo>
                  <a:pt x="65" y="217"/>
                </a:moveTo>
                <a:cubicBezTo>
                  <a:pt x="66" y="216"/>
                  <a:pt x="66" y="216"/>
                  <a:pt x="66" y="216"/>
                </a:cubicBezTo>
                <a:cubicBezTo>
                  <a:pt x="70" y="217"/>
                  <a:pt x="70" y="217"/>
                  <a:pt x="70" y="217"/>
                </a:cubicBezTo>
                <a:cubicBezTo>
                  <a:pt x="66" y="218"/>
                  <a:pt x="66" y="218"/>
                  <a:pt x="66" y="218"/>
                </a:cubicBezTo>
                <a:cubicBezTo>
                  <a:pt x="66" y="217"/>
                  <a:pt x="66" y="217"/>
                  <a:pt x="65" y="217"/>
                </a:cubicBezTo>
                <a:close/>
                <a:moveTo>
                  <a:pt x="78" y="201"/>
                </a:moveTo>
                <a:cubicBezTo>
                  <a:pt x="81" y="198"/>
                  <a:pt x="81" y="198"/>
                  <a:pt x="81" y="198"/>
                </a:cubicBezTo>
                <a:cubicBezTo>
                  <a:pt x="89" y="203"/>
                  <a:pt x="89" y="203"/>
                  <a:pt x="89" y="203"/>
                </a:cubicBezTo>
                <a:lnTo>
                  <a:pt x="78" y="201"/>
                </a:lnTo>
                <a:close/>
                <a:moveTo>
                  <a:pt x="91" y="185"/>
                </a:moveTo>
                <a:cubicBezTo>
                  <a:pt x="111" y="159"/>
                  <a:pt x="111" y="159"/>
                  <a:pt x="111" y="159"/>
                </a:cubicBezTo>
                <a:cubicBezTo>
                  <a:pt x="112" y="159"/>
                  <a:pt x="112" y="159"/>
                  <a:pt x="113" y="160"/>
                </a:cubicBezTo>
                <a:cubicBezTo>
                  <a:pt x="114" y="189"/>
                  <a:pt x="114" y="189"/>
                  <a:pt x="114" y="189"/>
                </a:cubicBezTo>
                <a:cubicBezTo>
                  <a:pt x="111" y="190"/>
                  <a:pt x="108" y="191"/>
                  <a:pt x="106" y="194"/>
                </a:cubicBezTo>
                <a:lnTo>
                  <a:pt x="91" y="185"/>
                </a:lnTo>
                <a:close/>
                <a:moveTo>
                  <a:pt x="111" y="75"/>
                </a:moveTo>
                <a:cubicBezTo>
                  <a:pt x="115" y="78"/>
                  <a:pt x="115" y="78"/>
                  <a:pt x="115" y="78"/>
                </a:cubicBezTo>
                <a:cubicBezTo>
                  <a:pt x="113" y="110"/>
                  <a:pt x="113" y="110"/>
                  <a:pt x="113" y="110"/>
                </a:cubicBezTo>
                <a:cubicBezTo>
                  <a:pt x="113" y="110"/>
                  <a:pt x="112" y="110"/>
                  <a:pt x="112" y="111"/>
                </a:cubicBezTo>
                <a:cubicBezTo>
                  <a:pt x="99" y="95"/>
                  <a:pt x="99" y="95"/>
                  <a:pt x="99" y="95"/>
                </a:cubicBezTo>
                <a:cubicBezTo>
                  <a:pt x="102" y="87"/>
                  <a:pt x="106" y="81"/>
                  <a:pt x="111" y="75"/>
                </a:cubicBezTo>
                <a:close/>
                <a:moveTo>
                  <a:pt x="54" y="141"/>
                </a:moveTo>
                <a:cubicBezTo>
                  <a:pt x="63" y="136"/>
                  <a:pt x="73" y="132"/>
                  <a:pt x="85" y="131"/>
                </a:cubicBezTo>
                <a:cubicBezTo>
                  <a:pt x="94" y="135"/>
                  <a:pt x="94" y="135"/>
                  <a:pt x="94" y="135"/>
                </a:cubicBezTo>
                <a:cubicBezTo>
                  <a:pt x="94" y="135"/>
                  <a:pt x="94" y="135"/>
                  <a:pt x="94" y="135"/>
                </a:cubicBezTo>
                <a:cubicBezTo>
                  <a:pt x="94" y="140"/>
                  <a:pt x="96" y="145"/>
                  <a:pt x="99" y="149"/>
                </a:cubicBezTo>
                <a:cubicBezTo>
                  <a:pt x="77" y="177"/>
                  <a:pt x="77" y="177"/>
                  <a:pt x="77" y="177"/>
                </a:cubicBezTo>
                <a:cubicBezTo>
                  <a:pt x="53" y="163"/>
                  <a:pt x="53" y="163"/>
                  <a:pt x="53" y="163"/>
                </a:cubicBezTo>
                <a:lnTo>
                  <a:pt x="54" y="141"/>
                </a:lnTo>
                <a:close/>
                <a:moveTo>
                  <a:pt x="53" y="181"/>
                </a:moveTo>
                <a:cubicBezTo>
                  <a:pt x="67" y="189"/>
                  <a:pt x="67" y="189"/>
                  <a:pt x="67" y="189"/>
                </a:cubicBezTo>
                <a:cubicBezTo>
                  <a:pt x="59" y="200"/>
                  <a:pt x="59" y="200"/>
                  <a:pt x="59" y="200"/>
                </a:cubicBezTo>
                <a:cubicBezTo>
                  <a:pt x="53" y="199"/>
                  <a:pt x="53" y="199"/>
                  <a:pt x="53" y="199"/>
                </a:cubicBezTo>
                <a:lnTo>
                  <a:pt x="53" y="181"/>
                </a:lnTo>
                <a:close/>
                <a:moveTo>
                  <a:pt x="21" y="180"/>
                </a:moveTo>
                <a:cubicBezTo>
                  <a:pt x="23" y="176"/>
                  <a:pt x="25" y="171"/>
                  <a:pt x="28" y="167"/>
                </a:cubicBezTo>
                <a:cubicBezTo>
                  <a:pt x="37" y="172"/>
                  <a:pt x="37" y="172"/>
                  <a:pt x="37" y="172"/>
                </a:cubicBezTo>
                <a:cubicBezTo>
                  <a:pt x="37" y="197"/>
                  <a:pt x="37" y="197"/>
                  <a:pt x="37" y="197"/>
                </a:cubicBezTo>
                <a:cubicBezTo>
                  <a:pt x="33" y="197"/>
                  <a:pt x="33" y="197"/>
                  <a:pt x="33" y="197"/>
                </a:cubicBezTo>
                <a:cubicBezTo>
                  <a:pt x="31" y="190"/>
                  <a:pt x="27" y="184"/>
                  <a:pt x="21" y="180"/>
                </a:cubicBezTo>
                <a:close/>
                <a:moveTo>
                  <a:pt x="34" y="231"/>
                </a:moveTo>
                <a:cubicBezTo>
                  <a:pt x="34" y="225"/>
                  <a:pt x="39" y="221"/>
                  <a:pt x="44" y="221"/>
                </a:cubicBezTo>
                <a:cubicBezTo>
                  <a:pt x="49" y="221"/>
                  <a:pt x="54" y="225"/>
                  <a:pt x="54" y="231"/>
                </a:cubicBezTo>
                <a:cubicBezTo>
                  <a:pt x="54" y="236"/>
                  <a:pt x="49" y="241"/>
                  <a:pt x="44" y="241"/>
                </a:cubicBezTo>
                <a:cubicBezTo>
                  <a:pt x="39" y="241"/>
                  <a:pt x="34" y="236"/>
                  <a:pt x="34" y="231"/>
                </a:cubicBezTo>
                <a:close/>
                <a:moveTo>
                  <a:pt x="55" y="327"/>
                </a:moveTo>
                <a:cubicBezTo>
                  <a:pt x="46" y="318"/>
                  <a:pt x="40" y="306"/>
                  <a:pt x="39" y="293"/>
                </a:cubicBezTo>
                <a:cubicBezTo>
                  <a:pt x="42" y="295"/>
                  <a:pt x="46" y="297"/>
                  <a:pt x="50" y="298"/>
                </a:cubicBezTo>
                <a:cubicBezTo>
                  <a:pt x="50" y="298"/>
                  <a:pt x="51" y="298"/>
                  <a:pt x="51" y="298"/>
                </a:cubicBezTo>
                <a:cubicBezTo>
                  <a:pt x="55" y="327"/>
                  <a:pt x="55" y="327"/>
                  <a:pt x="55" y="327"/>
                </a:cubicBezTo>
                <a:cubicBezTo>
                  <a:pt x="55" y="327"/>
                  <a:pt x="55" y="327"/>
                  <a:pt x="55" y="327"/>
                </a:cubicBezTo>
                <a:close/>
                <a:moveTo>
                  <a:pt x="55" y="282"/>
                </a:moveTo>
                <a:cubicBezTo>
                  <a:pt x="50" y="282"/>
                  <a:pt x="45" y="278"/>
                  <a:pt x="45" y="272"/>
                </a:cubicBezTo>
                <a:cubicBezTo>
                  <a:pt x="45" y="267"/>
                  <a:pt x="50" y="263"/>
                  <a:pt x="55" y="263"/>
                </a:cubicBezTo>
                <a:cubicBezTo>
                  <a:pt x="60" y="263"/>
                  <a:pt x="65" y="267"/>
                  <a:pt x="65" y="272"/>
                </a:cubicBezTo>
                <a:cubicBezTo>
                  <a:pt x="65" y="278"/>
                  <a:pt x="60" y="282"/>
                  <a:pt x="55" y="282"/>
                </a:cubicBezTo>
                <a:close/>
                <a:moveTo>
                  <a:pt x="67" y="295"/>
                </a:moveTo>
                <a:cubicBezTo>
                  <a:pt x="73" y="292"/>
                  <a:pt x="79" y="286"/>
                  <a:pt x="80" y="277"/>
                </a:cubicBezTo>
                <a:cubicBezTo>
                  <a:pt x="81" y="276"/>
                  <a:pt x="81" y="274"/>
                  <a:pt x="81" y="272"/>
                </a:cubicBezTo>
                <a:cubicBezTo>
                  <a:pt x="81" y="270"/>
                  <a:pt x="80" y="267"/>
                  <a:pt x="79" y="264"/>
                </a:cubicBezTo>
                <a:cubicBezTo>
                  <a:pt x="107" y="244"/>
                  <a:pt x="107" y="244"/>
                  <a:pt x="107" y="244"/>
                </a:cubicBezTo>
                <a:cubicBezTo>
                  <a:pt x="71" y="322"/>
                  <a:pt x="71" y="322"/>
                  <a:pt x="71" y="322"/>
                </a:cubicBezTo>
                <a:lnTo>
                  <a:pt x="67" y="295"/>
                </a:lnTo>
                <a:close/>
                <a:moveTo>
                  <a:pt x="115" y="318"/>
                </a:moveTo>
                <a:cubicBezTo>
                  <a:pt x="86" y="332"/>
                  <a:pt x="86" y="332"/>
                  <a:pt x="86" y="332"/>
                </a:cubicBezTo>
                <a:cubicBezTo>
                  <a:pt x="85" y="332"/>
                  <a:pt x="85" y="331"/>
                  <a:pt x="84" y="331"/>
                </a:cubicBezTo>
                <a:cubicBezTo>
                  <a:pt x="118" y="258"/>
                  <a:pt x="118" y="258"/>
                  <a:pt x="118" y="258"/>
                </a:cubicBezTo>
                <a:lnTo>
                  <a:pt x="115" y="318"/>
                </a:lnTo>
                <a:close/>
                <a:moveTo>
                  <a:pt x="123" y="223"/>
                </a:moveTo>
                <a:cubicBezTo>
                  <a:pt x="118" y="223"/>
                  <a:pt x="113" y="218"/>
                  <a:pt x="113" y="213"/>
                </a:cubicBezTo>
                <a:cubicBezTo>
                  <a:pt x="113" y="208"/>
                  <a:pt x="118" y="203"/>
                  <a:pt x="123" y="203"/>
                </a:cubicBezTo>
                <a:cubicBezTo>
                  <a:pt x="128" y="203"/>
                  <a:pt x="133" y="208"/>
                  <a:pt x="133" y="213"/>
                </a:cubicBezTo>
                <a:cubicBezTo>
                  <a:pt x="133" y="218"/>
                  <a:pt x="128" y="223"/>
                  <a:pt x="123" y="223"/>
                </a:cubicBezTo>
                <a:close/>
                <a:moveTo>
                  <a:pt x="130" y="354"/>
                </a:moveTo>
                <a:cubicBezTo>
                  <a:pt x="131" y="329"/>
                  <a:pt x="131" y="329"/>
                  <a:pt x="131" y="329"/>
                </a:cubicBezTo>
                <a:cubicBezTo>
                  <a:pt x="148" y="321"/>
                  <a:pt x="148" y="321"/>
                  <a:pt x="148" y="321"/>
                </a:cubicBezTo>
                <a:cubicBezTo>
                  <a:pt x="148" y="321"/>
                  <a:pt x="148" y="321"/>
                  <a:pt x="148" y="322"/>
                </a:cubicBezTo>
                <a:cubicBezTo>
                  <a:pt x="149" y="322"/>
                  <a:pt x="149" y="322"/>
                  <a:pt x="149" y="323"/>
                </a:cubicBezTo>
                <a:cubicBezTo>
                  <a:pt x="134" y="359"/>
                  <a:pt x="134" y="359"/>
                  <a:pt x="134" y="359"/>
                </a:cubicBezTo>
                <a:cubicBezTo>
                  <a:pt x="132" y="358"/>
                  <a:pt x="131" y="356"/>
                  <a:pt x="130" y="354"/>
                </a:cubicBezTo>
                <a:close/>
                <a:moveTo>
                  <a:pt x="184" y="384"/>
                </a:moveTo>
                <a:cubicBezTo>
                  <a:pt x="170" y="384"/>
                  <a:pt x="157" y="379"/>
                  <a:pt x="146" y="371"/>
                </a:cubicBezTo>
                <a:cubicBezTo>
                  <a:pt x="164" y="329"/>
                  <a:pt x="164" y="329"/>
                  <a:pt x="164" y="329"/>
                </a:cubicBezTo>
                <a:cubicBezTo>
                  <a:pt x="165" y="329"/>
                  <a:pt x="166" y="329"/>
                  <a:pt x="166" y="329"/>
                </a:cubicBezTo>
                <a:cubicBezTo>
                  <a:pt x="166" y="329"/>
                  <a:pt x="166" y="329"/>
                  <a:pt x="166" y="329"/>
                </a:cubicBezTo>
                <a:cubicBezTo>
                  <a:pt x="166" y="329"/>
                  <a:pt x="166" y="329"/>
                  <a:pt x="166" y="329"/>
                </a:cubicBezTo>
                <a:cubicBezTo>
                  <a:pt x="166" y="329"/>
                  <a:pt x="166" y="329"/>
                  <a:pt x="166" y="329"/>
                </a:cubicBezTo>
                <a:cubicBezTo>
                  <a:pt x="167" y="329"/>
                  <a:pt x="168" y="329"/>
                  <a:pt x="169" y="329"/>
                </a:cubicBezTo>
                <a:cubicBezTo>
                  <a:pt x="192" y="383"/>
                  <a:pt x="192" y="383"/>
                  <a:pt x="192" y="383"/>
                </a:cubicBezTo>
                <a:cubicBezTo>
                  <a:pt x="190" y="383"/>
                  <a:pt x="187" y="384"/>
                  <a:pt x="184" y="384"/>
                </a:cubicBezTo>
                <a:close/>
                <a:moveTo>
                  <a:pt x="183" y="323"/>
                </a:moveTo>
                <a:cubicBezTo>
                  <a:pt x="184" y="322"/>
                  <a:pt x="184" y="322"/>
                  <a:pt x="185" y="322"/>
                </a:cubicBezTo>
                <a:cubicBezTo>
                  <a:pt x="185" y="321"/>
                  <a:pt x="185" y="321"/>
                  <a:pt x="185" y="321"/>
                </a:cubicBezTo>
                <a:cubicBezTo>
                  <a:pt x="202" y="329"/>
                  <a:pt x="202" y="329"/>
                  <a:pt x="202" y="329"/>
                </a:cubicBezTo>
                <a:cubicBezTo>
                  <a:pt x="204" y="371"/>
                  <a:pt x="204" y="371"/>
                  <a:pt x="204" y="371"/>
                </a:cubicBezTo>
                <a:lnTo>
                  <a:pt x="183" y="323"/>
                </a:lnTo>
                <a:close/>
                <a:moveTo>
                  <a:pt x="207" y="224"/>
                </a:moveTo>
                <a:cubicBezTo>
                  <a:pt x="202" y="224"/>
                  <a:pt x="197" y="220"/>
                  <a:pt x="197" y="214"/>
                </a:cubicBezTo>
                <a:cubicBezTo>
                  <a:pt x="197" y="209"/>
                  <a:pt x="202" y="204"/>
                  <a:pt x="207" y="204"/>
                </a:cubicBezTo>
                <a:cubicBezTo>
                  <a:pt x="212" y="204"/>
                  <a:pt x="217" y="209"/>
                  <a:pt x="217" y="214"/>
                </a:cubicBezTo>
                <a:cubicBezTo>
                  <a:pt x="217" y="220"/>
                  <a:pt x="212" y="224"/>
                  <a:pt x="207" y="224"/>
                </a:cubicBezTo>
                <a:close/>
                <a:moveTo>
                  <a:pt x="237" y="357"/>
                </a:moveTo>
                <a:cubicBezTo>
                  <a:pt x="232" y="363"/>
                  <a:pt x="227" y="369"/>
                  <a:pt x="220" y="373"/>
                </a:cubicBezTo>
                <a:cubicBezTo>
                  <a:pt x="218" y="336"/>
                  <a:pt x="218" y="336"/>
                  <a:pt x="218" y="336"/>
                </a:cubicBezTo>
                <a:cubicBezTo>
                  <a:pt x="240" y="347"/>
                  <a:pt x="240" y="347"/>
                  <a:pt x="240" y="347"/>
                </a:cubicBezTo>
                <a:cubicBezTo>
                  <a:pt x="240" y="348"/>
                  <a:pt x="240" y="349"/>
                  <a:pt x="240" y="350"/>
                </a:cubicBezTo>
                <a:cubicBezTo>
                  <a:pt x="240" y="351"/>
                  <a:pt x="240" y="353"/>
                  <a:pt x="241" y="354"/>
                </a:cubicBezTo>
                <a:cubicBezTo>
                  <a:pt x="239" y="355"/>
                  <a:pt x="238" y="356"/>
                  <a:pt x="237" y="357"/>
                </a:cubicBezTo>
                <a:close/>
                <a:moveTo>
                  <a:pt x="247" y="332"/>
                </a:moveTo>
                <a:cubicBezTo>
                  <a:pt x="218" y="318"/>
                  <a:pt x="218" y="318"/>
                  <a:pt x="218" y="318"/>
                </a:cubicBezTo>
                <a:cubicBezTo>
                  <a:pt x="214" y="258"/>
                  <a:pt x="214" y="258"/>
                  <a:pt x="214" y="258"/>
                </a:cubicBezTo>
                <a:cubicBezTo>
                  <a:pt x="248" y="331"/>
                  <a:pt x="248" y="331"/>
                  <a:pt x="248" y="331"/>
                </a:cubicBezTo>
                <a:cubicBezTo>
                  <a:pt x="248" y="331"/>
                  <a:pt x="248" y="332"/>
                  <a:pt x="247" y="332"/>
                </a:cubicBezTo>
                <a:close/>
                <a:moveTo>
                  <a:pt x="266" y="359"/>
                </a:moveTo>
                <a:cubicBezTo>
                  <a:pt x="261" y="359"/>
                  <a:pt x="256" y="355"/>
                  <a:pt x="256" y="350"/>
                </a:cubicBezTo>
                <a:cubicBezTo>
                  <a:pt x="256" y="344"/>
                  <a:pt x="261" y="340"/>
                  <a:pt x="266" y="340"/>
                </a:cubicBezTo>
                <a:cubicBezTo>
                  <a:pt x="271" y="340"/>
                  <a:pt x="276" y="344"/>
                  <a:pt x="276" y="350"/>
                </a:cubicBezTo>
                <a:cubicBezTo>
                  <a:pt x="276" y="355"/>
                  <a:pt x="271" y="359"/>
                  <a:pt x="266" y="359"/>
                </a:cubicBezTo>
                <a:close/>
                <a:moveTo>
                  <a:pt x="288" y="337"/>
                </a:moveTo>
                <a:cubicBezTo>
                  <a:pt x="286" y="333"/>
                  <a:pt x="282" y="329"/>
                  <a:pt x="278" y="327"/>
                </a:cubicBezTo>
                <a:cubicBezTo>
                  <a:pt x="282" y="298"/>
                  <a:pt x="282" y="298"/>
                  <a:pt x="282" y="298"/>
                </a:cubicBezTo>
                <a:cubicBezTo>
                  <a:pt x="282" y="298"/>
                  <a:pt x="283" y="298"/>
                  <a:pt x="283" y="298"/>
                </a:cubicBezTo>
                <a:cubicBezTo>
                  <a:pt x="288" y="297"/>
                  <a:pt x="293" y="294"/>
                  <a:pt x="296" y="290"/>
                </a:cubicBezTo>
                <a:cubicBezTo>
                  <a:pt x="322" y="303"/>
                  <a:pt x="322" y="303"/>
                  <a:pt x="322" y="303"/>
                </a:cubicBezTo>
                <a:cubicBezTo>
                  <a:pt x="323" y="331"/>
                  <a:pt x="323" y="331"/>
                  <a:pt x="323" y="331"/>
                </a:cubicBezTo>
                <a:lnTo>
                  <a:pt x="288" y="337"/>
                </a:lnTo>
                <a:close/>
                <a:moveTo>
                  <a:pt x="310" y="366"/>
                </a:moveTo>
                <a:cubicBezTo>
                  <a:pt x="291" y="355"/>
                  <a:pt x="291" y="355"/>
                  <a:pt x="291" y="355"/>
                </a:cubicBezTo>
                <a:cubicBezTo>
                  <a:pt x="291" y="354"/>
                  <a:pt x="291" y="354"/>
                  <a:pt x="291" y="353"/>
                </a:cubicBezTo>
                <a:cubicBezTo>
                  <a:pt x="324" y="347"/>
                  <a:pt x="324" y="347"/>
                  <a:pt x="324" y="347"/>
                </a:cubicBezTo>
                <a:cubicBezTo>
                  <a:pt x="324" y="359"/>
                  <a:pt x="324" y="359"/>
                  <a:pt x="324" y="359"/>
                </a:cubicBezTo>
                <a:cubicBezTo>
                  <a:pt x="320" y="362"/>
                  <a:pt x="315" y="364"/>
                  <a:pt x="310" y="366"/>
                </a:cubicBezTo>
                <a:close/>
                <a:moveTo>
                  <a:pt x="326" y="212"/>
                </a:moveTo>
                <a:cubicBezTo>
                  <a:pt x="320" y="212"/>
                  <a:pt x="316" y="208"/>
                  <a:pt x="316" y="203"/>
                </a:cubicBezTo>
                <a:cubicBezTo>
                  <a:pt x="316" y="197"/>
                  <a:pt x="320" y="193"/>
                  <a:pt x="326" y="193"/>
                </a:cubicBezTo>
                <a:cubicBezTo>
                  <a:pt x="331" y="193"/>
                  <a:pt x="335" y="197"/>
                  <a:pt x="335" y="203"/>
                </a:cubicBezTo>
                <a:cubicBezTo>
                  <a:pt x="335" y="208"/>
                  <a:pt x="331" y="212"/>
                  <a:pt x="326" y="212"/>
                </a:cubicBezTo>
                <a:close/>
                <a:moveTo>
                  <a:pt x="361" y="323"/>
                </a:moveTo>
                <a:cubicBezTo>
                  <a:pt x="339" y="327"/>
                  <a:pt x="339" y="327"/>
                  <a:pt x="339" y="327"/>
                </a:cubicBezTo>
                <a:cubicBezTo>
                  <a:pt x="338" y="312"/>
                  <a:pt x="338" y="312"/>
                  <a:pt x="338" y="312"/>
                </a:cubicBezTo>
                <a:cubicBezTo>
                  <a:pt x="361" y="323"/>
                  <a:pt x="361" y="323"/>
                  <a:pt x="361" y="323"/>
                </a:cubicBezTo>
                <a:cubicBezTo>
                  <a:pt x="361" y="323"/>
                  <a:pt x="361" y="323"/>
                  <a:pt x="361" y="323"/>
                </a:cubicBezTo>
                <a:close/>
                <a:moveTo>
                  <a:pt x="368" y="308"/>
                </a:moveTo>
                <a:cubicBezTo>
                  <a:pt x="337" y="293"/>
                  <a:pt x="337" y="293"/>
                  <a:pt x="337" y="293"/>
                </a:cubicBezTo>
                <a:cubicBezTo>
                  <a:pt x="335" y="240"/>
                  <a:pt x="335" y="240"/>
                  <a:pt x="335" y="240"/>
                </a:cubicBezTo>
                <a:cubicBezTo>
                  <a:pt x="368" y="308"/>
                  <a:pt x="368" y="308"/>
                  <a:pt x="368" y="308"/>
                </a:cubicBezTo>
                <a:cubicBezTo>
                  <a:pt x="368" y="308"/>
                  <a:pt x="368" y="308"/>
                  <a:pt x="368" y="308"/>
                </a:cubicBezTo>
                <a:close/>
                <a:moveTo>
                  <a:pt x="386" y="336"/>
                </a:moveTo>
                <a:cubicBezTo>
                  <a:pt x="381" y="336"/>
                  <a:pt x="376" y="332"/>
                  <a:pt x="376" y="327"/>
                </a:cubicBezTo>
                <a:cubicBezTo>
                  <a:pt x="376" y="321"/>
                  <a:pt x="381" y="317"/>
                  <a:pt x="386" y="317"/>
                </a:cubicBezTo>
                <a:cubicBezTo>
                  <a:pt x="392" y="317"/>
                  <a:pt x="396" y="321"/>
                  <a:pt x="396" y="327"/>
                </a:cubicBezTo>
                <a:cubicBezTo>
                  <a:pt x="396" y="332"/>
                  <a:pt x="392" y="336"/>
                  <a:pt x="386" y="336"/>
                </a:cubicBezTo>
                <a:close/>
                <a:moveTo>
                  <a:pt x="463" y="280"/>
                </a:moveTo>
                <a:cubicBezTo>
                  <a:pt x="459" y="281"/>
                  <a:pt x="456" y="284"/>
                  <a:pt x="456" y="288"/>
                </a:cubicBezTo>
                <a:cubicBezTo>
                  <a:pt x="456" y="289"/>
                  <a:pt x="456" y="289"/>
                  <a:pt x="456" y="289"/>
                </a:cubicBezTo>
                <a:cubicBezTo>
                  <a:pt x="456" y="322"/>
                  <a:pt x="430" y="348"/>
                  <a:pt x="398" y="350"/>
                </a:cubicBezTo>
                <a:cubicBezTo>
                  <a:pt x="406" y="345"/>
                  <a:pt x="412" y="336"/>
                  <a:pt x="412" y="327"/>
                </a:cubicBezTo>
                <a:cubicBezTo>
                  <a:pt x="412" y="325"/>
                  <a:pt x="412" y="323"/>
                  <a:pt x="412" y="321"/>
                </a:cubicBezTo>
                <a:cubicBezTo>
                  <a:pt x="409" y="309"/>
                  <a:pt x="398" y="301"/>
                  <a:pt x="386" y="301"/>
                </a:cubicBezTo>
                <a:cubicBezTo>
                  <a:pt x="385" y="301"/>
                  <a:pt x="384" y="301"/>
                  <a:pt x="383" y="301"/>
                </a:cubicBezTo>
                <a:cubicBezTo>
                  <a:pt x="347" y="228"/>
                  <a:pt x="347" y="228"/>
                  <a:pt x="347" y="228"/>
                </a:cubicBezTo>
                <a:cubicBezTo>
                  <a:pt x="400" y="262"/>
                  <a:pt x="400" y="262"/>
                  <a:pt x="400" y="262"/>
                </a:cubicBezTo>
                <a:cubicBezTo>
                  <a:pt x="400" y="264"/>
                  <a:pt x="399" y="267"/>
                  <a:pt x="399" y="269"/>
                </a:cubicBezTo>
                <a:cubicBezTo>
                  <a:pt x="399" y="277"/>
                  <a:pt x="403" y="285"/>
                  <a:pt x="411" y="290"/>
                </a:cubicBezTo>
                <a:cubicBezTo>
                  <a:pt x="415" y="293"/>
                  <a:pt x="420" y="295"/>
                  <a:pt x="425" y="295"/>
                </a:cubicBezTo>
                <a:cubicBezTo>
                  <a:pt x="425" y="295"/>
                  <a:pt x="425" y="295"/>
                  <a:pt x="425" y="295"/>
                </a:cubicBezTo>
                <a:cubicBezTo>
                  <a:pt x="433" y="295"/>
                  <a:pt x="442" y="290"/>
                  <a:pt x="447" y="283"/>
                </a:cubicBezTo>
                <a:cubicBezTo>
                  <a:pt x="448" y="280"/>
                  <a:pt x="449" y="278"/>
                  <a:pt x="450" y="275"/>
                </a:cubicBezTo>
                <a:cubicBezTo>
                  <a:pt x="482" y="272"/>
                  <a:pt x="482" y="272"/>
                  <a:pt x="482" y="272"/>
                </a:cubicBezTo>
                <a:cubicBezTo>
                  <a:pt x="482" y="272"/>
                  <a:pt x="482" y="273"/>
                  <a:pt x="482" y="273"/>
                </a:cubicBezTo>
                <a:cubicBezTo>
                  <a:pt x="476" y="277"/>
                  <a:pt x="470" y="279"/>
                  <a:pt x="463" y="280"/>
                </a:cubicBezTo>
                <a:close/>
                <a:moveTo>
                  <a:pt x="490" y="242"/>
                </a:moveTo>
                <a:cubicBezTo>
                  <a:pt x="472" y="229"/>
                  <a:pt x="472" y="229"/>
                  <a:pt x="472" y="229"/>
                </a:cubicBezTo>
                <a:cubicBezTo>
                  <a:pt x="482" y="218"/>
                  <a:pt x="482" y="218"/>
                  <a:pt x="482" y="218"/>
                </a:cubicBezTo>
                <a:cubicBezTo>
                  <a:pt x="490" y="241"/>
                  <a:pt x="490" y="241"/>
                  <a:pt x="490" y="241"/>
                </a:cubicBezTo>
                <a:cubicBezTo>
                  <a:pt x="490" y="241"/>
                  <a:pt x="490" y="242"/>
                  <a:pt x="490" y="242"/>
                </a:cubicBezTo>
                <a:close/>
                <a:moveTo>
                  <a:pt x="506" y="236"/>
                </a:moveTo>
                <a:cubicBezTo>
                  <a:pt x="495" y="204"/>
                  <a:pt x="495" y="204"/>
                  <a:pt x="495" y="204"/>
                </a:cubicBezTo>
                <a:cubicBezTo>
                  <a:pt x="498" y="201"/>
                  <a:pt x="498" y="201"/>
                  <a:pt x="498" y="201"/>
                </a:cubicBezTo>
                <a:cubicBezTo>
                  <a:pt x="503" y="209"/>
                  <a:pt x="506" y="219"/>
                  <a:pt x="506" y="230"/>
                </a:cubicBezTo>
                <a:cubicBezTo>
                  <a:pt x="506" y="232"/>
                  <a:pt x="506" y="234"/>
                  <a:pt x="506" y="236"/>
                </a:cubicBezTo>
                <a:cubicBezTo>
                  <a:pt x="506" y="236"/>
                  <a:pt x="506" y="236"/>
                  <a:pt x="506" y="236"/>
                </a:cubicBezTo>
                <a:close/>
              </a:path>
            </a:pathLst>
          </a:custGeom>
          <a:solidFill>
            <a:srgbClr val="C2C3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4" tIns="34289" rIns="68574" bIns="34289"/>
          <a:lstStyle/>
          <a:p>
            <a:endParaRPr lang="en-US">
              <a:latin typeface="Candara" pitchFamily="34" charset="0"/>
            </a:endParaRPr>
          </a:p>
        </p:txBody>
      </p:sp>
      <p:sp>
        <p:nvSpPr>
          <p:cNvPr id="7" name="Oval 273"/>
          <p:cNvSpPr>
            <a:spLocks noChangeArrowheads="1"/>
          </p:cNvSpPr>
          <p:nvPr/>
        </p:nvSpPr>
        <p:spPr bwMode="auto">
          <a:xfrm>
            <a:off x="6236315" y="2951606"/>
            <a:ext cx="1523373" cy="4067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lIns="53996" tIns="34289" rIns="53996" bIns="34289"/>
          <a:lstStyle/>
          <a:p>
            <a:pPr>
              <a:spcBef>
                <a:spcPct val="50000"/>
              </a:spcBef>
            </a:pPr>
            <a:endParaRPr lang="en-US" sz="1800">
              <a:solidFill>
                <a:srgbClr val="58585A"/>
              </a:solidFill>
              <a:latin typeface="Candara" pitchFamily="34" charset="0"/>
              <a:ea typeface="MS PGothic" pitchFamily="34" charset="-128"/>
            </a:endParaRPr>
          </a:p>
        </p:txBody>
      </p:sp>
      <p:sp>
        <p:nvSpPr>
          <p:cNvPr id="8" name="Oval 273"/>
          <p:cNvSpPr>
            <a:spLocks noChangeArrowheads="1"/>
          </p:cNvSpPr>
          <p:nvPr/>
        </p:nvSpPr>
        <p:spPr bwMode="auto">
          <a:xfrm>
            <a:off x="5876275" y="2951606"/>
            <a:ext cx="1523373" cy="4067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lIns="53996" tIns="34289" rIns="53996" bIns="34289"/>
          <a:lstStyle/>
          <a:p>
            <a:pPr>
              <a:spcBef>
                <a:spcPct val="50000"/>
              </a:spcBef>
            </a:pPr>
            <a:endParaRPr lang="en-US" sz="1800">
              <a:solidFill>
                <a:srgbClr val="58585A"/>
              </a:solidFill>
              <a:latin typeface="Candara" pitchFamily="34" charset="0"/>
              <a:ea typeface="MS PGothic" pitchFamily="34" charset="-128"/>
            </a:endParaRPr>
          </a:p>
        </p:txBody>
      </p:sp>
      <p:sp>
        <p:nvSpPr>
          <p:cNvPr id="9" name="Freeform 35"/>
          <p:cNvSpPr>
            <a:spLocks noChangeAspect="1" noEditPoints="1"/>
          </p:cNvSpPr>
          <p:nvPr/>
        </p:nvSpPr>
        <p:spPr bwMode="auto">
          <a:xfrm flipH="1">
            <a:off x="5406345" y="2675916"/>
            <a:ext cx="2982079" cy="898209"/>
          </a:xfrm>
          <a:custGeom>
            <a:avLst/>
            <a:gdLst>
              <a:gd name="T0" fmla="*/ 2147483647 w 522"/>
              <a:gd name="T1" fmla="*/ 2147483647 h 400"/>
              <a:gd name="T2" fmla="*/ 2147483647 w 522"/>
              <a:gd name="T3" fmla="*/ 2147483647 h 400"/>
              <a:gd name="T4" fmla="*/ 2147483647 w 522"/>
              <a:gd name="T5" fmla="*/ 2147483647 h 400"/>
              <a:gd name="T6" fmla="*/ 2147483647 w 522"/>
              <a:gd name="T7" fmla="*/ 2147483647 h 400"/>
              <a:gd name="T8" fmla="*/ 2147483647 w 522"/>
              <a:gd name="T9" fmla="*/ 2147483647 h 400"/>
              <a:gd name="T10" fmla="*/ 2147483647 w 522"/>
              <a:gd name="T11" fmla="*/ 2147483647 h 400"/>
              <a:gd name="T12" fmla="*/ 2147483647 w 522"/>
              <a:gd name="T13" fmla="*/ 2147483647 h 400"/>
              <a:gd name="T14" fmla="*/ 2147483647 w 522"/>
              <a:gd name="T15" fmla="*/ 2147483647 h 400"/>
              <a:gd name="T16" fmla="*/ 2147483647 w 522"/>
              <a:gd name="T17" fmla="*/ 2147483647 h 400"/>
              <a:gd name="T18" fmla="*/ 2147483647 w 522"/>
              <a:gd name="T19" fmla="*/ 2147483647 h 400"/>
              <a:gd name="T20" fmla="*/ 2147483647 w 522"/>
              <a:gd name="T21" fmla="*/ 2147483647 h 400"/>
              <a:gd name="T22" fmla="*/ 2147483647 w 522"/>
              <a:gd name="T23" fmla="*/ 2147483647 h 400"/>
              <a:gd name="T24" fmla="*/ 2147483647 w 522"/>
              <a:gd name="T25" fmla="*/ 2147483647 h 400"/>
              <a:gd name="T26" fmla="*/ 2147483647 w 522"/>
              <a:gd name="T27" fmla="*/ 2147483647 h 400"/>
              <a:gd name="T28" fmla="*/ 2147483647 w 522"/>
              <a:gd name="T29" fmla="*/ 2147483647 h 400"/>
              <a:gd name="T30" fmla="*/ 2147483647 w 522"/>
              <a:gd name="T31" fmla="*/ 2147483647 h 400"/>
              <a:gd name="T32" fmla="*/ 2147483647 w 522"/>
              <a:gd name="T33" fmla="*/ 2147483647 h 400"/>
              <a:gd name="T34" fmla="*/ 2147483647 w 522"/>
              <a:gd name="T35" fmla="*/ 2147483647 h 400"/>
              <a:gd name="T36" fmla="*/ 2147483647 w 522"/>
              <a:gd name="T37" fmla="*/ 2147483647 h 400"/>
              <a:gd name="T38" fmla="*/ 2147483647 w 522"/>
              <a:gd name="T39" fmla="*/ 2147483647 h 400"/>
              <a:gd name="T40" fmla="*/ 2147483647 w 522"/>
              <a:gd name="T41" fmla="*/ 2147483647 h 400"/>
              <a:gd name="T42" fmla="*/ 2147483647 w 522"/>
              <a:gd name="T43" fmla="*/ 2147483647 h 400"/>
              <a:gd name="T44" fmla="*/ 2147483647 w 522"/>
              <a:gd name="T45" fmla="*/ 2147483647 h 400"/>
              <a:gd name="T46" fmla="*/ 2147483647 w 522"/>
              <a:gd name="T47" fmla="*/ 2147483647 h 400"/>
              <a:gd name="T48" fmla="*/ 2147483647 w 522"/>
              <a:gd name="T49" fmla="*/ 2147483647 h 400"/>
              <a:gd name="T50" fmla="*/ 2147483647 w 522"/>
              <a:gd name="T51" fmla="*/ 2147483647 h 400"/>
              <a:gd name="T52" fmla="*/ 2147483647 w 522"/>
              <a:gd name="T53" fmla="*/ 2147483647 h 400"/>
              <a:gd name="T54" fmla="*/ 2147483647 w 522"/>
              <a:gd name="T55" fmla="*/ 2147483647 h 400"/>
              <a:gd name="T56" fmla="*/ 2147483647 w 522"/>
              <a:gd name="T57" fmla="*/ 2147483647 h 400"/>
              <a:gd name="T58" fmla="*/ 2147483647 w 522"/>
              <a:gd name="T59" fmla="*/ 2147483647 h 400"/>
              <a:gd name="T60" fmla="*/ 2147483647 w 522"/>
              <a:gd name="T61" fmla="*/ 2147483647 h 400"/>
              <a:gd name="T62" fmla="*/ 2147483647 w 522"/>
              <a:gd name="T63" fmla="*/ 2147483647 h 400"/>
              <a:gd name="T64" fmla="*/ 2147483647 w 522"/>
              <a:gd name="T65" fmla="*/ 2147483647 h 400"/>
              <a:gd name="T66" fmla="*/ 2147483647 w 522"/>
              <a:gd name="T67" fmla="*/ 2147483647 h 400"/>
              <a:gd name="T68" fmla="*/ 2147483647 w 522"/>
              <a:gd name="T69" fmla="*/ 2147483647 h 400"/>
              <a:gd name="T70" fmla="*/ 2147483647 w 522"/>
              <a:gd name="T71" fmla="*/ 2147483647 h 400"/>
              <a:gd name="T72" fmla="*/ 2147483647 w 522"/>
              <a:gd name="T73" fmla="*/ 2147483647 h 400"/>
              <a:gd name="T74" fmla="*/ 2147483647 w 522"/>
              <a:gd name="T75" fmla="*/ 2147483647 h 400"/>
              <a:gd name="T76" fmla="*/ 2147483647 w 522"/>
              <a:gd name="T77" fmla="*/ 2147483647 h 400"/>
              <a:gd name="T78" fmla="*/ 2147483647 w 522"/>
              <a:gd name="T79" fmla="*/ 2147483647 h 400"/>
              <a:gd name="T80" fmla="*/ 2147483647 w 522"/>
              <a:gd name="T81" fmla="*/ 2147483647 h 400"/>
              <a:gd name="T82" fmla="*/ 2147483647 w 522"/>
              <a:gd name="T83" fmla="*/ 2147483647 h 400"/>
              <a:gd name="T84" fmla="*/ 2147483647 w 522"/>
              <a:gd name="T85" fmla="*/ 2147483647 h 400"/>
              <a:gd name="T86" fmla="*/ 2147483647 w 522"/>
              <a:gd name="T87" fmla="*/ 2147483647 h 400"/>
              <a:gd name="T88" fmla="*/ 2147483647 w 522"/>
              <a:gd name="T89" fmla="*/ 2147483647 h 400"/>
              <a:gd name="T90" fmla="*/ 2147483647 w 522"/>
              <a:gd name="T91" fmla="*/ 2147483647 h 400"/>
              <a:gd name="T92" fmla="*/ 2147483647 w 522"/>
              <a:gd name="T93" fmla="*/ 2147483647 h 400"/>
              <a:gd name="T94" fmla="*/ 2147483647 w 522"/>
              <a:gd name="T95" fmla="*/ 2147483647 h 400"/>
              <a:gd name="T96" fmla="*/ 2147483647 w 522"/>
              <a:gd name="T97" fmla="*/ 2147483647 h 400"/>
              <a:gd name="T98" fmla="*/ 2147483647 w 522"/>
              <a:gd name="T99" fmla="*/ 2147483647 h 400"/>
              <a:gd name="T100" fmla="*/ 2147483647 w 522"/>
              <a:gd name="T101" fmla="*/ 2147483647 h 400"/>
              <a:gd name="T102" fmla="*/ 2147483647 w 522"/>
              <a:gd name="T103" fmla="*/ 2147483647 h 400"/>
              <a:gd name="T104" fmla="*/ 2147483647 w 522"/>
              <a:gd name="T105" fmla="*/ 2147483647 h 400"/>
              <a:gd name="T106" fmla="*/ 2147483647 w 522"/>
              <a:gd name="T107" fmla="*/ 2147483647 h 400"/>
              <a:gd name="T108" fmla="*/ 2147483647 w 522"/>
              <a:gd name="T109" fmla="*/ 2147483647 h 400"/>
              <a:gd name="T110" fmla="*/ 2147483647 w 522"/>
              <a:gd name="T111" fmla="*/ 2147483647 h 400"/>
              <a:gd name="T112" fmla="*/ 2147483647 w 522"/>
              <a:gd name="T113" fmla="*/ 2147483647 h 400"/>
              <a:gd name="T114" fmla="*/ 2147483647 w 522"/>
              <a:gd name="T115" fmla="*/ 2147483647 h 400"/>
              <a:gd name="T116" fmla="*/ 2147483647 w 522"/>
              <a:gd name="T117" fmla="*/ 2147483647 h 400"/>
              <a:gd name="T118" fmla="*/ 2147483647 w 522"/>
              <a:gd name="T119" fmla="*/ 2147483647 h 40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22" h="400">
                <a:moveTo>
                  <a:pt x="470" y="164"/>
                </a:moveTo>
                <a:cubicBezTo>
                  <a:pt x="470" y="162"/>
                  <a:pt x="470" y="160"/>
                  <a:pt x="470" y="158"/>
                </a:cubicBezTo>
                <a:cubicBezTo>
                  <a:pt x="470" y="111"/>
                  <a:pt x="431" y="72"/>
                  <a:pt x="384" y="72"/>
                </a:cubicBezTo>
                <a:cubicBezTo>
                  <a:pt x="381" y="72"/>
                  <a:pt x="379" y="72"/>
                  <a:pt x="377" y="72"/>
                </a:cubicBezTo>
                <a:cubicBezTo>
                  <a:pt x="364" y="30"/>
                  <a:pt x="325" y="0"/>
                  <a:pt x="279" y="0"/>
                </a:cubicBezTo>
                <a:cubicBezTo>
                  <a:pt x="240" y="0"/>
                  <a:pt x="206" y="22"/>
                  <a:pt x="189" y="54"/>
                </a:cubicBezTo>
                <a:cubicBezTo>
                  <a:pt x="178" y="46"/>
                  <a:pt x="164" y="42"/>
                  <a:pt x="150" y="42"/>
                </a:cubicBezTo>
                <a:cubicBezTo>
                  <a:pt x="112" y="42"/>
                  <a:pt x="81" y="73"/>
                  <a:pt x="81" y="111"/>
                </a:cubicBezTo>
                <a:cubicBezTo>
                  <a:pt x="81" y="113"/>
                  <a:pt x="81" y="114"/>
                  <a:pt x="81" y="115"/>
                </a:cubicBezTo>
                <a:cubicBezTo>
                  <a:pt x="36" y="121"/>
                  <a:pt x="0" y="159"/>
                  <a:pt x="0" y="206"/>
                </a:cubicBezTo>
                <a:cubicBezTo>
                  <a:pt x="0" y="230"/>
                  <a:pt x="10" y="253"/>
                  <a:pt x="26" y="269"/>
                </a:cubicBezTo>
                <a:cubicBezTo>
                  <a:pt x="24" y="275"/>
                  <a:pt x="23" y="282"/>
                  <a:pt x="23" y="289"/>
                </a:cubicBezTo>
                <a:cubicBezTo>
                  <a:pt x="23" y="327"/>
                  <a:pt x="54" y="358"/>
                  <a:pt x="92" y="358"/>
                </a:cubicBezTo>
                <a:cubicBezTo>
                  <a:pt x="98" y="358"/>
                  <a:pt x="105" y="357"/>
                  <a:pt x="111" y="355"/>
                </a:cubicBezTo>
                <a:cubicBezTo>
                  <a:pt x="125" y="381"/>
                  <a:pt x="152" y="400"/>
                  <a:pt x="184" y="400"/>
                </a:cubicBezTo>
                <a:cubicBezTo>
                  <a:pt x="208" y="400"/>
                  <a:pt x="230" y="389"/>
                  <a:pt x="245" y="373"/>
                </a:cubicBezTo>
                <a:cubicBezTo>
                  <a:pt x="258" y="381"/>
                  <a:pt x="273" y="385"/>
                  <a:pt x="289" y="385"/>
                </a:cubicBezTo>
                <a:cubicBezTo>
                  <a:pt x="315" y="385"/>
                  <a:pt x="338" y="373"/>
                  <a:pt x="353" y="354"/>
                </a:cubicBezTo>
                <a:cubicBezTo>
                  <a:pt x="365" y="361"/>
                  <a:pt x="380" y="366"/>
                  <a:pt x="395" y="366"/>
                </a:cubicBezTo>
                <a:cubicBezTo>
                  <a:pt x="435" y="366"/>
                  <a:pt x="468" y="334"/>
                  <a:pt x="471" y="295"/>
                </a:cubicBezTo>
                <a:cubicBezTo>
                  <a:pt x="501" y="287"/>
                  <a:pt x="522" y="261"/>
                  <a:pt x="522" y="230"/>
                </a:cubicBezTo>
                <a:cubicBezTo>
                  <a:pt x="522" y="198"/>
                  <a:pt x="500" y="171"/>
                  <a:pt x="470" y="164"/>
                </a:cubicBezTo>
                <a:close/>
                <a:moveTo>
                  <a:pt x="453" y="169"/>
                </a:moveTo>
                <a:cubicBezTo>
                  <a:pt x="453" y="169"/>
                  <a:pt x="453" y="169"/>
                  <a:pt x="453" y="169"/>
                </a:cubicBezTo>
                <a:cubicBezTo>
                  <a:pt x="453" y="169"/>
                  <a:pt x="453" y="169"/>
                  <a:pt x="453" y="169"/>
                </a:cubicBezTo>
                <a:cubicBezTo>
                  <a:pt x="453" y="172"/>
                  <a:pt x="454" y="174"/>
                  <a:pt x="455" y="175"/>
                </a:cubicBezTo>
                <a:cubicBezTo>
                  <a:pt x="456" y="177"/>
                  <a:pt x="458" y="178"/>
                  <a:pt x="460" y="179"/>
                </a:cubicBezTo>
                <a:cubicBezTo>
                  <a:pt x="464" y="179"/>
                  <a:pt x="467" y="180"/>
                  <a:pt x="470" y="181"/>
                </a:cubicBezTo>
                <a:cubicBezTo>
                  <a:pt x="477" y="200"/>
                  <a:pt x="477" y="200"/>
                  <a:pt x="477" y="200"/>
                </a:cubicBezTo>
                <a:cubicBezTo>
                  <a:pt x="458" y="220"/>
                  <a:pt x="458" y="220"/>
                  <a:pt x="458" y="220"/>
                </a:cubicBezTo>
                <a:cubicBezTo>
                  <a:pt x="429" y="201"/>
                  <a:pt x="429" y="201"/>
                  <a:pt x="429" y="201"/>
                </a:cubicBezTo>
                <a:cubicBezTo>
                  <a:pt x="430" y="198"/>
                  <a:pt x="430" y="196"/>
                  <a:pt x="430" y="193"/>
                </a:cubicBezTo>
                <a:cubicBezTo>
                  <a:pt x="430" y="191"/>
                  <a:pt x="430" y="188"/>
                  <a:pt x="429" y="185"/>
                </a:cubicBezTo>
                <a:cubicBezTo>
                  <a:pt x="452" y="168"/>
                  <a:pt x="452" y="168"/>
                  <a:pt x="452" y="168"/>
                </a:cubicBezTo>
                <a:cubicBezTo>
                  <a:pt x="453" y="168"/>
                  <a:pt x="453" y="169"/>
                  <a:pt x="453" y="169"/>
                </a:cubicBezTo>
                <a:close/>
                <a:moveTo>
                  <a:pt x="461" y="241"/>
                </a:moveTo>
                <a:cubicBezTo>
                  <a:pt x="481" y="255"/>
                  <a:pt x="481" y="255"/>
                  <a:pt x="481" y="255"/>
                </a:cubicBezTo>
                <a:cubicBezTo>
                  <a:pt x="481" y="255"/>
                  <a:pt x="481" y="256"/>
                  <a:pt x="481" y="256"/>
                </a:cubicBezTo>
                <a:cubicBezTo>
                  <a:pt x="449" y="259"/>
                  <a:pt x="449" y="259"/>
                  <a:pt x="449" y="259"/>
                </a:cubicBezTo>
                <a:cubicBezTo>
                  <a:pt x="448" y="258"/>
                  <a:pt x="448" y="257"/>
                  <a:pt x="448" y="256"/>
                </a:cubicBezTo>
                <a:lnTo>
                  <a:pt x="461" y="241"/>
                </a:lnTo>
                <a:close/>
                <a:moveTo>
                  <a:pt x="426" y="243"/>
                </a:moveTo>
                <a:cubicBezTo>
                  <a:pt x="419" y="215"/>
                  <a:pt x="419" y="215"/>
                  <a:pt x="419" y="215"/>
                </a:cubicBezTo>
                <a:cubicBezTo>
                  <a:pt x="419" y="215"/>
                  <a:pt x="420" y="214"/>
                  <a:pt x="420" y="214"/>
                </a:cubicBezTo>
                <a:cubicBezTo>
                  <a:pt x="447" y="232"/>
                  <a:pt x="447" y="232"/>
                  <a:pt x="447" y="232"/>
                </a:cubicBezTo>
                <a:cubicBezTo>
                  <a:pt x="436" y="245"/>
                  <a:pt x="436" y="245"/>
                  <a:pt x="436" y="245"/>
                </a:cubicBezTo>
                <a:cubicBezTo>
                  <a:pt x="433" y="244"/>
                  <a:pt x="429" y="243"/>
                  <a:pt x="426" y="243"/>
                </a:cubicBezTo>
                <a:close/>
                <a:moveTo>
                  <a:pt x="435" y="269"/>
                </a:moveTo>
                <a:cubicBezTo>
                  <a:pt x="435" y="274"/>
                  <a:pt x="430" y="278"/>
                  <a:pt x="425" y="278"/>
                </a:cubicBezTo>
                <a:cubicBezTo>
                  <a:pt x="420" y="278"/>
                  <a:pt x="415" y="274"/>
                  <a:pt x="415" y="269"/>
                </a:cubicBezTo>
                <a:cubicBezTo>
                  <a:pt x="415" y="263"/>
                  <a:pt x="420" y="259"/>
                  <a:pt x="425" y="259"/>
                </a:cubicBezTo>
                <a:cubicBezTo>
                  <a:pt x="430" y="259"/>
                  <a:pt x="435" y="263"/>
                  <a:pt x="435" y="269"/>
                </a:cubicBezTo>
                <a:close/>
                <a:moveTo>
                  <a:pt x="448" y="130"/>
                </a:moveTo>
                <a:cubicBezTo>
                  <a:pt x="447" y="131"/>
                  <a:pt x="447" y="132"/>
                  <a:pt x="446" y="133"/>
                </a:cubicBezTo>
                <a:cubicBezTo>
                  <a:pt x="443" y="137"/>
                  <a:pt x="442" y="142"/>
                  <a:pt x="442" y="147"/>
                </a:cubicBezTo>
                <a:cubicBezTo>
                  <a:pt x="442" y="150"/>
                  <a:pt x="442" y="153"/>
                  <a:pt x="443" y="155"/>
                </a:cubicBezTo>
                <a:cubicBezTo>
                  <a:pt x="421" y="171"/>
                  <a:pt x="421" y="171"/>
                  <a:pt x="421" y="171"/>
                </a:cubicBezTo>
                <a:cubicBezTo>
                  <a:pt x="441" y="117"/>
                  <a:pt x="441" y="117"/>
                  <a:pt x="441" y="117"/>
                </a:cubicBezTo>
                <a:cubicBezTo>
                  <a:pt x="444" y="121"/>
                  <a:pt x="446" y="125"/>
                  <a:pt x="448" y="130"/>
                </a:cubicBezTo>
                <a:close/>
                <a:moveTo>
                  <a:pt x="429" y="104"/>
                </a:moveTo>
                <a:cubicBezTo>
                  <a:pt x="405" y="168"/>
                  <a:pt x="405" y="168"/>
                  <a:pt x="405" y="168"/>
                </a:cubicBezTo>
                <a:cubicBezTo>
                  <a:pt x="405" y="168"/>
                  <a:pt x="405" y="168"/>
                  <a:pt x="404" y="168"/>
                </a:cubicBezTo>
                <a:cubicBezTo>
                  <a:pt x="404" y="168"/>
                  <a:pt x="404" y="168"/>
                  <a:pt x="403" y="168"/>
                </a:cubicBezTo>
                <a:cubicBezTo>
                  <a:pt x="392" y="137"/>
                  <a:pt x="392" y="137"/>
                  <a:pt x="392" y="137"/>
                </a:cubicBezTo>
                <a:cubicBezTo>
                  <a:pt x="425" y="101"/>
                  <a:pt x="425" y="101"/>
                  <a:pt x="425" y="101"/>
                </a:cubicBezTo>
                <a:cubicBezTo>
                  <a:pt x="426" y="102"/>
                  <a:pt x="427" y="103"/>
                  <a:pt x="429" y="104"/>
                </a:cubicBezTo>
                <a:close/>
                <a:moveTo>
                  <a:pt x="404" y="203"/>
                </a:moveTo>
                <a:cubicBezTo>
                  <a:pt x="399" y="203"/>
                  <a:pt x="395" y="199"/>
                  <a:pt x="395" y="193"/>
                </a:cubicBezTo>
                <a:cubicBezTo>
                  <a:pt x="395" y="188"/>
                  <a:pt x="399" y="184"/>
                  <a:pt x="404" y="184"/>
                </a:cubicBezTo>
                <a:cubicBezTo>
                  <a:pt x="410" y="184"/>
                  <a:pt x="414" y="188"/>
                  <a:pt x="414" y="193"/>
                </a:cubicBezTo>
                <a:cubicBezTo>
                  <a:pt x="414" y="199"/>
                  <a:pt x="410" y="203"/>
                  <a:pt x="404" y="203"/>
                </a:cubicBezTo>
                <a:close/>
                <a:moveTo>
                  <a:pt x="411" y="247"/>
                </a:moveTo>
                <a:cubicBezTo>
                  <a:pt x="410" y="248"/>
                  <a:pt x="409" y="248"/>
                  <a:pt x="409" y="249"/>
                </a:cubicBezTo>
                <a:cubicBezTo>
                  <a:pt x="350" y="211"/>
                  <a:pt x="350" y="211"/>
                  <a:pt x="350" y="211"/>
                </a:cubicBezTo>
                <a:cubicBezTo>
                  <a:pt x="350" y="210"/>
                  <a:pt x="351" y="209"/>
                  <a:pt x="351" y="208"/>
                </a:cubicBezTo>
                <a:cubicBezTo>
                  <a:pt x="381" y="204"/>
                  <a:pt x="381" y="204"/>
                  <a:pt x="381" y="204"/>
                </a:cubicBezTo>
                <a:cubicBezTo>
                  <a:pt x="383" y="208"/>
                  <a:pt x="386" y="212"/>
                  <a:pt x="390" y="215"/>
                </a:cubicBezTo>
                <a:cubicBezTo>
                  <a:pt x="394" y="218"/>
                  <a:pt x="399" y="219"/>
                  <a:pt x="403" y="219"/>
                </a:cubicBezTo>
                <a:lnTo>
                  <a:pt x="411" y="247"/>
                </a:lnTo>
                <a:close/>
                <a:moveTo>
                  <a:pt x="392" y="89"/>
                </a:moveTo>
                <a:cubicBezTo>
                  <a:pt x="394" y="89"/>
                  <a:pt x="394" y="89"/>
                  <a:pt x="394" y="89"/>
                </a:cubicBezTo>
                <a:cubicBezTo>
                  <a:pt x="400" y="90"/>
                  <a:pt x="405" y="91"/>
                  <a:pt x="410" y="93"/>
                </a:cubicBezTo>
                <a:cubicBezTo>
                  <a:pt x="392" y="113"/>
                  <a:pt x="392" y="113"/>
                  <a:pt x="392" y="113"/>
                </a:cubicBezTo>
                <a:cubicBezTo>
                  <a:pt x="392" y="112"/>
                  <a:pt x="392" y="110"/>
                  <a:pt x="392" y="108"/>
                </a:cubicBezTo>
                <a:cubicBezTo>
                  <a:pt x="391" y="106"/>
                  <a:pt x="390" y="104"/>
                  <a:pt x="390" y="102"/>
                </a:cubicBezTo>
                <a:cubicBezTo>
                  <a:pt x="392" y="99"/>
                  <a:pt x="393" y="94"/>
                  <a:pt x="393" y="90"/>
                </a:cubicBezTo>
                <a:cubicBezTo>
                  <a:pt x="393" y="90"/>
                  <a:pt x="392" y="90"/>
                  <a:pt x="392" y="89"/>
                </a:cubicBezTo>
                <a:close/>
                <a:moveTo>
                  <a:pt x="366" y="104"/>
                </a:moveTo>
                <a:cubicBezTo>
                  <a:pt x="372" y="104"/>
                  <a:pt x="376" y="108"/>
                  <a:pt x="376" y="113"/>
                </a:cubicBezTo>
                <a:cubicBezTo>
                  <a:pt x="376" y="119"/>
                  <a:pt x="372" y="123"/>
                  <a:pt x="366" y="123"/>
                </a:cubicBezTo>
                <a:cubicBezTo>
                  <a:pt x="361" y="123"/>
                  <a:pt x="357" y="119"/>
                  <a:pt x="357" y="113"/>
                </a:cubicBezTo>
                <a:cubicBezTo>
                  <a:pt x="357" y="108"/>
                  <a:pt x="361" y="104"/>
                  <a:pt x="366" y="104"/>
                </a:cubicBezTo>
                <a:close/>
                <a:moveTo>
                  <a:pt x="369" y="139"/>
                </a:moveTo>
                <a:cubicBezTo>
                  <a:pt x="358" y="151"/>
                  <a:pt x="358" y="151"/>
                  <a:pt x="358" y="151"/>
                </a:cubicBezTo>
                <a:cubicBezTo>
                  <a:pt x="363" y="139"/>
                  <a:pt x="363" y="139"/>
                  <a:pt x="363" y="139"/>
                </a:cubicBezTo>
                <a:cubicBezTo>
                  <a:pt x="364" y="139"/>
                  <a:pt x="365" y="139"/>
                  <a:pt x="366" y="139"/>
                </a:cubicBezTo>
                <a:cubicBezTo>
                  <a:pt x="367" y="139"/>
                  <a:pt x="368" y="139"/>
                  <a:pt x="369" y="139"/>
                </a:cubicBezTo>
                <a:close/>
                <a:moveTo>
                  <a:pt x="357" y="66"/>
                </a:moveTo>
                <a:cubicBezTo>
                  <a:pt x="357" y="67"/>
                  <a:pt x="356" y="67"/>
                  <a:pt x="355" y="67"/>
                </a:cubicBezTo>
                <a:cubicBezTo>
                  <a:pt x="348" y="51"/>
                  <a:pt x="348" y="51"/>
                  <a:pt x="348" y="51"/>
                </a:cubicBezTo>
                <a:cubicBezTo>
                  <a:pt x="352" y="56"/>
                  <a:pt x="355" y="61"/>
                  <a:pt x="357" y="66"/>
                </a:cubicBezTo>
                <a:close/>
                <a:moveTo>
                  <a:pt x="380" y="150"/>
                </a:moveTo>
                <a:cubicBezTo>
                  <a:pt x="388" y="173"/>
                  <a:pt x="388" y="173"/>
                  <a:pt x="388" y="173"/>
                </a:cubicBezTo>
                <a:cubicBezTo>
                  <a:pt x="386" y="175"/>
                  <a:pt x="384" y="177"/>
                  <a:pt x="383" y="179"/>
                </a:cubicBezTo>
                <a:cubicBezTo>
                  <a:pt x="381" y="182"/>
                  <a:pt x="380" y="185"/>
                  <a:pt x="379" y="188"/>
                </a:cubicBezTo>
                <a:cubicBezTo>
                  <a:pt x="349" y="192"/>
                  <a:pt x="349" y="192"/>
                  <a:pt x="349" y="192"/>
                </a:cubicBezTo>
                <a:cubicBezTo>
                  <a:pt x="348" y="190"/>
                  <a:pt x="347" y="189"/>
                  <a:pt x="347" y="188"/>
                </a:cubicBezTo>
                <a:lnTo>
                  <a:pt x="380" y="150"/>
                </a:lnTo>
                <a:close/>
                <a:moveTo>
                  <a:pt x="341" y="119"/>
                </a:moveTo>
                <a:cubicBezTo>
                  <a:pt x="342" y="121"/>
                  <a:pt x="343" y="124"/>
                  <a:pt x="344" y="126"/>
                </a:cubicBezTo>
                <a:cubicBezTo>
                  <a:pt x="334" y="151"/>
                  <a:pt x="334" y="151"/>
                  <a:pt x="334" y="151"/>
                </a:cubicBezTo>
                <a:cubicBezTo>
                  <a:pt x="332" y="106"/>
                  <a:pt x="332" y="106"/>
                  <a:pt x="332" y="106"/>
                </a:cubicBezTo>
                <a:cubicBezTo>
                  <a:pt x="341" y="110"/>
                  <a:pt x="341" y="110"/>
                  <a:pt x="341" y="110"/>
                </a:cubicBezTo>
                <a:cubicBezTo>
                  <a:pt x="341" y="111"/>
                  <a:pt x="340" y="112"/>
                  <a:pt x="340" y="113"/>
                </a:cubicBezTo>
                <a:cubicBezTo>
                  <a:pt x="340" y="115"/>
                  <a:pt x="341" y="117"/>
                  <a:pt x="341" y="119"/>
                </a:cubicBezTo>
                <a:close/>
                <a:moveTo>
                  <a:pt x="343" y="80"/>
                </a:moveTo>
                <a:cubicBezTo>
                  <a:pt x="342" y="83"/>
                  <a:pt x="341" y="87"/>
                  <a:pt x="341" y="90"/>
                </a:cubicBezTo>
                <a:cubicBezTo>
                  <a:pt x="341" y="91"/>
                  <a:pt x="341" y="92"/>
                  <a:pt x="341" y="93"/>
                </a:cubicBezTo>
                <a:cubicBezTo>
                  <a:pt x="331" y="88"/>
                  <a:pt x="331" y="88"/>
                  <a:pt x="331" y="88"/>
                </a:cubicBezTo>
                <a:cubicBezTo>
                  <a:pt x="329" y="46"/>
                  <a:pt x="329" y="46"/>
                  <a:pt x="329" y="46"/>
                </a:cubicBezTo>
                <a:lnTo>
                  <a:pt x="343" y="80"/>
                </a:lnTo>
                <a:close/>
                <a:moveTo>
                  <a:pt x="318" y="159"/>
                </a:moveTo>
                <a:cubicBezTo>
                  <a:pt x="284" y="86"/>
                  <a:pt x="284" y="86"/>
                  <a:pt x="284" y="86"/>
                </a:cubicBezTo>
                <a:cubicBezTo>
                  <a:pt x="285" y="86"/>
                  <a:pt x="285" y="85"/>
                  <a:pt x="286" y="85"/>
                </a:cubicBezTo>
                <a:cubicBezTo>
                  <a:pt x="315" y="98"/>
                  <a:pt x="315" y="98"/>
                  <a:pt x="315" y="98"/>
                </a:cubicBezTo>
                <a:lnTo>
                  <a:pt x="318" y="159"/>
                </a:lnTo>
                <a:close/>
                <a:moveTo>
                  <a:pt x="303" y="267"/>
                </a:moveTo>
                <a:cubicBezTo>
                  <a:pt x="302" y="263"/>
                  <a:pt x="301" y="260"/>
                  <a:pt x="298" y="257"/>
                </a:cubicBezTo>
                <a:cubicBezTo>
                  <a:pt x="317" y="228"/>
                  <a:pt x="317" y="228"/>
                  <a:pt x="317" y="228"/>
                </a:cubicBezTo>
                <a:cubicBezTo>
                  <a:pt x="318" y="228"/>
                  <a:pt x="318" y="228"/>
                  <a:pt x="318" y="228"/>
                </a:cubicBezTo>
                <a:cubicBezTo>
                  <a:pt x="321" y="285"/>
                  <a:pt x="321" y="285"/>
                  <a:pt x="321" y="285"/>
                </a:cubicBezTo>
                <a:cubicBezTo>
                  <a:pt x="303" y="276"/>
                  <a:pt x="303" y="276"/>
                  <a:pt x="303" y="276"/>
                </a:cubicBezTo>
                <a:cubicBezTo>
                  <a:pt x="304" y="275"/>
                  <a:pt x="304" y="274"/>
                  <a:pt x="304" y="272"/>
                </a:cubicBezTo>
                <a:cubicBezTo>
                  <a:pt x="304" y="271"/>
                  <a:pt x="304" y="269"/>
                  <a:pt x="303" y="267"/>
                </a:cubicBezTo>
                <a:close/>
                <a:moveTo>
                  <a:pt x="285" y="248"/>
                </a:moveTo>
                <a:cubicBezTo>
                  <a:pt x="283" y="247"/>
                  <a:pt x="280" y="247"/>
                  <a:pt x="278" y="247"/>
                </a:cubicBezTo>
                <a:cubicBezTo>
                  <a:pt x="276" y="247"/>
                  <a:pt x="274" y="247"/>
                  <a:pt x="273" y="247"/>
                </a:cubicBezTo>
                <a:cubicBezTo>
                  <a:pt x="273" y="247"/>
                  <a:pt x="273" y="247"/>
                  <a:pt x="273" y="247"/>
                </a:cubicBezTo>
                <a:cubicBezTo>
                  <a:pt x="269" y="248"/>
                  <a:pt x="266" y="249"/>
                  <a:pt x="263" y="251"/>
                </a:cubicBezTo>
                <a:cubicBezTo>
                  <a:pt x="230" y="227"/>
                  <a:pt x="230" y="227"/>
                  <a:pt x="230" y="227"/>
                </a:cubicBezTo>
                <a:cubicBezTo>
                  <a:pt x="231" y="225"/>
                  <a:pt x="232" y="222"/>
                  <a:pt x="233" y="220"/>
                </a:cubicBezTo>
                <a:cubicBezTo>
                  <a:pt x="241" y="219"/>
                  <a:pt x="241" y="219"/>
                  <a:pt x="241" y="219"/>
                </a:cubicBezTo>
                <a:cubicBezTo>
                  <a:pt x="298" y="213"/>
                  <a:pt x="298" y="213"/>
                  <a:pt x="298" y="213"/>
                </a:cubicBezTo>
                <a:cubicBezTo>
                  <a:pt x="300" y="216"/>
                  <a:pt x="301" y="218"/>
                  <a:pt x="303" y="221"/>
                </a:cubicBezTo>
                <a:lnTo>
                  <a:pt x="285" y="248"/>
                </a:lnTo>
                <a:close/>
                <a:moveTo>
                  <a:pt x="288" y="272"/>
                </a:moveTo>
                <a:cubicBezTo>
                  <a:pt x="288" y="278"/>
                  <a:pt x="283" y="282"/>
                  <a:pt x="278" y="282"/>
                </a:cubicBezTo>
                <a:cubicBezTo>
                  <a:pt x="272" y="282"/>
                  <a:pt x="268" y="278"/>
                  <a:pt x="268" y="272"/>
                </a:cubicBezTo>
                <a:cubicBezTo>
                  <a:pt x="268" y="267"/>
                  <a:pt x="272" y="263"/>
                  <a:pt x="278" y="263"/>
                </a:cubicBezTo>
                <a:cubicBezTo>
                  <a:pt x="283" y="263"/>
                  <a:pt x="288" y="267"/>
                  <a:pt x="288" y="272"/>
                </a:cubicBezTo>
                <a:close/>
                <a:moveTo>
                  <a:pt x="265" y="144"/>
                </a:moveTo>
                <a:cubicBezTo>
                  <a:pt x="265" y="150"/>
                  <a:pt x="260" y="154"/>
                  <a:pt x="255" y="154"/>
                </a:cubicBezTo>
                <a:cubicBezTo>
                  <a:pt x="249" y="154"/>
                  <a:pt x="245" y="150"/>
                  <a:pt x="245" y="144"/>
                </a:cubicBezTo>
                <a:cubicBezTo>
                  <a:pt x="245" y="139"/>
                  <a:pt x="249" y="135"/>
                  <a:pt x="255" y="135"/>
                </a:cubicBezTo>
                <a:cubicBezTo>
                  <a:pt x="260" y="135"/>
                  <a:pt x="265" y="139"/>
                  <a:pt x="265" y="144"/>
                </a:cubicBezTo>
                <a:close/>
                <a:moveTo>
                  <a:pt x="257" y="67"/>
                </a:moveTo>
                <a:cubicBezTo>
                  <a:pt x="257" y="62"/>
                  <a:pt x="261" y="57"/>
                  <a:pt x="267" y="57"/>
                </a:cubicBezTo>
                <a:cubicBezTo>
                  <a:pt x="272" y="57"/>
                  <a:pt x="277" y="62"/>
                  <a:pt x="277" y="67"/>
                </a:cubicBezTo>
                <a:cubicBezTo>
                  <a:pt x="277" y="72"/>
                  <a:pt x="272" y="77"/>
                  <a:pt x="267" y="77"/>
                </a:cubicBezTo>
                <a:cubicBezTo>
                  <a:pt x="261" y="77"/>
                  <a:pt x="257" y="72"/>
                  <a:pt x="257" y="67"/>
                </a:cubicBezTo>
                <a:close/>
                <a:moveTo>
                  <a:pt x="260" y="170"/>
                </a:moveTo>
                <a:cubicBezTo>
                  <a:pt x="264" y="169"/>
                  <a:pt x="267" y="167"/>
                  <a:pt x="270" y="165"/>
                </a:cubicBezTo>
                <a:cubicBezTo>
                  <a:pt x="301" y="188"/>
                  <a:pt x="301" y="188"/>
                  <a:pt x="301" y="188"/>
                </a:cubicBezTo>
                <a:cubicBezTo>
                  <a:pt x="301" y="188"/>
                  <a:pt x="301" y="188"/>
                  <a:pt x="300" y="189"/>
                </a:cubicBezTo>
                <a:cubicBezTo>
                  <a:pt x="299" y="191"/>
                  <a:pt x="297" y="194"/>
                  <a:pt x="297" y="197"/>
                </a:cubicBezTo>
                <a:cubicBezTo>
                  <a:pt x="241" y="203"/>
                  <a:pt x="241" y="203"/>
                  <a:pt x="241" y="203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0" y="202"/>
                  <a:pt x="229" y="200"/>
                  <a:pt x="228" y="198"/>
                </a:cubicBezTo>
                <a:cubicBezTo>
                  <a:pt x="248" y="169"/>
                  <a:pt x="248" y="169"/>
                  <a:pt x="248" y="169"/>
                </a:cubicBezTo>
                <a:cubicBezTo>
                  <a:pt x="250" y="170"/>
                  <a:pt x="252" y="170"/>
                  <a:pt x="255" y="170"/>
                </a:cubicBezTo>
                <a:cubicBezTo>
                  <a:pt x="257" y="170"/>
                  <a:pt x="258" y="170"/>
                  <a:pt x="260" y="170"/>
                </a:cubicBezTo>
                <a:close/>
                <a:moveTo>
                  <a:pt x="251" y="119"/>
                </a:moveTo>
                <a:cubicBezTo>
                  <a:pt x="250" y="119"/>
                  <a:pt x="250" y="119"/>
                  <a:pt x="250" y="119"/>
                </a:cubicBezTo>
                <a:cubicBezTo>
                  <a:pt x="244" y="120"/>
                  <a:pt x="240" y="123"/>
                  <a:pt x="237" y="126"/>
                </a:cubicBezTo>
                <a:cubicBezTo>
                  <a:pt x="227" y="122"/>
                  <a:pt x="227" y="122"/>
                  <a:pt x="227" y="122"/>
                </a:cubicBezTo>
                <a:cubicBezTo>
                  <a:pt x="227" y="121"/>
                  <a:pt x="227" y="120"/>
                  <a:pt x="227" y="119"/>
                </a:cubicBezTo>
                <a:cubicBezTo>
                  <a:pt x="227" y="112"/>
                  <a:pt x="224" y="104"/>
                  <a:pt x="218" y="99"/>
                </a:cubicBezTo>
                <a:cubicBezTo>
                  <a:pt x="215" y="97"/>
                  <a:pt x="213" y="96"/>
                  <a:pt x="210" y="95"/>
                </a:cubicBezTo>
                <a:cubicBezTo>
                  <a:pt x="210" y="86"/>
                  <a:pt x="210" y="86"/>
                  <a:pt x="210" y="86"/>
                </a:cubicBezTo>
                <a:cubicBezTo>
                  <a:pt x="244" y="80"/>
                  <a:pt x="244" y="80"/>
                  <a:pt x="244" y="80"/>
                </a:cubicBezTo>
                <a:cubicBezTo>
                  <a:pt x="247" y="84"/>
                  <a:pt x="251" y="88"/>
                  <a:pt x="255" y="90"/>
                </a:cubicBezTo>
                <a:lnTo>
                  <a:pt x="251" y="119"/>
                </a:lnTo>
                <a:close/>
                <a:moveTo>
                  <a:pt x="221" y="136"/>
                </a:moveTo>
                <a:cubicBezTo>
                  <a:pt x="229" y="140"/>
                  <a:pt x="229" y="140"/>
                  <a:pt x="229" y="140"/>
                </a:cubicBezTo>
                <a:cubicBezTo>
                  <a:pt x="229" y="142"/>
                  <a:pt x="229" y="143"/>
                  <a:pt x="229" y="144"/>
                </a:cubicBezTo>
                <a:cubicBezTo>
                  <a:pt x="229" y="146"/>
                  <a:pt x="229" y="148"/>
                  <a:pt x="230" y="150"/>
                </a:cubicBezTo>
                <a:cubicBezTo>
                  <a:pt x="230" y="154"/>
                  <a:pt x="232" y="157"/>
                  <a:pt x="234" y="160"/>
                </a:cubicBezTo>
                <a:cubicBezTo>
                  <a:pt x="215" y="189"/>
                  <a:pt x="215" y="189"/>
                  <a:pt x="215" y="189"/>
                </a:cubicBezTo>
                <a:cubicBezTo>
                  <a:pt x="214" y="189"/>
                  <a:pt x="214" y="189"/>
                  <a:pt x="214" y="189"/>
                </a:cubicBezTo>
                <a:cubicBezTo>
                  <a:pt x="212" y="143"/>
                  <a:pt x="212" y="143"/>
                  <a:pt x="212" y="143"/>
                </a:cubicBezTo>
                <a:cubicBezTo>
                  <a:pt x="215" y="141"/>
                  <a:pt x="218" y="139"/>
                  <a:pt x="221" y="136"/>
                </a:cubicBezTo>
                <a:close/>
                <a:moveTo>
                  <a:pt x="253" y="264"/>
                </a:moveTo>
                <a:cubicBezTo>
                  <a:pt x="252" y="267"/>
                  <a:pt x="252" y="270"/>
                  <a:pt x="252" y="272"/>
                </a:cubicBezTo>
                <a:cubicBezTo>
                  <a:pt x="252" y="274"/>
                  <a:pt x="252" y="276"/>
                  <a:pt x="253" y="278"/>
                </a:cubicBezTo>
                <a:cubicBezTo>
                  <a:pt x="254" y="286"/>
                  <a:pt x="259" y="292"/>
                  <a:pt x="266" y="295"/>
                </a:cubicBezTo>
                <a:cubicBezTo>
                  <a:pt x="262" y="322"/>
                  <a:pt x="262" y="322"/>
                  <a:pt x="262" y="322"/>
                </a:cubicBezTo>
                <a:cubicBezTo>
                  <a:pt x="226" y="244"/>
                  <a:pt x="226" y="244"/>
                  <a:pt x="226" y="244"/>
                </a:cubicBezTo>
                <a:lnTo>
                  <a:pt x="253" y="264"/>
                </a:lnTo>
                <a:close/>
                <a:moveTo>
                  <a:pt x="279" y="152"/>
                </a:moveTo>
                <a:cubicBezTo>
                  <a:pt x="280" y="150"/>
                  <a:pt x="281" y="147"/>
                  <a:pt x="281" y="144"/>
                </a:cubicBezTo>
                <a:cubicBezTo>
                  <a:pt x="281" y="143"/>
                  <a:pt x="280" y="141"/>
                  <a:pt x="280" y="139"/>
                </a:cubicBezTo>
                <a:cubicBezTo>
                  <a:pt x="279" y="131"/>
                  <a:pt x="273" y="125"/>
                  <a:pt x="266" y="121"/>
                </a:cubicBezTo>
                <a:cubicBezTo>
                  <a:pt x="271" y="94"/>
                  <a:pt x="271" y="94"/>
                  <a:pt x="271" y="94"/>
                </a:cubicBezTo>
                <a:cubicBezTo>
                  <a:pt x="307" y="173"/>
                  <a:pt x="307" y="173"/>
                  <a:pt x="307" y="173"/>
                </a:cubicBezTo>
                <a:lnTo>
                  <a:pt x="279" y="152"/>
                </a:lnTo>
                <a:close/>
                <a:moveTo>
                  <a:pt x="312" y="27"/>
                </a:moveTo>
                <a:cubicBezTo>
                  <a:pt x="314" y="80"/>
                  <a:pt x="314" y="80"/>
                  <a:pt x="314" y="80"/>
                </a:cubicBezTo>
                <a:cubicBezTo>
                  <a:pt x="292" y="70"/>
                  <a:pt x="292" y="70"/>
                  <a:pt x="292" y="70"/>
                </a:cubicBezTo>
                <a:cubicBezTo>
                  <a:pt x="292" y="69"/>
                  <a:pt x="293" y="68"/>
                  <a:pt x="293" y="67"/>
                </a:cubicBezTo>
                <a:cubicBezTo>
                  <a:pt x="293" y="65"/>
                  <a:pt x="292" y="64"/>
                  <a:pt x="292" y="62"/>
                </a:cubicBezTo>
                <a:cubicBezTo>
                  <a:pt x="291" y="59"/>
                  <a:pt x="290" y="56"/>
                  <a:pt x="288" y="53"/>
                </a:cubicBezTo>
                <a:cubicBezTo>
                  <a:pt x="309" y="26"/>
                  <a:pt x="309" y="26"/>
                  <a:pt x="309" y="26"/>
                </a:cubicBezTo>
                <a:cubicBezTo>
                  <a:pt x="310" y="27"/>
                  <a:pt x="311" y="27"/>
                  <a:pt x="312" y="27"/>
                </a:cubicBezTo>
                <a:close/>
                <a:moveTo>
                  <a:pt x="234" y="29"/>
                </a:moveTo>
                <a:cubicBezTo>
                  <a:pt x="289" y="17"/>
                  <a:pt x="289" y="17"/>
                  <a:pt x="289" y="17"/>
                </a:cubicBezTo>
                <a:cubicBezTo>
                  <a:pt x="291" y="17"/>
                  <a:pt x="293" y="17"/>
                  <a:pt x="296" y="18"/>
                </a:cubicBezTo>
                <a:cubicBezTo>
                  <a:pt x="276" y="43"/>
                  <a:pt x="276" y="43"/>
                  <a:pt x="276" y="43"/>
                </a:cubicBezTo>
                <a:cubicBezTo>
                  <a:pt x="273" y="42"/>
                  <a:pt x="270" y="41"/>
                  <a:pt x="267" y="41"/>
                </a:cubicBezTo>
                <a:cubicBezTo>
                  <a:pt x="265" y="41"/>
                  <a:pt x="263" y="41"/>
                  <a:pt x="262" y="42"/>
                </a:cubicBezTo>
                <a:cubicBezTo>
                  <a:pt x="257" y="43"/>
                  <a:pt x="253" y="45"/>
                  <a:pt x="249" y="48"/>
                </a:cubicBezTo>
                <a:cubicBezTo>
                  <a:pt x="226" y="34"/>
                  <a:pt x="226" y="34"/>
                  <a:pt x="226" y="34"/>
                </a:cubicBezTo>
                <a:cubicBezTo>
                  <a:pt x="228" y="32"/>
                  <a:pt x="231" y="31"/>
                  <a:pt x="234" y="29"/>
                </a:cubicBezTo>
                <a:close/>
                <a:moveTo>
                  <a:pt x="208" y="52"/>
                </a:moveTo>
                <a:cubicBezTo>
                  <a:pt x="211" y="51"/>
                  <a:pt x="214" y="50"/>
                  <a:pt x="216" y="47"/>
                </a:cubicBezTo>
                <a:cubicBezTo>
                  <a:pt x="242" y="62"/>
                  <a:pt x="242" y="62"/>
                  <a:pt x="242" y="62"/>
                </a:cubicBezTo>
                <a:cubicBezTo>
                  <a:pt x="241" y="63"/>
                  <a:pt x="241" y="63"/>
                  <a:pt x="241" y="64"/>
                </a:cubicBezTo>
                <a:cubicBezTo>
                  <a:pt x="209" y="70"/>
                  <a:pt x="209" y="70"/>
                  <a:pt x="209" y="70"/>
                </a:cubicBezTo>
                <a:cubicBezTo>
                  <a:pt x="208" y="53"/>
                  <a:pt x="208" y="53"/>
                  <a:pt x="208" y="53"/>
                </a:cubicBezTo>
                <a:cubicBezTo>
                  <a:pt x="208" y="53"/>
                  <a:pt x="208" y="53"/>
                  <a:pt x="208" y="52"/>
                </a:cubicBezTo>
                <a:close/>
                <a:moveTo>
                  <a:pt x="202" y="110"/>
                </a:moveTo>
                <a:cubicBezTo>
                  <a:pt x="207" y="110"/>
                  <a:pt x="211" y="114"/>
                  <a:pt x="211" y="119"/>
                </a:cubicBezTo>
                <a:cubicBezTo>
                  <a:pt x="211" y="125"/>
                  <a:pt x="207" y="129"/>
                  <a:pt x="202" y="129"/>
                </a:cubicBezTo>
                <a:cubicBezTo>
                  <a:pt x="196" y="129"/>
                  <a:pt x="192" y="125"/>
                  <a:pt x="192" y="119"/>
                </a:cubicBezTo>
                <a:cubicBezTo>
                  <a:pt x="192" y="114"/>
                  <a:pt x="196" y="110"/>
                  <a:pt x="202" y="110"/>
                </a:cubicBezTo>
                <a:close/>
                <a:moveTo>
                  <a:pt x="192" y="299"/>
                </a:moveTo>
                <a:cubicBezTo>
                  <a:pt x="192" y="299"/>
                  <a:pt x="192" y="299"/>
                  <a:pt x="192" y="299"/>
                </a:cubicBezTo>
                <a:cubicBezTo>
                  <a:pt x="192" y="299"/>
                  <a:pt x="192" y="298"/>
                  <a:pt x="192" y="298"/>
                </a:cubicBezTo>
                <a:cubicBezTo>
                  <a:pt x="192" y="298"/>
                  <a:pt x="191" y="297"/>
                  <a:pt x="191" y="297"/>
                </a:cubicBezTo>
                <a:cubicBezTo>
                  <a:pt x="191" y="296"/>
                  <a:pt x="191" y="295"/>
                  <a:pt x="191" y="294"/>
                </a:cubicBezTo>
                <a:cubicBezTo>
                  <a:pt x="190" y="294"/>
                  <a:pt x="190" y="293"/>
                  <a:pt x="190" y="293"/>
                </a:cubicBezTo>
                <a:cubicBezTo>
                  <a:pt x="189" y="292"/>
                  <a:pt x="189" y="291"/>
                  <a:pt x="189" y="290"/>
                </a:cubicBezTo>
                <a:cubicBezTo>
                  <a:pt x="188" y="290"/>
                  <a:pt x="188" y="289"/>
                  <a:pt x="188" y="289"/>
                </a:cubicBezTo>
                <a:cubicBezTo>
                  <a:pt x="187" y="288"/>
                  <a:pt x="187" y="287"/>
                  <a:pt x="186" y="287"/>
                </a:cubicBezTo>
                <a:cubicBezTo>
                  <a:pt x="186" y="286"/>
                  <a:pt x="185" y="286"/>
                  <a:pt x="185" y="285"/>
                </a:cubicBezTo>
                <a:cubicBezTo>
                  <a:pt x="184" y="285"/>
                  <a:pt x="184" y="285"/>
                  <a:pt x="184" y="284"/>
                </a:cubicBezTo>
                <a:cubicBezTo>
                  <a:pt x="198" y="253"/>
                  <a:pt x="198" y="253"/>
                  <a:pt x="198" y="253"/>
                </a:cubicBezTo>
                <a:cubicBezTo>
                  <a:pt x="201" y="311"/>
                  <a:pt x="201" y="311"/>
                  <a:pt x="201" y="311"/>
                </a:cubicBezTo>
                <a:cubicBezTo>
                  <a:pt x="192" y="306"/>
                  <a:pt x="192" y="306"/>
                  <a:pt x="192" y="306"/>
                </a:cubicBezTo>
                <a:cubicBezTo>
                  <a:pt x="192" y="306"/>
                  <a:pt x="192" y="305"/>
                  <a:pt x="192" y="304"/>
                </a:cubicBezTo>
                <a:cubicBezTo>
                  <a:pt x="192" y="304"/>
                  <a:pt x="192" y="304"/>
                  <a:pt x="192" y="303"/>
                </a:cubicBezTo>
                <a:cubicBezTo>
                  <a:pt x="192" y="302"/>
                  <a:pt x="192" y="301"/>
                  <a:pt x="192" y="299"/>
                </a:cubicBezTo>
                <a:close/>
                <a:moveTo>
                  <a:pt x="169" y="278"/>
                </a:moveTo>
                <a:cubicBezTo>
                  <a:pt x="168" y="278"/>
                  <a:pt x="167" y="278"/>
                  <a:pt x="166" y="278"/>
                </a:cubicBezTo>
                <a:cubicBezTo>
                  <a:pt x="166" y="278"/>
                  <a:pt x="166" y="278"/>
                  <a:pt x="166" y="278"/>
                </a:cubicBezTo>
                <a:cubicBezTo>
                  <a:pt x="166" y="278"/>
                  <a:pt x="166" y="278"/>
                  <a:pt x="166" y="278"/>
                </a:cubicBezTo>
                <a:cubicBezTo>
                  <a:pt x="166" y="278"/>
                  <a:pt x="166" y="278"/>
                  <a:pt x="166" y="278"/>
                </a:cubicBezTo>
                <a:cubicBezTo>
                  <a:pt x="166" y="278"/>
                  <a:pt x="166" y="278"/>
                  <a:pt x="166" y="278"/>
                </a:cubicBezTo>
                <a:cubicBezTo>
                  <a:pt x="165" y="278"/>
                  <a:pt x="164" y="278"/>
                  <a:pt x="164" y="278"/>
                </a:cubicBezTo>
                <a:cubicBezTo>
                  <a:pt x="143" y="233"/>
                  <a:pt x="143" y="233"/>
                  <a:pt x="143" y="233"/>
                </a:cubicBezTo>
                <a:cubicBezTo>
                  <a:pt x="147" y="230"/>
                  <a:pt x="150" y="225"/>
                  <a:pt x="151" y="219"/>
                </a:cubicBezTo>
                <a:cubicBezTo>
                  <a:pt x="151" y="218"/>
                  <a:pt x="152" y="216"/>
                  <a:pt x="152" y="214"/>
                </a:cubicBezTo>
                <a:cubicBezTo>
                  <a:pt x="152" y="208"/>
                  <a:pt x="149" y="203"/>
                  <a:pt x="146" y="198"/>
                </a:cubicBezTo>
                <a:cubicBezTo>
                  <a:pt x="174" y="164"/>
                  <a:pt x="174" y="164"/>
                  <a:pt x="174" y="164"/>
                </a:cubicBezTo>
                <a:cubicBezTo>
                  <a:pt x="189" y="196"/>
                  <a:pt x="189" y="196"/>
                  <a:pt x="189" y="196"/>
                </a:cubicBezTo>
                <a:cubicBezTo>
                  <a:pt x="184" y="200"/>
                  <a:pt x="181" y="207"/>
                  <a:pt x="181" y="214"/>
                </a:cubicBezTo>
                <a:cubicBezTo>
                  <a:pt x="181" y="216"/>
                  <a:pt x="181" y="218"/>
                  <a:pt x="182" y="219"/>
                </a:cubicBezTo>
                <a:cubicBezTo>
                  <a:pt x="183" y="225"/>
                  <a:pt x="186" y="230"/>
                  <a:pt x="190" y="233"/>
                </a:cubicBezTo>
                <a:lnTo>
                  <a:pt x="169" y="278"/>
                </a:lnTo>
                <a:close/>
                <a:moveTo>
                  <a:pt x="176" y="303"/>
                </a:moveTo>
                <a:cubicBezTo>
                  <a:pt x="176" y="309"/>
                  <a:pt x="172" y="313"/>
                  <a:pt x="166" y="313"/>
                </a:cubicBezTo>
                <a:cubicBezTo>
                  <a:pt x="161" y="313"/>
                  <a:pt x="157" y="309"/>
                  <a:pt x="157" y="303"/>
                </a:cubicBezTo>
                <a:cubicBezTo>
                  <a:pt x="157" y="298"/>
                  <a:pt x="161" y="294"/>
                  <a:pt x="166" y="294"/>
                </a:cubicBezTo>
                <a:cubicBezTo>
                  <a:pt x="172" y="294"/>
                  <a:pt x="176" y="298"/>
                  <a:pt x="176" y="303"/>
                </a:cubicBezTo>
                <a:close/>
                <a:moveTo>
                  <a:pt x="141" y="303"/>
                </a:moveTo>
                <a:cubicBezTo>
                  <a:pt x="141" y="304"/>
                  <a:pt x="141" y="305"/>
                  <a:pt x="141" y="306"/>
                </a:cubicBezTo>
                <a:cubicBezTo>
                  <a:pt x="132" y="311"/>
                  <a:pt x="132" y="311"/>
                  <a:pt x="132" y="311"/>
                </a:cubicBezTo>
                <a:cubicBezTo>
                  <a:pt x="135" y="253"/>
                  <a:pt x="135" y="253"/>
                  <a:pt x="135" y="253"/>
                </a:cubicBezTo>
                <a:cubicBezTo>
                  <a:pt x="149" y="284"/>
                  <a:pt x="149" y="284"/>
                  <a:pt x="149" y="284"/>
                </a:cubicBezTo>
                <a:cubicBezTo>
                  <a:pt x="149" y="285"/>
                  <a:pt x="148" y="285"/>
                  <a:pt x="148" y="285"/>
                </a:cubicBezTo>
                <a:cubicBezTo>
                  <a:pt x="148" y="286"/>
                  <a:pt x="147" y="286"/>
                  <a:pt x="147" y="287"/>
                </a:cubicBezTo>
                <a:cubicBezTo>
                  <a:pt x="146" y="287"/>
                  <a:pt x="146" y="288"/>
                  <a:pt x="145" y="289"/>
                </a:cubicBezTo>
                <a:cubicBezTo>
                  <a:pt x="145" y="289"/>
                  <a:pt x="145" y="290"/>
                  <a:pt x="144" y="290"/>
                </a:cubicBezTo>
                <a:cubicBezTo>
                  <a:pt x="144" y="291"/>
                  <a:pt x="143" y="292"/>
                  <a:pt x="143" y="293"/>
                </a:cubicBezTo>
                <a:cubicBezTo>
                  <a:pt x="143" y="293"/>
                  <a:pt x="143" y="294"/>
                  <a:pt x="142" y="294"/>
                </a:cubicBezTo>
                <a:cubicBezTo>
                  <a:pt x="142" y="295"/>
                  <a:pt x="142" y="296"/>
                  <a:pt x="141" y="297"/>
                </a:cubicBezTo>
                <a:cubicBezTo>
                  <a:pt x="141" y="297"/>
                  <a:pt x="141" y="298"/>
                  <a:pt x="141" y="298"/>
                </a:cubicBezTo>
                <a:cubicBezTo>
                  <a:pt x="141" y="298"/>
                  <a:pt x="141" y="299"/>
                  <a:pt x="141" y="299"/>
                </a:cubicBezTo>
                <a:cubicBezTo>
                  <a:pt x="141" y="299"/>
                  <a:pt x="141" y="299"/>
                  <a:pt x="141" y="299"/>
                </a:cubicBezTo>
                <a:cubicBezTo>
                  <a:pt x="141" y="301"/>
                  <a:pt x="141" y="302"/>
                  <a:pt x="141" y="303"/>
                </a:cubicBezTo>
                <a:cubicBezTo>
                  <a:pt x="141" y="303"/>
                  <a:pt x="141" y="303"/>
                  <a:pt x="141" y="303"/>
                </a:cubicBezTo>
                <a:cubicBezTo>
                  <a:pt x="141" y="303"/>
                  <a:pt x="141" y="303"/>
                  <a:pt x="141" y="303"/>
                </a:cubicBezTo>
                <a:cubicBezTo>
                  <a:pt x="141" y="303"/>
                  <a:pt x="141" y="303"/>
                  <a:pt x="141" y="303"/>
                </a:cubicBezTo>
                <a:close/>
                <a:moveTo>
                  <a:pt x="176" y="132"/>
                </a:moveTo>
                <a:cubicBezTo>
                  <a:pt x="179" y="132"/>
                  <a:pt x="179" y="132"/>
                  <a:pt x="179" y="132"/>
                </a:cubicBezTo>
                <a:cubicBezTo>
                  <a:pt x="179" y="132"/>
                  <a:pt x="179" y="133"/>
                  <a:pt x="180" y="133"/>
                </a:cubicBezTo>
                <a:cubicBezTo>
                  <a:pt x="178" y="135"/>
                  <a:pt x="178" y="135"/>
                  <a:pt x="178" y="135"/>
                </a:cubicBezTo>
                <a:lnTo>
                  <a:pt x="176" y="132"/>
                </a:lnTo>
                <a:close/>
                <a:moveTo>
                  <a:pt x="185" y="151"/>
                </a:moveTo>
                <a:cubicBezTo>
                  <a:pt x="192" y="143"/>
                  <a:pt x="192" y="143"/>
                  <a:pt x="192" y="143"/>
                </a:cubicBezTo>
                <a:cubicBezTo>
                  <a:pt x="193" y="144"/>
                  <a:pt x="195" y="144"/>
                  <a:pt x="196" y="144"/>
                </a:cubicBezTo>
                <a:cubicBezTo>
                  <a:pt x="198" y="176"/>
                  <a:pt x="198" y="176"/>
                  <a:pt x="198" y="176"/>
                </a:cubicBezTo>
                <a:lnTo>
                  <a:pt x="185" y="151"/>
                </a:lnTo>
                <a:close/>
                <a:moveTo>
                  <a:pt x="194" y="95"/>
                </a:moveTo>
                <a:cubicBezTo>
                  <a:pt x="193" y="95"/>
                  <a:pt x="193" y="95"/>
                  <a:pt x="192" y="95"/>
                </a:cubicBezTo>
                <a:cubicBezTo>
                  <a:pt x="188" y="90"/>
                  <a:pt x="188" y="90"/>
                  <a:pt x="188" y="90"/>
                </a:cubicBezTo>
                <a:cubicBezTo>
                  <a:pt x="194" y="89"/>
                  <a:pt x="194" y="89"/>
                  <a:pt x="194" y="89"/>
                </a:cubicBezTo>
                <a:lnTo>
                  <a:pt x="194" y="95"/>
                </a:lnTo>
                <a:close/>
                <a:moveTo>
                  <a:pt x="178" y="66"/>
                </a:moveTo>
                <a:cubicBezTo>
                  <a:pt x="181" y="68"/>
                  <a:pt x="184" y="70"/>
                  <a:pt x="186" y="72"/>
                </a:cubicBezTo>
                <a:cubicBezTo>
                  <a:pt x="187" y="73"/>
                  <a:pt x="188" y="73"/>
                  <a:pt x="189" y="74"/>
                </a:cubicBezTo>
                <a:cubicBezTo>
                  <a:pt x="177" y="76"/>
                  <a:pt x="177" y="76"/>
                  <a:pt x="177" y="76"/>
                </a:cubicBezTo>
                <a:cubicBezTo>
                  <a:pt x="173" y="71"/>
                  <a:pt x="173" y="71"/>
                  <a:pt x="173" y="71"/>
                </a:cubicBezTo>
                <a:lnTo>
                  <a:pt x="178" y="66"/>
                </a:lnTo>
                <a:close/>
                <a:moveTo>
                  <a:pt x="165" y="108"/>
                </a:moveTo>
                <a:cubicBezTo>
                  <a:pt x="176" y="114"/>
                  <a:pt x="176" y="114"/>
                  <a:pt x="176" y="114"/>
                </a:cubicBezTo>
                <a:cubicBezTo>
                  <a:pt x="176" y="115"/>
                  <a:pt x="176" y="115"/>
                  <a:pt x="176" y="116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164" y="109"/>
                  <a:pt x="164" y="109"/>
                  <a:pt x="164" y="109"/>
                </a:cubicBezTo>
                <a:cubicBezTo>
                  <a:pt x="165" y="108"/>
                  <a:pt x="165" y="108"/>
                  <a:pt x="165" y="108"/>
                </a:cubicBezTo>
                <a:close/>
                <a:moveTo>
                  <a:pt x="166" y="149"/>
                </a:moveTo>
                <a:cubicBezTo>
                  <a:pt x="133" y="189"/>
                  <a:pt x="133" y="189"/>
                  <a:pt x="133" y="189"/>
                </a:cubicBezTo>
                <a:cubicBezTo>
                  <a:pt x="132" y="189"/>
                  <a:pt x="131" y="188"/>
                  <a:pt x="130" y="188"/>
                </a:cubicBezTo>
                <a:cubicBezTo>
                  <a:pt x="129" y="159"/>
                  <a:pt x="129" y="159"/>
                  <a:pt x="129" y="159"/>
                </a:cubicBezTo>
                <a:cubicBezTo>
                  <a:pt x="133" y="158"/>
                  <a:pt x="137" y="155"/>
                  <a:pt x="140" y="151"/>
                </a:cubicBezTo>
                <a:cubicBezTo>
                  <a:pt x="143" y="147"/>
                  <a:pt x="145" y="143"/>
                  <a:pt x="146" y="138"/>
                </a:cubicBezTo>
                <a:cubicBezTo>
                  <a:pt x="160" y="135"/>
                  <a:pt x="160" y="135"/>
                  <a:pt x="160" y="135"/>
                </a:cubicBezTo>
                <a:lnTo>
                  <a:pt x="166" y="149"/>
                </a:lnTo>
                <a:close/>
                <a:moveTo>
                  <a:pt x="156" y="90"/>
                </a:moveTo>
                <a:cubicBezTo>
                  <a:pt x="156" y="95"/>
                  <a:pt x="152" y="100"/>
                  <a:pt x="147" y="100"/>
                </a:cubicBezTo>
                <a:cubicBezTo>
                  <a:pt x="141" y="100"/>
                  <a:pt x="137" y="95"/>
                  <a:pt x="137" y="90"/>
                </a:cubicBezTo>
                <a:cubicBezTo>
                  <a:pt x="137" y="85"/>
                  <a:pt x="141" y="80"/>
                  <a:pt x="147" y="80"/>
                </a:cubicBezTo>
                <a:cubicBezTo>
                  <a:pt x="152" y="80"/>
                  <a:pt x="156" y="85"/>
                  <a:pt x="156" y="90"/>
                </a:cubicBezTo>
                <a:close/>
                <a:moveTo>
                  <a:pt x="132" y="61"/>
                </a:moveTo>
                <a:cubicBezTo>
                  <a:pt x="135" y="60"/>
                  <a:pt x="138" y="59"/>
                  <a:pt x="142" y="59"/>
                </a:cubicBezTo>
                <a:cubicBezTo>
                  <a:pt x="147" y="64"/>
                  <a:pt x="147" y="64"/>
                  <a:pt x="147" y="64"/>
                </a:cubicBezTo>
                <a:cubicBezTo>
                  <a:pt x="147" y="64"/>
                  <a:pt x="147" y="64"/>
                  <a:pt x="147" y="64"/>
                </a:cubicBezTo>
                <a:cubicBezTo>
                  <a:pt x="145" y="64"/>
                  <a:pt x="143" y="64"/>
                  <a:pt x="141" y="65"/>
                </a:cubicBezTo>
                <a:cubicBezTo>
                  <a:pt x="138" y="65"/>
                  <a:pt x="135" y="67"/>
                  <a:pt x="132" y="69"/>
                </a:cubicBezTo>
                <a:cubicBezTo>
                  <a:pt x="131" y="69"/>
                  <a:pt x="131" y="69"/>
                  <a:pt x="131" y="69"/>
                </a:cubicBezTo>
                <a:lnTo>
                  <a:pt x="132" y="61"/>
                </a:lnTo>
                <a:close/>
                <a:moveTo>
                  <a:pt x="129" y="109"/>
                </a:moveTo>
                <a:cubicBezTo>
                  <a:pt x="134" y="113"/>
                  <a:pt x="140" y="116"/>
                  <a:pt x="146" y="116"/>
                </a:cubicBezTo>
                <a:cubicBezTo>
                  <a:pt x="148" y="116"/>
                  <a:pt x="149" y="116"/>
                  <a:pt x="150" y="116"/>
                </a:cubicBezTo>
                <a:cubicBezTo>
                  <a:pt x="153" y="121"/>
                  <a:pt x="153" y="121"/>
                  <a:pt x="153" y="121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1" y="120"/>
                  <a:pt x="139" y="117"/>
                  <a:pt x="136" y="115"/>
                </a:cubicBezTo>
                <a:cubicBezTo>
                  <a:pt x="134" y="113"/>
                  <a:pt x="132" y="112"/>
                  <a:pt x="129" y="111"/>
                </a:cubicBezTo>
                <a:lnTo>
                  <a:pt x="129" y="109"/>
                </a:lnTo>
                <a:close/>
                <a:moveTo>
                  <a:pt x="130" y="135"/>
                </a:moveTo>
                <a:cubicBezTo>
                  <a:pt x="130" y="140"/>
                  <a:pt x="126" y="145"/>
                  <a:pt x="120" y="145"/>
                </a:cubicBezTo>
                <a:cubicBezTo>
                  <a:pt x="115" y="145"/>
                  <a:pt x="110" y="140"/>
                  <a:pt x="110" y="135"/>
                </a:cubicBezTo>
                <a:cubicBezTo>
                  <a:pt x="110" y="130"/>
                  <a:pt x="115" y="125"/>
                  <a:pt x="120" y="125"/>
                </a:cubicBezTo>
                <a:cubicBezTo>
                  <a:pt x="126" y="125"/>
                  <a:pt x="130" y="130"/>
                  <a:pt x="130" y="135"/>
                </a:cubicBezTo>
                <a:close/>
                <a:moveTo>
                  <a:pt x="70" y="233"/>
                </a:moveTo>
                <a:cubicBezTo>
                  <a:pt x="101" y="226"/>
                  <a:pt x="101" y="226"/>
                  <a:pt x="101" y="226"/>
                </a:cubicBezTo>
                <a:cubicBezTo>
                  <a:pt x="101" y="227"/>
                  <a:pt x="101" y="227"/>
                  <a:pt x="102" y="228"/>
                </a:cubicBezTo>
                <a:cubicBezTo>
                  <a:pt x="70" y="251"/>
                  <a:pt x="70" y="251"/>
                  <a:pt x="70" y="251"/>
                </a:cubicBezTo>
                <a:cubicBezTo>
                  <a:pt x="68" y="250"/>
                  <a:pt x="66" y="249"/>
                  <a:pt x="63" y="248"/>
                </a:cubicBezTo>
                <a:cubicBezTo>
                  <a:pt x="64" y="248"/>
                  <a:pt x="64" y="247"/>
                  <a:pt x="64" y="247"/>
                </a:cubicBezTo>
                <a:cubicBezTo>
                  <a:pt x="67" y="243"/>
                  <a:pt x="69" y="238"/>
                  <a:pt x="70" y="233"/>
                </a:cubicBezTo>
                <a:close/>
                <a:moveTo>
                  <a:pt x="65" y="217"/>
                </a:moveTo>
                <a:cubicBezTo>
                  <a:pt x="66" y="216"/>
                  <a:pt x="66" y="216"/>
                  <a:pt x="66" y="216"/>
                </a:cubicBezTo>
                <a:cubicBezTo>
                  <a:pt x="70" y="217"/>
                  <a:pt x="70" y="217"/>
                  <a:pt x="70" y="217"/>
                </a:cubicBezTo>
                <a:cubicBezTo>
                  <a:pt x="66" y="218"/>
                  <a:pt x="66" y="218"/>
                  <a:pt x="66" y="218"/>
                </a:cubicBezTo>
                <a:cubicBezTo>
                  <a:pt x="66" y="217"/>
                  <a:pt x="66" y="217"/>
                  <a:pt x="65" y="217"/>
                </a:cubicBezTo>
                <a:close/>
                <a:moveTo>
                  <a:pt x="78" y="201"/>
                </a:moveTo>
                <a:cubicBezTo>
                  <a:pt x="81" y="198"/>
                  <a:pt x="81" y="198"/>
                  <a:pt x="81" y="198"/>
                </a:cubicBezTo>
                <a:cubicBezTo>
                  <a:pt x="89" y="203"/>
                  <a:pt x="89" y="203"/>
                  <a:pt x="89" y="203"/>
                </a:cubicBezTo>
                <a:lnTo>
                  <a:pt x="78" y="201"/>
                </a:lnTo>
                <a:close/>
                <a:moveTo>
                  <a:pt x="91" y="185"/>
                </a:moveTo>
                <a:cubicBezTo>
                  <a:pt x="111" y="159"/>
                  <a:pt x="111" y="159"/>
                  <a:pt x="111" y="159"/>
                </a:cubicBezTo>
                <a:cubicBezTo>
                  <a:pt x="112" y="159"/>
                  <a:pt x="112" y="159"/>
                  <a:pt x="113" y="160"/>
                </a:cubicBezTo>
                <a:cubicBezTo>
                  <a:pt x="114" y="189"/>
                  <a:pt x="114" y="189"/>
                  <a:pt x="114" y="189"/>
                </a:cubicBezTo>
                <a:cubicBezTo>
                  <a:pt x="111" y="190"/>
                  <a:pt x="108" y="191"/>
                  <a:pt x="106" y="194"/>
                </a:cubicBezTo>
                <a:lnTo>
                  <a:pt x="91" y="185"/>
                </a:lnTo>
                <a:close/>
                <a:moveTo>
                  <a:pt x="111" y="75"/>
                </a:moveTo>
                <a:cubicBezTo>
                  <a:pt x="115" y="78"/>
                  <a:pt x="115" y="78"/>
                  <a:pt x="115" y="78"/>
                </a:cubicBezTo>
                <a:cubicBezTo>
                  <a:pt x="113" y="110"/>
                  <a:pt x="113" y="110"/>
                  <a:pt x="113" y="110"/>
                </a:cubicBezTo>
                <a:cubicBezTo>
                  <a:pt x="113" y="110"/>
                  <a:pt x="112" y="110"/>
                  <a:pt x="112" y="111"/>
                </a:cubicBezTo>
                <a:cubicBezTo>
                  <a:pt x="99" y="95"/>
                  <a:pt x="99" y="95"/>
                  <a:pt x="99" y="95"/>
                </a:cubicBezTo>
                <a:cubicBezTo>
                  <a:pt x="102" y="87"/>
                  <a:pt x="106" y="81"/>
                  <a:pt x="111" y="75"/>
                </a:cubicBezTo>
                <a:close/>
                <a:moveTo>
                  <a:pt x="54" y="141"/>
                </a:moveTo>
                <a:cubicBezTo>
                  <a:pt x="63" y="136"/>
                  <a:pt x="73" y="132"/>
                  <a:pt x="85" y="131"/>
                </a:cubicBezTo>
                <a:cubicBezTo>
                  <a:pt x="94" y="135"/>
                  <a:pt x="94" y="135"/>
                  <a:pt x="94" y="135"/>
                </a:cubicBezTo>
                <a:cubicBezTo>
                  <a:pt x="94" y="135"/>
                  <a:pt x="94" y="135"/>
                  <a:pt x="94" y="135"/>
                </a:cubicBezTo>
                <a:cubicBezTo>
                  <a:pt x="94" y="140"/>
                  <a:pt x="96" y="145"/>
                  <a:pt x="99" y="149"/>
                </a:cubicBezTo>
                <a:cubicBezTo>
                  <a:pt x="77" y="177"/>
                  <a:pt x="77" y="177"/>
                  <a:pt x="77" y="177"/>
                </a:cubicBezTo>
                <a:cubicBezTo>
                  <a:pt x="53" y="163"/>
                  <a:pt x="53" y="163"/>
                  <a:pt x="53" y="163"/>
                </a:cubicBezTo>
                <a:lnTo>
                  <a:pt x="54" y="141"/>
                </a:lnTo>
                <a:close/>
                <a:moveTo>
                  <a:pt x="53" y="181"/>
                </a:moveTo>
                <a:cubicBezTo>
                  <a:pt x="67" y="189"/>
                  <a:pt x="67" y="189"/>
                  <a:pt x="67" y="189"/>
                </a:cubicBezTo>
                <a:cubicBezTo>
                  <a:pt x="59" y="200"/>
                  <a:pt x="59" y="200"/>
                  <a:pt x="59" y="200"/>
                </a:cubicBezTo>
                <a:cubicBezTo>
                  <a:pt x="53" y="199"/>
                  <a:pt x="53" y="199"/>
                  <a:pt x="53" y="199"/>
                </a:cubicBezTo>
                <a:lnTo>
                  <a:pt x="53" y="181"/>
                </a:lnTo>
                <a:close/>
                <a:moveTo>
                  <a:pt x="21" y="180"/>
                </a:moveTo>
                <a:cubicBezTo>
                  <a:pt x="23" y="176"/>
                  <a:pt x="25" y="171"/>
                  <a:pt x="28" y="167"/>
                </a:cubicBezTo>
                <a:cubicBezTo>
                  <a:pt x="37" y="172"/>
                  <a:pt x="37" y="172"/>
                  <a:pt x="37" y="172"/>
                </a:cubicBezTo>
                <a:cubicBezTo>
                  <a:pt x="37" y="197"/>
                  <a:pt x="37" y="197"/>
                  <a:pt x="37" y="197"/>
                </a:cubicBezTo>
                <a:cubicBezTo>
                  <a:pt x="33" y="197"/>
                  <a:pt x="33" y="197"/>
                  <a:pt x="33" y="197"/>
                </a:cubicBezTo>
                <a:cubicBezTo>
                  <a:pt x="31" y="190"/>
                  <a:pt x="27" y="184"/>
                  <a:pt x="21" y="180"/>
                </a:cubicBezTo>
                <a:close/>
                <a:moveTo>
                  <a:pt x="34" y="231"/>
                </a:moveTo>
                <a:cubicBezTo>
                  <a:pt x="34" y="225"/>
                  <a:pt x="39" y="221"/>
                  <a:pt x="44" y="221"/>
                </a:cubicBezTo>
                <a:cubicBezTo>
                  <a:pt x="49" y="221"/>
                  <a:pt x="54" y="225"/>
                  <a:pt x="54" y="231"/>
                </a:cubicBezTo>
                <a:cubicBezTo>
                  <a:pt x="54" y="236"/>
                  <a:pt x="49" y="241"/>
                  <a:pt x="44" y="241"/>
                </a:cubicBezTo>
                <a:cubicBezTo>
                  <a:pt x="39" y="241"/>
                  <a:pt x="34" y="236"/>
                  <a:pt x="34" y="231"/>
                </a:cubicBezTo>
                <a:close/>
                <a:moveTo>
                  <a:pt x="55" y="327"/>
                </a:moveTo>
                <a:cubicBezTo>
                  <a:pt x="46" y="318"/>
                  <a:pt x="40" y="306"/>
                  <a:pt x="39" y="293"/>
                </a:cubicBezTo>
                <a:cubicBezTo>
                  <a:pt x="42" y="295"/>
                  <a:pt x="46" y="297"/>
                  <a:pt x="50" y="298"/>
                </a:cubicBezTo>
                <a:cubicBezTo>
                  <a:pt x="50" y="298"/>
                  <a:pt x="51" y="298"/>
                  <a:pt x="51" y="298"/>
                </a:cubicBezTo>
                <a:cubicBezTo>
                  <a:pt x="55" y="327"/>
                  <a:pt x="55" y="327"/>
                  <a:pt x="55" y="327"/>
                </a:cubicBezTo>
                <a:cubicBezTo>
                  <a:pt x="55" y="327"/>
                  <a:pt x="55" y="327"/>
                  <a:pt x="55" y="327"/>
                </a:cubicBezTo>
                <a:close/>
                <a:moveTo>
                  <a:pt x="55" y="282"/>
                </a:moveTo>
                <a:cubicBezTo>
                  <a:pt x="50" y="282"/>
                  <a:pt x="45" y="278"/>
                  <a:pt x="45" y="272"/>
                </a:cubicBezTo>
                <a:cubicBezTo>
                  <a:pt x="45" y="267"/>
                  <a:pt x="50" y="263"/>
                  <a:pt x="55" y="263"/>
                </a:cubicBezTo>
                <a:cubicBezTo>
                  <a:pt x="60" y="263"/>
                  <a:pt x="65" y="267"/>
                  <a:pt x="65" y="272"/>
                </a:cubicBezTo>
                <a:cubicBezTo>
                  <a:pt x="65" y="278"/>
                  <a:pt x="60" y="282"/>
                  <a:pt x="55" y="282"/>
                </a:cubicBezTo>
                <a:close/>
                <a:moveTo>
                  <a:pt x="67" y="295"/>
                </a:moveTo>
                <a:cubicBezTo>
                  <a:pt x="73" y="292"/>
                  <a:pt x="79" y="286"/>
                  <a:pt x="80" y="277"/>
                </a:cubicBezTo>
                <a:cubicBezTo>
                  <a:pt x="81" y="276"/>
                  <a:pt x="81" y="274"/>
                  <a:pt x="81" y="272"/>
                </a:cubicBezTo>
                <a:cubicBezTo>
                  <a:pt x="81" y="270"/>
                  <a:pt x="80" y="267"/>
                  <a:pt x="79" y="264"/>
                </a:cubicBezTo>
                <a:cubicBezTo>
                  <a:pt x="107" y="244"/>
                  <a:pt x="107" y="244"/>
                  <a:pt x="107" y="244"/>
                </a:cubicBezTo>
                <a:cubicBezTo>
                  <a:pt x="71" y="322"/>
                  <a:pt x="71" y="322"/>
                  <a:pt x="71" y="322"/>
                </a:cubicBezTo>
                <a:lnTo>
                  <a:pt x="67" y="295"/>
                </a:lnTo>
                <a:close/>
                <a:moveTo>
                  <a:pt x="115" y="318"/>
                </a:moveTo>
                <a:cubicBezTo>
                  <a:pt x="86" y="332"/>
                  <a:pt x="86" y="332"/>
                  <a:pt x="86" y="332"/>
                </a:cubicBezTo>
                <a:cubicBezTo>
                  <a:pt x="85" y="332"/>
                  <a:pt x="85" y="331"/>
                  <a:pt x="84" y="331"/>
                </a:cubicBezTo>
                <a:cubicBezTo>
                  <a:pt x="118" y="258"/>
                  <a:pt x="118" y="258"/>
                  <a:pt x="118" y="258"/>
                </a:cubicBezTo>
                <a:lnTo>
                  <a:pt x="115" y="318"/>
                </a:lnTo>
                <a:close/>
                <a:moveTo>
                  <a:pt x="123" y="223"/>
                </a:moveTo>
                <a:cubicBezTo>
                  <a:pt x="118" y="223"/>
                  <a:pt x="113" y="218"/>
                  <a:pt x="113" y="213"/>
                </a:cubicBezTo>
                <a:cubicBezTo>
                  <a:pt x="113" y="208"/>
                  <a:pt x="118" y="203"/>
                  <a:pt x="123" y="203"/>
                </a:cubicBezTo>
                <a:cubicBezTo>
                  <a:pt x="128" y="203"/>
                  <a:pt x="133" y="208"/>
                  <a:pt x="133" y="213"/>
                </a:cubicBezTo>
                <a:cubicBezTo>
                  <a:pt x="133" y="218"/>
                  <a:pt x="128" y="223"/>
                  <a:pt x="123" y="223"/>
                </a:cubicBezTo>
                <a:close/>
                <a:moveTo>
                  <a:pt x="130" y="354"/>
                </a:moveTo>
                <a:cubicBezTo>
                  <a:pt x="131" y="329"/>
                  <a:pt x="131" y="329"/>
                  <a:pt x="131" y="329"/>
                </a:cubicBezTo>
                <a:cubicBezTo>
                  <a:pt x="148" y="321"/>
                  <a:pt x="148" y="321"/>
                  <a:pt x="148" y="321"/>
                </a:cubicBezTo>
                <a:cubicBezTo>
                  <a:pt x="148" y="321"/>
                  <a:pt x="148" y="321"/>
                  <a:pt x="148" y="322"/>
                </a:cubicBezTo>
                <a:cubicBezTo>
                  <a:pt x="149" y="322"/>
                  <a:pt x="149" y="322"/>
                  <a:pt x="149" y="323"/>
                </a:cubicBezTo>
                <a:cubicBezTo>
                  <a:pt x="134" y="359"/>
                  <a:pt x="134" y="359"/>
                  <a:pt x="134" y="359"/>
                </a:cubicBezTo>
                <a:cubicBezTo>
                  <a:pt x="132" y="358"/>
                  <a:pt x="131" y="356"/>
                  <a:pt x="130" y="354"/>
                </a:cubicBezTo>
                <a:close/>
                <a:moveTo>
                  <a:pt x="184" y="384"/>
                </a:moveTo>
                <a:cubicBezTo>
                  <a:pt x="170" y="384"/>
                  <a:pt x="157" y="379"/>
                  <a:pt x="146" y="371"/>
                </a:cubicBezTo>
                <a:cubicBezTo>
                  <a:pt x="164" y="329"/>
                  <a:pt x="164" y="329"/>
                  <a:pt x="164" y="329"/>
                </a:cubicBezTo>
                <a:cubicBezTo>
                  <a:pt x="165" y="329"/>
                  <a:pt x="166" y="329"/>
                  <a:pt x="166" y="329"/>
                </a:cubicBezTo>
                <a:cubicBezTo>
                  <a:pt x="166" y="329"/>
                  <a:pt x="166" y="329"/>
                  <a:pt x="166" y="329"/>
                </a:cubicBezTo>
                <a:cubicBezTo>
                  <a:pt x="166" y="329"/>
                  <a:pt x="166" y="329"/>
                  <a:pt x="166" y="329"/>
                </a:cubicBezTo>
                <a:cubicBezTo>
                  <a:pt x="166" y="329"/>
                  <a:pt x="166" y="329"/>
                  <a:pt x="166" y="329"/>
                </a:cubicBezTo>
                <a:cubicBezTo>
                  <a:pt x="167" y="329"/>
                  <a:pt x="168" y="329"/>
                  <a:pt x="169" y="329"/>
                </a:cubicBezTo>
                <a:cubicBezTo>
                  <a:pt x="192" y="383"/>
                  <a:pt x="192" y="383"/>
                  <a:pt x="192" y="383"/>
                </a:cubicBezTo>
                <a:cubicBezTo>
                  <a:pt x="190" y="383"/>
                  <a:pt x="187" y="384"/>
                  <a:pt x="184" y="384"/>
                </a:cubicBezTo>
                <a:close/>
                <a:moveTo>
                  <a:pt x="183" y="323"/>
                </a:moveTo>
                <a:cubicBezTo>
                  <a:pt x="184" y="322"/>
                  <a:pt x="184" y="322"/>
                  <a:pt x="185" y="322"/>
                </a:cubicBezTo>
                <a:cubicBezTo>
                  <a:pt x="185" y="321"/>
                  <a:pt x="185" y="321"/>
                  <a:pt x="185" y="321"/>
                </a:cubicBezTo>
                <a:cubicBezTo>
                  <a:pt x="202" y="329"/>
                  <a:pt x="202" y="329"/>
                  <a:pt x="202" y="329"/>
                </a:cubicBezTo>
                <a:cubicBezTo>
                  <a:pt x="204" y="371"/>
                  <a:pt x="204" y="371"/>
                  <a:pt x="204" y="371"/>
                </a:cubicBezTo>
                <a:lnTo>
                  <a:pt x="183" y="323"/>
                </a:lnTo>
                <a:close/>
                <a:moveTo>
                  <a:pt x="207" y="224"/>
                </a:moveTo>
                <a:cubicBezTo>
                  <a:pt x="202" y="224"/>
                  <a:pt x="197" y="220"/>
                  <a:pt x="197" y="214"/>
                </a:cubicBezTo>
                <a:cubicBezTo>
                  <a:pt x="197" y="209"/>
                  <a:pt x="202" y="204"/>
                  <a:pt x="207" y="204"/>
                </a:cubicBezTo>
                <a:cubicBezTo>
                  <a:pt x="212" y="204"/>
                  <a:pt x="217" y="209"/>
                  <a:pt x="217" y="214"/>
                </a:cubicBezTo>
                <a:cubicBezTo>
                  <a:pt x="217" y="220"/>
                  <a:pt x="212" y="224"/>
                  <a:pt x="207" y="224"/>
                </a:cubicBezTo>
                <a:close/>
                <a:moveTo>
                  <a:pt x="237" y="357"/>
                </a:moveTo>
                <a:cubicBezTo>
                  <a:pt x="232" y="363"/>
                  <a:pt x="227" y="369"/>
                  <a:pt x="220" y="373"/>
                </a:cubicBezTo>
                <a:cubicBezTo>
                  <a:pt x="218" y="336"/>
                  <a:pt x="218" y="336"/>
                  <a:pt x="218" y="336"/>
                </a:cubicBezTo>
                <a:cubicBezTo>
                  <a:pt x="240" y="347"/>
                  <a:pt x="240" y="347"/>
                  <a:pt x="240" y="347"/>
                </a:cubicBezTo>
                <a:cubicBezTo>
                  <a:pt x="240" y="348"/>
                  <a:pt x="240" y="349"/>
                  <a:pt x="240" y="350"/>
                </a:cubicBezTo>
                <a:cubicBezTo>
                  <a:pt x="240" y="351"/>
                  <a:pt x="240" y="353"/>
                  <a:pt x="241" y="354"/>
                </a:cubicBezTo>
                <a:cubicBezTo>
                  <a:pt x="239" y="355"/>
                  <a:pt x="238" y="356"/>
                  <a:pt x="237" y="357"/>
                </a:cubicBezTo>
                <a:close/>
                <a:moveTo>
                  <a:pt x="247" y="332"/>
                </a:moveTo>
                <a:cubicBezTo>
                  <a:pt x="218" y="318"/>
                  <a:pt x="218" y="318"/>
                  <a:pt x="218" y="318"/>
                </a:cubicBezTo>
                <a:cubicBezTo>
                  <a:pt x="214" y="258"/>
                  <a:pt x="214" y="258"/>
                  <a:pt x="214" y="258"/>
                </a:cubicBezTo>
                <a:cubicBezTo>
                  <a:pt x="248" y="331"/>
                  <a:pt x="248" y="331"/>
                  <a:pt x="248" y="331"/>
                </a:cubicBezTo>
                <a:cubicBezTo>
                  <a:pt x="248" y="331"/>
                  <a:pt x="248" y="332"/>
                  <a:pt x="247" y="332"/>
                </a:cubicBezTo>
                <a:close/>
                <a:moveTo>
                  <a:pt x="266" y="359"/>
                </a:moveTo>
                <a:cubicBezTo>
                  <a:pt x="261" y="359"/>
                  <a:pt x="256" y="355"/>
                  <a:pt x="256" y="350"/>
                </a:cubicBezTo>
                <a:cubicBezTo>
                  <a:pt x="256" y="344"/>
                  <a:pt x="261" y="340"/>
                  <a:pt x="266" y="340"/>
                </a:cubicBezTo>
                <a:cubicBezTo>
                  <a:pt x="271" y="340"/>
                  <a:pt x="276" y="344"/>
                  <a:pt x="276" y="350"/>
                </a:cubicBezTo>
                <a:cubicBezTo>
                  <a:pt x="276" y="355"/>
                  <a:pt x="271" y="359"/>
                  <a:pt x="266" y="359"/>
                </a:cubicBezTo>
                <a:close/>
                <a:moveTo>
                  <a:pt x="288" y="337"/>
                </a:moveTo>
                <a:cubicBezTo>
                  <a:pt x="286" y="333"/>
                  <a:pt x="282" y="329"/>
                  <a:pt x="278" y="327"/>
                </a:cubicBezTo>
                <a:cubicBezTo>
                  <a:pt x="282" y="298"/>
                  <a:pt x="282" y="298"/>
                  <a:pt x="282" y="298"/>
                </a:cubicBezTo>
                <a:cubicBezTo>
                  <a:pt x="282" y="298"/>
                  <a:pt x="283" y="298"/>
                  <a:pt x="283" y="298"/>
                </a:cubicBezTo>
                <a:cubicBezTo>
                  <a:pt x="288" y="297"/>
                  <a:pt x="293" y="294"/>
                  <a:pt x="296" y="290"/>
                </a:cubicBezTo>
                <a:cubicBezTo>
                  <a:pt x="322" y="303"/>
                  <a:pt x="322" y="303"/>
                  <a:pt x="322" y="303"/>
                </a:cubicBezTo>
                <a:cubicBezTo>
                  <a:pt x="323" y="331"/>
                  <a:pt x="323" y="331"/>
                  <a:pt x="323" y="331"/>
                </a:cubicBezTo>
                <a:lnTo>
                  <a:pt x="288" y="337"/>
                </a:lnTo>
                <a:close/>
                <a:moveTo>
                  <a:pt x="310" y="366"/>
                </a:moveTo>
                <a:cubicBezTo>
                  <a:pt x="291" y="355"/>
                  <a:pt x="291" y="355"/>
                  <a:pt x="291" y="355"/>
                </a:cubicBezTo>
                <a:cubicBezTo>
                  <a:pt x="291" y="354"/>
                  <a:pt x="291" y="354"/>
                  <a:pt x="291" y="353"/>
                </a:cubicBezTo>
                <a:cubicBezTo>
                  <a:pt x="324" y="347"/>
                  <a:pt x="324" y="347"/>
                  <a:pt x="324" y="347"/>
                </a:cubicBezTo>
                <a:cubicBezTo>
                  <a:pt x="324" y="359"/>
                  <a:pt x="324" y="359"/>
                  <a:pt x="324" y="359"/>
                </a:cubicBezTo>
                <a:cubicBezTo>
                  <a:pt x="320" y="362"/>
                  <a:pt x="315" y="364"/>
                  <a:pt x="310" y="366"/>
                </a:cubicBezTo>
                <a:close/>
                <a:moveTo>
                  <a:pt x="326" y="212"/>
                </a:moveTo>
                <a:cubicBezTo>
                  <a:pt x="320" y="212"/>
                  <a:pt x="316" y="208"/>
                  <a:pt x="316" y="203"/>
                </a:cubicBezTo>
                <a:cubicBezTo>
                  <a:pt x="316" y="197"/>
                  <a:pt x="320" y="193"/>
                  <a:pt x="326" y="193"/>
                </a:cubicBezTo>
                <a:cubicBezTo>
                  <a:pt x="331" y="193"/>
                  <a:pt x="335" y="197"/>
                  <a:pt x="335" y="203"/>
                </a:cubicBezTo>
                <a:cubicBezTo>
                  <a:pt x="335" y="208"/>
                  <a:pt x="331" y="212"/>
                  <a:pt x="326" y="212"/>
                </a:cubicBezTo>
                <a:close/>
                <a:moveTo>
                  <a:pt x="361" y="323"/>
                </a:moveTo>
                <a:cubicBezTo>
                  <a:pt x="339" y="327"/>
                  <a:pt x="339" y="327"/>
                  <a:pt x="339" y="327"/>
                </a:cubicBezTo>
                <a:cubicBezTo>
                  <a:pt x="338" y="312"/>
                  <a:pt x="338" y="312"/>
                  <a:pt x="338" y="312"/>
                </a:cubicBezTo>
                <a:cubicBezTo>
                  <a:pt x="361" y="323"/>
                  <a:pt x="361" y="323"/>
                  <a:pt x="361" y="323"/>
                </a:cubicBezTo>
                <a:cubicBezTo>
                  <a:pt x="361" y="323"/>
                  <a:pt x="361" y="323"/>
                  <a:pt x="361" y="323"/>
                </a:cubicBezTo>
                <a:close/>
                <a:moveTo>
                  <a:pt x="368" y="308"/>
                </a:moveTo>
                <a:cubicBezTo>
                  <a:pt x="337" y="293"/>
                  <a:pt x="337" y="293"/>
                  <a:pt x="337" y="293"/>
                </a:cubicBezTo>
                <a:cubicBezTo>
                  <a:pt x="335" y="240"/>
                  <a:pt x="335" y="240"/>
                  <a:pt x="335" y="240"/>
                </a:cubicBezTo>
                <a:cubicBezTo>
                  <a:pt x="368" y="308"/>
                  <a:pt x="368" y="308"/>
                  <a:pt x="368" y="308"/>
                </a:cubicBezTo>
                <a:cubicBezTo>
                  <a:pt x="368" y="308"/>
                  <a:pt x="368" y="308"/>
                  <a:pt x="368" y="308"/>
                </a:cubicBezTo>
                <a:close/>
                <a:moveTo>
                  <a:pt x="386" y="336"/>
                </a:moveTo>
                <a:cubicBezTo>
                  <a:pt x="381" y="336"/>
                  <a:pt x="376" y="332"/>
                  <a:pt x="376" y="327"/>
                </a:cubicBezTo>
                <a:cubicBezTo>
                  <a:pt x="376" y="321"/>
                  <a:pt x="381" y="317"/>
                  <a:pt x="386" y="317"/>
                </a:cubicBezTo>
                <a:cubicBezTo>
                  <a:pt x="392" y="317"/>
                  <a:pt x="396" y="321"/>
                  <a:pt x="396" y="327"/>
                </a:cubicBezTo>
                <a:cubicBezTo>
                  <a:pt x="396" y="332"/>
                  <a:pt x="392" y="336"/>
                  <a:pt x="386" y="336"/>
                </a:cubicBezTo>
                <a:close/>
                <a:moveTo>
                  <a:pt x="463" y="280"/>
                </a:moveTo>
                <a:cubicBezTo>
                  <a:pt x="459" y="281"/>
                  <a:pt x="456" y="284"/>
                  <a:pt x="456" y="288"/>
                </a:cubicBezTo>
                <a:cubicBezTo>
                  <a:pt x="456" y="289"/>
                  <a:pt x="456" y="289"/>
                  <a:pt x="456" y="289"/>
                </a:cubicBezTo>
                <a:cubicBezTo>
                  <a:pt x="456" y="322"/>
                  <a:pt x="430" y="348"/>
                  <a:pt x="398" y="350"/>
                </a:cubicBezTo>
                <a:cubicBezTo>
                  <a:pt x="406" y="345"/>
                  <a:pt x="412" y="336"/>
                  <a:pt x="412" y="327"/>
                </a:cubicBezTo>
                <a:cubicBezTo>
                  <a:pt x="412" y="325"/>
                  <a:pt x="412" y="323"/>
                  <a:pt x="412" y="321"/>
                </a:cubicBezTo>
                <a:cubicBezTo>
                  <a:pt x="409" y="309"/>
                  <a:pt x="398" y="301"/>
                  <a:pt x="386" y="301"/>
                </a:cubicBezTo>
                <a:cubicBezTo>
                  <a:pt x="385" y="301"/>
                  <a:pt x="384" y="301"/>
                  <a:pt x="383" y="301"/>
                </a:cubicBezTo>
                <a:cubicBezTo>
                  <a:pt x="347" y="228"/>
                  <a:pt x="347" y="228"/>
                  <a:pt x="347" y="228"/>
                </a:cubicBezTo>
                <a:cubicBezTo>
                  <a:pt x="400" y="262"/>
                  <a:pt x="400" y="262"/>
                  <a:pt x="400" y="262"/>
                </a:cubicBezTo>
                <a:cubicBezTo>
                  <a:pt x="400" y="264"/>
                  <a:pt x="399" y="267"/>
                  <a:pt x="399" y="269"/>
                </a:cubicBezTo>
                <a:cubicBezTo>
                  <a:pt x="399" y="277"/>
                  <a:pt x="403" y="285"/>
                  <a:pt x="411" y="290"/>
                </a:cubicBezTo>
                <a:cubicBezTo>
                  <a:pt x="415" y="293"/>
                  <a:pt x="420" y="295"/>
                  <a:pt x="425" y="295"/>
                </a:cubicBezTo>
                <a:cubicBezTo>
                  <a:pt x="425" y="295"/>
                  <a:pt x="425" y="295"/>
                  <a:pt x="425" y="295"/>
                </a:cubicBezTo>
                <a:cubicBezTo>
                  <a:pt x="433" y="295"/>
                  <a:pt x="442" y="290"/>
                  <a:pt x="447" y="283"/>
                </a:cubicBezTo>
                <a:cubicBezTo>
                  <a:pt x="448" y="280"/>
                  <a:pt x="449" y="278"/>
                  <a:pt x="450" y="275"/>
                </a:cubicBezTo>
                <a:cubicBezTo>
                  <a:pt x="482" y="272"/>
                  <a:pt x="482" y="272"/>
                  <a:pt x="482" y="272"/>
                </a:cubicBezTo>
                <a:cubicBezTo>
                  <a:pt x="482" y="272"/>
                  <a:pt x="482" y="273"/>
                  <a:pt x="482" y="273"/>
                </a:cubicBezTo>
                <a:cubicBezTo>
                  <a:pt x="476" y="277"/>
                  <a:pt x="470" y="279"/>
                  <a:pt x="463" y="280"/>
                </a:cubicBezTo>
                <a:close/>
                <a:moveTo>
                  <a:pt x="490" y="242"/>
                </a:moveTo>
                <a:cubicBezTo>
                  <a:pt x="472" y="229"/>
                  <a:pt x="472" y="229"/>
                  <a:pt x="472" y="229"/>
                </a:cubicBezTo>
                <a:cubicBezTo>
                  <a:pt x="482" y="218"/>
                  <a:pt x="482" y="218"/>
                  <a:pt x="482" y="218"/>
                </a:cubicBezTo>
                <a:cubicBezTo>
                  <a:pt x="490" y="241"/>
                  <a:pt x="490" y="241"/>
                  <a:pt x="490" y="241"/>
                </a:cubicBezTo>
                <a:cubicBezTo>
                  <a:pt x="490" y="241"/>
                  <a:pt x="490" y="242"/>
                  <a:pt x="490" y="242"/>
                </a:cubicBezTo>
                <a:close/>
                <a:moveTo>
                  <a:pt x="506" y="236"/>
                </a:moveTo>
                <a:cubicBezTo>
                  <a:pt x="495" y="204"/>
                  <a:pt x="495" y="204"/>
                  <a:pt x="495" y="204"/>
                </a:cubicBezTo>
                <a:cubicBezTo>
                  <a:pt x="498" y="201"/>
                  <a:pt x="498" y="201"/>
                  <a:pt x="498" y="201"/>
                </a:cubicBezTo>
                <a:cubicBezTo>
                  <a:pt x="503" y="209"/>
                  <a:pt x="506" y="219"/>
                  <a:pt x="506" y="230"/>
                </a:cubicBezTo>
                <a:cubicBezTo>
                  <a:pt x="506" y="232"/>
                  <a:pt x="506" y="234"/>
                  <a:pt x="506" y="236"/>
                </a:cubicBezTo>
                <a:cubicBezTo>
                  <a:pt x="506" y="236"/>
                  <a:pt x="506" y="236"/>
                  <a:pt x="506" y="236"/>
                </a:cubicBezTo>
                <a:close/>
              </a:path>
            </a:pathLst>
          </a:custGeom>
          <a:solidFill>
            <a:srgbClr val="C2C3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4" tIns="34289" rIns="68574" bIns="34289"/>
          <a:lstStyle/>
          <a:p>
            <a:endParaRPr lang="en-US">
              <a:latin typeface="Candara" pitchFamily="34" charset="0"/>
            </a:endParaRPr>
          </a:p>
        </p:txBody>
      </p:sp>
      <p:cxnSp>
        <p:nvCxnSpPr>
          <p:cNvPr id="10" name="Straight Connector 191"/>
          <p:cNvCxnSpPr>
            <a:cxnSpLocks noChangeShapeType="1"/>
            <a:stCxn id="16" idx="7"/>
          </p:cNvCxnSpPr>
          <p:nvPr/>
        </p:nvCxnSpPr>
        <p:spPr bwMode="auto">
          <a:xfrm flipV="1">
            <a:off x="6412397" y="2955870"/>
            <a:ext cx="114884" cy="118514"/>
          </a:xfrm>
          <a:prstGeom prst="line">
            <a:avLst/>
          </a:prstGeom>
          <a:noFill/>
          <a:ln w="571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Straight Connector 197"/>
          <p:cNvCxnSpPr>
            <a:cxnSpLocks noChangeShapeType="1"/>
            <a:endCxn id="15" idx="0"/>
          </p:cNvCxnSpPr>
          <p:nvPr/>
        </p:nvCxnSpPr>
        <p:spPr bwMode="auto">
          <a:xfrm>
            <a:off x="6627220" y="2960985"/>
            <a:ext cx="51371" cy="79293"/>
          </a:xfrm>
          <a:prstGeom prst="line">
            <a:avLst/>
          </a:prstGeom>
          <a:noFill/>
          <a:ln w="571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Straight Connector 199"/>
          <p:cNvCxnSpPr>
            <a:cxnSpLocks noChangeShapeType="1"/>
            <a:endCxn id="18" idx="1"/>
          </p:cNvCxnSpPr>
          <p:nvPr/>
        </p:nvCxnSpPr>
        <p:spPr bwMode="auto">
          <a:xfrm>
            <a:off x="6976540" y="2984859"/>
            <a:ext cx="102741" cy="64799"/>
          </a:xfrm>
          <a:prstGeom prst="line">
            <a:avLst/>
          </a:prstGeom>
          <a:noFill/>
          <a:ln w="571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Oval 246"/>
          <p:cNvSpPr>
            <a:spLocks noChangeAspect="1"/>
          </p:cNvSpPr>
          <p:nvPr/>
        </p:nvSpPr>
        <p:spPr bwMode="auto">
          <a:xfrm>
            <a:off x="6612276" y="3040279"/>
            <a:ext cx="131696" cy="75883"/>
          </a:xfrm>
          <a:prstGeom prst="ellipse">
            <a:avLst/>
          </a:prstGeom>
          <a:solidFill>
            <a:srgbClr val="00B0F0"/>
          </a:solidFill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wrap="none" lIns="53996" tIns="34289" rIns="53996" bIns="34289"/>
          <a:lstStyle/>
          <a:p>
            <a:pPr>
              <a:spcBef>
                <a:spcPct val="50000"/>
              </a:spcBef>
            </a:pPr>
            <a:endParaRPr lang="en-US" sz="1800">
              <a:solidFill>
                <a:srgbClr val="FFFFFF"/>
              </a:solidFill>
              <a:latin typeface="Candara" pitchFamily="34" charset="0"/>
              <a:ea typeface="MS PGothic" pitchFamily="34" charset="-128"/>
            </a:endParaRPr>
          </a:p>
        </p:txBody>
      </p:sp>
      <p:sp>
        <p:nvSpPr>
          <p:cNvPr id="16" name="Oval 247"/>
          <p:cNvSpPr>
            <a:spLocks noChangeAspect="1"/>
          </p:cNvSpPr>
          <p:nvPr/>
        </p:nvSpPr>
        <p:spPr bwMode="auto">
          <a:xfrm>
            <a:off x="6298448" y="3064152"/>
            <a:ext cx="133564" cy="75030"/>
          </a:xfrm>
          <a:prstGeom prst="ellipse">
            <a:avLst/>
          </a:prstGeom>
          <a:solidFill>
            <a:srgbClr val="FF0000"/>
          </a:solidFill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wrap="none" lIns="53996" tIns="34289" rIns="53996" bIns="34289"/>
          <a:lstStyle/>
          <a:p>
            <a:pPr>
              <a:spcBef>
                <a:spcPct val="50000"/>
              </a:spcBef>
            </a:pPr>
            <a:endParaRPr lang="en-US" sz="1800">
              <a:solidFill>
                <a:srgbClr val="FFFFFF"/>
              </a:solidFill>
              <a:latin typeface="Candara" pitchFamily="34" charset="0"/>
              <a:ea typeface="MS PGothic" pitchFamily="34" charset="-128"/>
            </a:endParaRPr>
          </a:p>
        </p:txBody>
      </p:sp>
      <p:sp>
        <p:nvSpPr>
          <p:cNvPr id="18" name="Oval 252"/>
          <p:cNvSpPr>
            <a:spLocks noChangeAspect="1"/>
          </p:cNvSpPr>
          <p:nvPr/>
        </p:nvSpPr>
        <p:spPr bwMode="auto">
          <a:xfrm>
            <a:off x="7058733" y="3037721"/>
            <a:ext cx="132630" cy="76736"/>
          </a:xfrm>
          <a:prstGeom prst="ellipse">
            <a:avLst/>
          </a:prstGeom>
          <a:solidFill>
            <a:srgbClr val="002060"/>
          </a:solidFill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wrap="none" lIns="53996" tIns="34289" rIns="53996" bIns="34289"/>
          <a:lstStyle/>
          <a:p>
            <a:pPr>
              <a:spcBef>
                <a:spcPct val="50000"/>
              </a:spcBef>
            </a:pPr>
            <a:endParaRPr lang="en-US" sz="1800">
              <a:solidFill>
                <a:srgbClr val="FFFFFF"/>
              </a:solidFill>
              <a:latin typeface="Candara" pitchFamily="34" charset="0"/>
              <a:ea typeface="MS PGothic" pitchFamily="34" charset="-128"/>
            </a:endParaRPr>
          </a:p>
        </p:txBody>
      </p:sp>
      <p:cxnSp>
        <p:nvCxnSpPr>
          <p:cNvPr id="19" name="Straight Connector 222"/>
          <p:cNvCxnSpPr>
            <a:cxnSpLocks noChangeShapeType="1"/>
            <a:stCxn id="22" idx="7"/>
            <a:endCxn id="23" idx="3"/>
          </p:cNvCxnSpPr>
          <p:nvPr/>
        </p:nvCxnSpPr>
        <p:spPr bwMode="auto">
          <a:xfrm flipV="1">
            <a:off x="6447890" y="3105931"/>
            <a:ext cx="184001" cy="75883"/>
          </a:xfrm>
          <a:prstGeom prst="line">
            <a:avLst/>
          </a:prstGeom>
          <a:noFill/>
          <a:ln w="57150" algn="ctr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Straight Connector 236"/>
          <p:cNvCxnSpPr>
            <a:cxnSpLocks noChangeShapeType="1"/>
            <a:stCxn id="23" idx="5"/>
            <a:endCxn id="24" idx="1"/>
          </p:cNvCxnSpPr>
          <p:nvPr/>
        </p:nvCxnSpPr>
        <p:spPr bwMode="auto">
          <a:xfrm>
            <a:off x="6725291" y="3105931"/>
            <a:ext cx="263391" cy="91230"/>
          </a:xfrm>
          <a:prstGeom prst="line">
            <a:avLst/>
          </a:prstGeom>
          <a:noFill/>
          <a:ln w="57150" algn="ctr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Straight Connector 243"/>
          <p:cNvCxnSpPr>
            <a:cxnSpLocks noChangeShapeType="1"/>
            <a:stCxn id="24" idx="6"/>
          </p:cNvCxnSpPr>
          <p:nvPr/>
        </p:nvCxnSpPr>
        <p:spPr bwMode="auto">
          <a:xfrm flipV="1">
            <a:off x="7102632" y="3222739"/>
            <a:ext cx="222295" cy="1705"/>
          </a:xfrm>
          <a:prstGeom prst="line">
            <a:avLst/>
          </a:prstGeom>
          <a:noFill/>
          <a:ln w="57150" algn="ctr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" name="Oval 21"/>
          <p:cNvSpPr>
            <a:spLocks noChangeAspect="1"/>
          </p:cNvSpPr>
          <p:nvPr/>
        </p:nvSpPr>
        <p:spPr bwMode="auto">
          <a:xfrm>
            <a:off x="6335673" y="3171782"/>
            <a:ext cx="131231" cy="74593"/>
          </a:xfrm>
          <a:prstGeom prst="ellipse">
            <a:avLst/>
          </a:prstGeom>
          <a:solidFill>
            <a:schemeClr val="accent6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53996" tIns="34289" rIns="53996" bIns="34289"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  <a:latin typeface="Candara" pitchFamily="34" charset="0"/>
              <a:ea typeface="MS PGothic" pitchFamily="34" charset="-128"/>
            </a:endParaRPr>
          </a:p>
        </p:txBody>
      </p:sp>
      <p:sp>
        <p:nvSpPr>
          <p:cNvPr id="23" name="Oval 246"/>
          <p:cNvSpPr>
            <a:spLocks noChangeAspect="1"/>
          </p:cNvSpPr>
          <p:nvPr/>
        </p:nvSpPr>
        <p:spPr bwMode="auto">
          <a:xfrm>
            <a:off x="6612276" y="3040279"/>
            <a:ext cx="131696" cy="75883"/>
          </a:xfrm>
          <a:prstGeom prst="ellipse">
            <a:avLst/>
          </a:prstGeom>
          <a:solidFill>
            <a:srgbClr val="00B0F0"/>
          </a:solidFill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wrap="none" lIns="53996" tIns="34289" rIns="53996" bIns="34289"/>
          <a:lstStyle/>
          <a:p>
            <a:pPr>
              <a:spcBef>
                <a:spcPct val="50000"/>
              </a:spcBef>
            </a:pPr>
            <a:endParaRPr lang="en-US" sz="1800">
              <a:solidFill>
                <a:srgbClr val="FFFFFF"/>
              </a:solidFill>
              <a:latin typeface="Candara" pitchFamily="34" charset="0"/>
              <a:ea typeface="MS PGothic" pitchFamily="34" charset="-128"/>
            </a:endParaRPr>
          </a:p>
        </p:txBody>
      </p:sp>
      <p:sp>
        <p:nvSpPr>
          <p:cNvPr id="24" name="Oval 251"/>
          <p:cNvSpPr>
            <a:spLocks noChangeAspect="1"/>
          </p:cNvSpPr>
          <p:nvPr/>
        </p:nvSpPr>
        <p:spPr bwMode="auto">
          <a:xfrm>
            <a:off x="6969068" y="3186077"/>
            <a:ext cx="133564" cy="75883"/>
          </a:xfrm>
          <a:prstGeom prst="ellipse">
            <a:avLst/>
          </a:prstGeom>
          <a:solidFill>
            <a:srgbClr val="993366"/>
          </a:solidFill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wrap="none" lIns="53996" tIns="34289" rIns="53996" bIns="34289"/>
          <a:lstStyle/>
          <a:p>
            <a:pPr>
              <a:spcBef>
                <a:spcPct val="50000"/>
              </a:spcBef>
            </a:pPr>
            <a:endParaRPr lang="en-US" sz="1800">
              <a:solidFill>
                <a:srgbClr val="FFFFFF"/>
              </a:solidFill>
              <a:latin typeface="Candara" pitchFamily="34" charset="0"/>
              <a:ea typeface="MS PGothic" pitchFamily="34" charset="-128"/>
            </a:endParaRPr>
          </a:p>
        </p:txBody>
      </p:sp>
      <p:sp>
        <p:nvSpPr>
          <p:cNvPr id="25" name="Freeform 3"/>
          <p:cNvSpPr>
            <a:spLocks noChangeAspect="1" noEditPoints="1"/>
          </p:cNvSpPr>
          <p:nvPr/>
        </p:nvSpPr>
        <p:spPr bwMode="auto">
          <a:xfrm>
            <a:off x="0" y="3212191"/>
            <a:ext cx="556393" cy="444071"/>
          </a:xfrm>
          <a:custGeom>
            <a:avLst/>
            <a:gdLst>
              <a:gd name="T0" fmla="*/ 2147483647 w 452"/>
              <a:gd name="T1" fmla="*/ 902027154 h 296"/>
              <a:gd name="T2" fmla="*/ 2147483647 w 452"/>
              <a:gd name="T3" fmla="*/ 732899409 h 296"/>
              <a:gd name="T4" fmla="*/ 2147483647 w 452"/>
              <a:gd name="T5" fmla="*/ 775179468 h 296"/>
              <a:gd name="T6" fmla="*/ 2147483647 w 452"/>
              <a:gd name="T7" fmla="*/ 1183912986 h 296"/>
              <a:gd name="T8" fmla="*/ 2040143987 w 452"/>
              <a:gd name="T9" fmla="*/ 1381231191 h 296"/>
              <a:gd name="T10" fmla="*/ 2147483647 w 452"/>
              <a:gd name="T11" fmla="*/ 2147483647 h 296"/>
              <a:gd name="T12" fmla="*/ 2147483647 w 452"/>
              <a:gd name="T13" fmla="*/ 2147483647 h 296"/>
              <a:gd name="T14" fmla="*/ 2147483647 w 452"/>
              <a:gd name="T15" fmla="*/ 2147483647 h 296"/>
              <a:gd name="T16" fmla="*/ 2147483647 w 452"/>
              <a:gd name="T17" fmla="*/ 2147483647 h 296"/>
              <a:gd name="T18" fmla="*/ 2147483647 w 452"/>
              <a:gd name="T19" fmla="*/ 2147483647 h 296"/>
              <a:gd name="T20" fmla="*/ 2147483647 w 452"/>
              <a:gd name="T21" fmla="*/ 2147483647 h 296"/>
              <a:gd name="T22" fmla="*/ 2147483647 w 452"/>
              <a:gd name="T23" fmla="*/ 1338947378 h 296"/>
              <a:gd name="T24" fmla="*/ 2147483647 w 452"/>
              <a:gd name="T25" fmla="*/ 972497673 h 296"/>
              <a:gd name="T26" fmla="*/ 2147483647 w 452"/>
              <a:gd name="T27" fmla="*/ 1451701710 h 296"/>
              <a:gd name="T28" fmla="*/ 2147483647 w 452"/>
              <a:gd name="T29" fmla="*/ 1310760671 h 296"/>
              <a:gd name="T30" fmla="*/ 2147483647 w 452"/>
              <a:gd name="T31" fmla="*/ 2147483647 h 296"/>
              <a:gd name="T32" fmla="*/ 2147483647 w 452"/>
              <a:gd name="T33" fmla="*/ 1592642749 h 296"/>
              <a:gd name="T34" fmla="*/ 2147483647 w 452"/>
              <a:gd name="T35" fmla="*/ 1620833209 h 296"/>
              <a:gd name="T36" fmla="*/ 2147483647 w 452"/>
              <a:gd name="T37" fmla="*/ 2029562973 h 296"/>
              <a:gd name="T38" fmla="*/ 2147483647 w 452"/>
              <a:gd name="T39" fmla="*/ 2147483647 h 296"/>
              <a:gd name="T40" fmla="*/ 2147483647 w 452"/>
              <a:gd name="T41" fmla="*/ 2147483647 h 296"/>
              <a:gd name="T42" fmla="*/ 2147483647 w 452"/>
              <a:gd name="T43" fmla="*/ 2147483647 h 296"/>
              <a:gd name="T44" fmla="*/ 2147483647 w 452"/>
              <a:gd name="T45" fmla="*/ 2147483647 h 296"/>
              <a:gd name="T46" fmla="*/ 2147483647 w 452"/>
              <a:gd name="T47" fmla="*/ 2147483647 h 296"/>
              <a:gd name="T48" fmla="*/ 2147483647 w 452"/>
              <a:gd name="T49" fmla="*/ 2100033492 h 296"/>
              <a:gd name="T50" fmla="*/ 2147483647 w 452"/>
              <a:gd name="T51" fmla="*/ 1818151415 h 296"/>
              <a:gd name="T52" fmla="*/ 2147483647 w 452"/>
              <a:gd name="T53" fmla="*/ 1775867601 h 296"/>
              <a:gd name="T54" fmla="*/ 2147483647 w 452"/>
              <a:gd name="T55" fmla="*/ 2100033492 h 296"/>
              <a:gd name="T56" fmla="*/ 2147483647 w 452"/>
              <a:gd name="T57" fmla="*/ 1493985524 h 296"/>
              <a:gd name="T58" fmla="*/ 2147483647 w 452"/>
              <a:gd name="T59" fmla="*/ 902027154 h 296"/>
              <a:gd name="T60" fmla="*/ 2147483647 w 452"/>
              <a:gd name="T61" fmla="*/ 1198006339 h 296"/>
              <a:gd name="T62" fmla="*/ 2147483647 w 452"/>
              <a:gd name="T63" fmla="*/ 1522172230 h 296"/>
              <a:gd name="T64" fmla="*/ 2147483647 w 452"/>
              <a:gd name="T65" fmla="*/ 2147483647 h 296"/>
              <a:gd name="T66" fmla="*/ 2147483647 w 452"/>
              <a:gd name="T67" fmla="*/ 2147483647 h 296"/>
              <a:gd name="T68" fmla="*/ 2147483647 w 452"/>
              <a:gd name="T69" fmla="*/ 2147483647 h 296"/>
              <a:gd name="T70" fmla="*/ 2147483647 w 452"/>
              <a:gd name="T71" fmla="*/ 2147483647 h 296"/>
              <a:gd name="T72" fmla="*/ 2147483647 w 452"/>
              <a:gd name="T73" fmla="*/ 2142317306 h 296"/>
              <a:gd name="T74" fmla="*/ 2147483647 w 452"/>
              <a:gd name="T75" fmla="*/ 1747680895 h 296"/>
              <a:gd name="T76" fmla="*/ 2147483647 w 452"/>
              <a:gd name="T77" fmla="*/ 1324854024 h 296"/>
              <a:gd name="T78" fmla="*/ 2147483647 w 452"/>
              <a:gd name="T79" fmla="*/ 2147483647 h 296"/>
              <a:gd name="T80" fmla="*/ 2147483647 w 452"/>
              <a:gd name="T81" fmla="*/ 2147483647 h 296"/>
              <a:gd name="T82" fmla="*/ 2147483647 w 452"/>
              <a:gd name="T83" fmla="*/ 2147483647 h 296"/>
              <a:gd name="T84" fmla="*/ 2147483647 w 452"/>
              <a:gd name="T85" fmla="*/ 873840448 h 296"/>
              <a:gd name="T86" fmla="*/ 2147483647 w 452"/>
              <a:gd name="T87" fmla="*/ 2147483647 h 296"/>
              <a:gd name="T88" fmla="*/ 661289267 w 452"/>
              <a:gd name="T89" fmla="*/ 2147483647 h 296"/>
              <a:gd name="T90" fmla="*/ 661289267 w 452"/>
              <a:gd name="T91" fmla="*/ 225508666 h 296"/>
              <a:gd name="T92" fmla="*/ 2147483647 w 452"/>
              <a:gd name="T93" fmla="*/ 521484096 h 296"/>
              <a:gd name="T94" fmla="*/ 2147483647 w 452"/>
              <a:gd name="T95" fmla="*/ 521484096 h 296"/>
              <a:gd name="T96" fmla="*/ 2147483647 w 452"/>
              <a:gd name="T97" fmla="*/ 0 h 296"/>
              <a:gd name="T98" fmla="*/ 436169516 w 452"/>
              <a:gd name="T99" fmla="*/ 197318205 h 296"/>
              <a:gd name="T100" fmla="*/ 436169516 w 452"/>
              <a:gd name="T101" fmla="*/ 2147483647 h 296"/>
              <a:gd name="T102" fmla="*/ 196979782 w 452"/>
              <a:gd name="T103" fmla="*/ 2147483647 h 296"/>
              <a:gd name="T104" fmla="*/ 0 w 452"/>
              <a:gd name="T105" fmla="*/ 2147483647 h 296"/>
              <a:gd name="T106" fmla="*/ 2147483647 w 452"/>
              <a:gd name="T107" fmla="*/ 2147483647 h 296"/>
              <a:gd name="T108" fmla="*/ 2147483647 w 452"/>
              <a:gd name="T109" fmla="*/ 2147483647 h 296"/>
              <a:gd name="T110" fmla="*/ 2147483647 w 452"/>
              <a:gd name="T111" fmla="*/ 2147483647 h 296"/>
              <a:gd name="T112" fmla="*/ 225119750 w 452"/>
              <a:gd name="T113" fmla="*/ 2147483647 h 296"/>
              <a:gd name="T114" fmla="*/ 2147483647 w 452"/>
              <a:gd name="T115" fmla="*/ 2147483647 h 296"/>
              <a:gd name="T116" fmla="*/ 2147483647 w 452"/>
              <a:gd name="T117" fmla="*/ 2147483647 h 296"/>
              <a:gd name="T118" fmla="*/ 2147483647 w 452"/>
              <a:gd name="T119" fmla="*/ 2147483647 h 29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452" h="296">
                <a:moveTo>
                  <a:pt x="322" y="80"/>
                </a:moveTo>
                <a:cubicBezTo>
                  <a:pt x="322" y="71"/>
                  <a:pt x="315" y="64"/>
                  <a:pt x="306" y="64"/>
                </a:cubicBezTo>
                <a:cubicBezTo>
                  <a:pt x="301" y="64"/>
                  <a:pt x="296" y="67"/>
                  <a:pt x="294" y="70"/>
                </a:cubicBezTo>
                <a:cubicBezTo>
                  <a:pt x="225" y="52"/>
                  <a:pt x="225" y="52"/>
                  <a:pt x="225" y="52"/>
                </a:cubicBezTo>
                <a:cubicBezTo>
                  <a:pt x="224" y="45"/>
                  <a:pt x="217" y="39"/>
                  <a:pt x="209" y="39"/>
                </a:cubicBezTo>
                <a:cubicBezTo>
                  <a:pt x="200" y="39"/>
                  <a:pt x="193" y="46"/>
                  <a:pt x="193" y="55"/>
                </a:cubicBezTo>
                <a:cubicBezTo>
                  <a:pt x="193" y="56"/>
                  <a:pt x="193" y="58"/>
                  <a:pt x="194" y="60"/>
                </a:cubicBezTo>
                <a:cubicBezTo>
                  <a:pt x="168" y="84"/>
                  <a:pt x="168" y="84"/>
                  <a:pt x="168" y="84"/>
                </a:cubicBezTo>
                <a:cubicBezTo>
                  <a:pt x="166" y="83"/>
                  <a:pt x="164" y="82"/>
                  <a:pt x="161" y="82"/>
                </a:cubicBezTo>
                <a:cubicBezTo>
                  <a:pt x="153" y="82"/>
                  <a:pt x="145" y="90"/>
                  <a:pt x="145" y="98"/>
                </a:cubicBezTo>
                <a:cubicBezTo>
                  <a:pt x="145" y="105"/>
                  <a:pt x="150" y="111"/>
                  <a:pt x="155" y="113"/>
                </a:cubicBezTo>
                <a:cubicBezTo>
                  <a:pt x="155" y="173"/>
                  <a:pt x="155" y="173"/>
                  <a:pt x="155" y="173"/>
                </a:cubicBezTo>
                <a:cubicBezTo>
                  <a:pt x="150" y="176"/>
                  <a:pt x="145" y="181"/>
                  <a:pt x="145" y="188"/>
                </a:cubicBezTo>
                <a:cubicBezTo>
                  <a:pt x="145" y="197"/>
                  <a:pt x="153" y="204"/>
                  <a:pt x="161" y="204"/>
                </a:cubicBezTo>
                <a:cubicBezTo>
                  <a:pt x="167" y="204"/>
                  <a:pt x="171" y="201"/>
                  <a:pt x="174" y="197"/>
                </a:cubicBezTo>
                <a:cubicBezTo>
                  <a:pt x="243" y="215"/>
                  <a:pt x="243" y="215"/>
                  <a:pt x="243" y="215"/>
                </a:cubicBezTo>
                <a:cubicBezTo>
                  <a:pt x="244" y="223"/>
                  <a:pt x="250" y="229"/>
                  <a:pt x="259" y="229"/>
                </a:cubicBezTo>
                <a:cubicBezTo>
                  <a:pt x="267" y="229"/>
                  <a:pt x="274" y="222"/>
                  <a:pt x="274" y="213"/>
                </a:cubicBezTo>
                <a:cubicBezTo>
                  <a:pt x="274" y="211"/>
                  <a:pt x="274" y="209"/>
                  <a:pt x="273" y="208"/>
                </a:cubicBezTo>
                <a:cubicBezTo>
                  <a:pt x="299" y="184"/>
                  <a:pt x="299" y="184"/>
                  <a:pt x="299" y="184"/>
                </a:cubicBezTo>
                <a:cubicBezTo>
                  <a:pt x="302" y="185"/>
                  <a:pt x="304" y="185"/>
                  <a:pt x="306" y="185"/>
                </a:cubicBezTo>
                <a:cubicBezTo>
                  <a:pt x="315" y="185"/>
                  <a:pt x="322" y="178"/>
                  <a:pt x="322" y="169"/>
                </a:cubicBezTo>
                <a:cubicBezTo>
                  <a:pt x="322" y="163"/>
                  <a:pt x="318" y="157"/>
                  <a:pt x="312" y="155"/>
                </a:cubicBezTo>
                <a:cubicBezTo>
                  <a:pt x="312" y="95"/>
                  <a:pt x="312" y="95"/>
                  <a:pt x="312" y="95"/>
                </a:cubicBezTo>
                <a:cubicBezTo>
                  <a:pt x="318" y="92"/>
                  <a:pt x="322" y="87"/>
                  <a:pt x="322" y="80"/>
                </a:cubicBezTo>
                <a:close/>
                <a:moveTo>
                  <a:pt x="202" y="69"/>
                </a:moveTo>
                <a:cubicBezTo>
                  <a:pt x="203" y="69"/>
                  <a:pt x="203" y="69"/>
                  <a:pt x="203" y="69"/>
                </a:cubicBezTo>
                <a:cubicBezTo>
                  <a:pt x="203" y="103"/>
                  <a:pt x="203" y="103"/>
                  <a:pt x="203" y="103"/>
                </a:cubicBezTo>
                <a:cubicBezTo>
                  <a:pt x="177" y="96"/>
                  <a:pt x="177" y="96"/>
                  <a:pt x="177" y="96"/>
                </a:cubicBezTo>
                <a:cubicBezTo>
                  <a:pt x="177" y="95"/>
                  <a:pt x="177" y="94"/>
                  <a:pt x="176" y="93"/>
                </a:cubicBezTo>
                <a:lnTo>
                  <a:pt x="202" y="69"/>
                </a:lnTo>
                <a:close/>
                <a:moveTo>
                  <a:pt x="168" y="173"/>
                </a:moveTo>
                <a:cubicBezTo>
                  <a:pt x="168" y="173"/>
                  <a:pt x="168" y="173"/>
                  <a:pt x="167" y="173"/>
                </a:cubicBezTo>
                <a:cubicBezTo>
                  <a:pt x="167" y="113"/>
                  <a:pt x="167" y="113"/>
                  <a:pt x="167" y="113"/>
                </a:cubicBezTo>
                <a:cubicBezTo>
                  <a:pt x="170" y="112"/>
                  <a:pt x="172" y="110"/>
                  <a:pt x="174" y="108"/>
                </a:cubicBezTo>
                <a:cubicBezTo>
                  <a:pt x="203" y="115"/>
                  <a:pt x="203" y="115"/>
                  <a:pt x="203" y="115"/>
                </a:cubicBezTo>
                <a:cubicBezTo>
                  <a:pt x="203" y="129"/>
                  <a:pt x="203" y="129"/>
                  <a:pt x="203" y="129"/>
                </a:cubicBezTo>
                <a:cubicBezTo>
                  <a:pt x="197" y="132"/>
                  <a:pt x="193" y="137"/>
                  <a:pt x="193" y="144"/>
                </a:cubicBezTo>
                <a:cubicBezTo>
                  <a:pt x="193" y="146"/>
                  <a:pt x="193" y="148"/>
                  <a:pt x="194" y="150"/>
                </a:cubicBezTo>
                <a:lnTo>
                  <a:pt x="168" y="173"/>
                </a:lnTo>
                <a:close/>
                <a:moveTo>
                  <a:pt x="253" y="199"/>
                </a:moveTo>
                <a:cubicBezTo>
                  <a:pt x="250" y="200"/>
                  <a:pt x="248" y="201"/>
                  <a:pt x="246" y="204"/>
                </a:cubicBezTo>
                <a:cubicBezTo>
                  <a:pt x="177" y="186"/>
                  <a:pt x="177" y="186"/>
                  <a:pt x="177" y="186"/>
                </a:cubicBezTo>
                <a:cubicBezTo>
                  <a:pt x="177" y="185"/>
                  <a:pt x="177" y="183"/>
                  <a:pt x="176" y="182"/>
                </a:cubicBezTo>
                <a:cubicBezTo>
                  <a:pt x="202" y="158"/>
                  <a:pt x="202" y="158"/>
                  <a:pt x="202" y="158"/>
                </a:cubicBezTo>
                <a:cubicBezTo>
                  <a:pt x="204" y="159"/>
                  <a:pt x="207" y="160"/>
                  <a:pt x="209" y="160"/>
                </a:cubicBezTo>
                <a:cubicBezTo>
                  <a:pt x="214" y="160"/>
                  <a:pt x="219" y="157"/>
                  <a:pt x="222" y="154"/>
                </a:cubicBezTo>
                <a:cubicBezTo>
                  <a:pt x="253" y="162"/>
                  <a:pt x="253" y="162"/>
                  <a:pt x="253" y="162"/>
                </a:cubicBezTo>
                <a:lnTo>
                  <a:pt x="253" y="199"/>
                </a:lnTo>
                <a:close/>
                <a:moveTo>
                  <a:pt x="253" y="149"/>
                </a:moveTo>
                <a:cubicBezTo>
                  <a:pt x="225" y="142"/>
                  <a:pt x="225" y="142"/>
                  <a:pt x="225" y="142"/>
                </a:cubicBezTo>
                <a:cubicBezTo>
                  <a:pt x="224" y="136"/>
                  <a:pt x="220" y="131"/>
                  <a:pt x="215" y="129"/>
                </a:cubicBezTo>
                <a:cubicBezTo>
                  <a:pt x="215" y="119"/>
                  <a:pt x="215" y="119"/>
                  <a:pt x="215" y="119"/>
                </a:cubicBezTo>
                <a:cubicBezTo>
                  <a:pt x="243" y="126"/>
                  <a:pt x="243" y="126"/>
                  <a:pt x="243" y="126"/>
                </a:cubicBezTo>
                <a:cubicBezTo>
                  <a:pt x="244" y="132"/>
                  <a:pt x="247" y="136"/>
                  <a:pt x="253" y="139"/>
                </a:cubicBezTo>
                <a:lnTo>
                  <a:pt x="253" y="149"/>
                </a:lnTo>
                <a:close/>
                <a:moveTo>
                  <a:pt x="246" y="114"/>
                </a:moveTo>
                <a:cubicBezTo>
                  <a:pt x="215" y="106"/>
                  <a:pt x="215" y="106"/>
                  <a:pt x="215" y="106"/>
                </a:cubicBezTo>
                <a:cubicBezTo>
                  <a:pt x="215" y="69"/>
                  <a:pt x="215" y="69"/>
                  <a:pt x="215" y="69"/>
                </a:cubicBezTo>
                <a:cubicBezTo>
                  <a:pt x="218" y="68"/>
                  <a:pt x="220" y="66"/>
                  <a:pt x="222" y="64"/>
                </a:cubicBezTo>
                <a:cubicBezTo>
                  <a:pt x="290" y="82"/>
                  <a:pt x="290" y="82"/>
                  <a:pt x="290" y="82"/>
                </a:cubicBezTo>
                <a:cubicBezTo>
                  <a:pt x="291" y="83"/>
                  <a:pt x="291" y="84"/>
                  <a:pt x="291" y="85"/>
                </a:cubicBezTo>
                <a:cubicBezTo>
                  <a:pt x="265" y="109"/>
                  <a:pt x="265" y="109"/>
                  <a:pt x="265" y="109"/>
                </a:cubicBezTo>
                <a:cubicBezTo>
                  <a:pt x="263" y="108"/>
                  <a:pt x="261" y="108"/>
                  <a:pt x="259" y="108"/>
                </a:cubicBezTo>
                <a:cubicBezTo>
                  <a:pt x="253" y="108"/>
                  <a:pt x="249" y="110"/>
                  <a:pt x="246" y="114"/>
                </a:cubicBezTo>
                <a:close/>
                <a:moveTo>
                  <a:pt x="265" y="199"/>
                </a:moveTo>
                <a:cubicBezTo>
                  <a:pt x="265" y="199"/>
                  <a:pt x="265" y="199"/>
                  <a:pt x="265" y="199"/>
                </a:cubicBezTo>
                <a:cubicBezTo>
                  <a:pt x="265" y="165"/>
                  <a:pt x="265" y="165"/>
                  <a:pt x="265" y="165"/>
                </a:cubicBezTo>
                <a:cubicBezTo>
                  <a:pt x="290" y="172"/>
                  <a:pt x="290" y="172"/>
                  <a:pt x="290" y="172"/>
                </a:cubicBezTo>
                <a:cubicBezTo>
                  <a:pt x="291" y="173"/>
                  <a:pt x="291" y="174"/>
                  <a:pt x="291" y="175"/>
                </a:cubicBezTo>
                <a:lnTo>
                  <a:pt x="265" y="199"/>
                </a:lnTo>
                <a:close/>
                <a:moveTo>
                  <a:pt x="300" y="155"/>
                </a:moveTo>
                <a:cubicBezTo>
                  <a:pt x="298" y="156"/>
                  <a:pt x="295" y="158"/>
                  <a:pt x="294" y="160"/>
                </a:cubicBezTo>
                <a:cubicBezTo>
                  <a:pt x="265" y="152"/>
                  <a:pt x="265" y="152"/>
                  <a:pt x="265" y="152"/>
                </a:cubicBezTo>
                <a:cubicBezTo>
                  <a:pt x="265" y="139"/>
                  <a:pt x="265" y="139"/>
                  <a:pt x="265" y="139"/>
                </a:cubicBezTo>
                <a:cubicBezTo>
                  <a:pt x="270" y="136"/>
                  <a:pt x="274" y="130"/>
                  <a:pt x="274" y="124"/>
                </a:cubicBezTo>
                <a:cubicBezTo>
                  <a:pt x="274" y="122"/>
                  <a:pt x="274" y="120"/>
                  <a:pt x="273" y="118"/>
                </a:cubicBezTo>
                <a:cubicBezTo>
                  <a:pt x="299" y="94"/>
                  <a:pt x="299" y="94"/>
                  <a:pt x="299" y="94"/>
                </a:cubicBezTo>
                <a:cubicBezTo>
                  <a:pt x="300" y="94"/>
                  <a:pt x="300" y="95"/>
                  <a:pt x="300" y="95"/>
                </a:cubicBezTo>
                <a:lnTo>
                  <a:pt x="300" y="155"/>
                </a:lnTo>
                <a:close/>
                <a:moveTo>
                  <a:pt x="438" y="249"/>
                </a:moveTo>
                <a:cubicBezTo>
                  <a:pt x="438" y="249"/>
                  <a:pt x="438" y="249"/>
                  <a:pt x="438" y="249"/>
                </a:cubicBezTo>
                <a:cubicBezTo>
                  <a:pt x="421" y="249"/>
                  <a:pt x="421" y="249"/>
                  <a:pt x="421" y="249"/>
                </a:cubicBezTo>
                <a:cubicBezTo>
                  <a:pt x="421" y="249"/>
                  <a:pt x="421" y="248"/>
                  <a:pt x="421" y="248"/>
                </a:cubicBezTo>
                <a:cubicBezTo>
                  <a:pt x="421" y="70"/>
                  <a:pt x="421" y="70"/>
                  <a:pt x="421" y="70"/>
                </a:cubicBezTo>
                <a:cubicBezTo>
                  <a:pt x="421" y="65"/>
                  <a:pt x="418" y="62"/>
                  <a:pt x="413" y="62"/>
                </a:cubicBezTo>
                <a:cubicBezTo>
                  <a:pt x="409" y="62"/>
                  <a:pt x="405" y="65"/>
                  <a:pt x="405" y="70"/>
                </a:cubicBezTo>
                <a:cubicBezTo>
                  <a:pt x="405" y="248"/>
                  <a:pt x="405" y="248"/>
                  <a:pt x="405" y="248"/>
                </a:cubicBezTo>
                <a:cubicBezTo>
                  <a:pt x="405" y="248"/>
                  <a:pt x="406" y="249"/>
                  <a:pt x="406" y="249"/>
                </a:cubicBezTo>
                <a:cubicBezTo>
                  <a:pt x="47" y="249"/>
                  <a:pt x="47" y="249"/>
                  <a:pt x="47" y="249"/>
                </a:cubicBezTo>
                <a:cubicBezTo>
                  <a:pt x="47" y="228"/>
                  <a:pt x="47" y="228"/>
                  <a:pt x="47" y="228"/>
                </a:cubicBezTo>
                <a:cubicBezTo>
                  <a:pt x="47" y="16"/>
                  <a:pt x="47" y="16"/>
                  <a:pt x="47" y="16"/>
                </a:cubicBezTo>
                <a:cubicBezTo>
                  <a:pt x="405" y="16"/>
                  <a:pt x="405" y="16"/>
                  <a:pt x="405" y="16"/>
                </a:cubicBezTo>
                <a:cubicBezTo>
                  <a:pt x="405" y="37"/>
                  <a:pt x="405" y="37"/>
                  <a:pt x="405" y="37"/>
                </a:cubicBezTo>
                <a:cubicBezTo>
                  <a:pt x="405" y="42"/>
                  <a:pt x="409" y="45"/>
                  <a:pt x="413" y="45"/>
                </a:cubicBezTo>
                <a:cubicBezTo>
                  <a:pt x="418" y="45"/>
                  <a:pt x="421" y="42"/>
                  <a:pt x="421" y="37"/>
                </a:cubicBezTo>
                <a:cubicBezTo>
                  <a:pt x="421" y="14"/>
                  <a:pt x="421" y="14"/>
                  <a:pt x="421" y="14"/>
                </a:cubicBezTo>
                <a:cubicBezTo>
                  <a:pt x="421" y="6"/>
                  <a:pt x="415" y="0"/>
                  <a:pt x="408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37" y="0"/>
                  <a:pt x="31" y="6"/>
                  <a:pt x="31" y="14"/>
                </a:cubicBezTo>
                <a:cubicBezTo>
                  <a:pt x="31" y="211"/>
                  <a:pt x="31" y="211"/>
                  <a:pt x="31" y="211"/>
                </a:cubicBezTo>
                <a:cubicBezTo>
                  <a:pt x="31" y="228"/>
                  <a:pt x="31" y="228"/>
                  <a:pt x="31" y="228"/>
                </a:cubicBezTo>
                <a:cubicBezTo>
                  <a:pt x="31" y="249"/>
                  <a:pt x="31" y="249"/>
                  <a:pt x="31" y="249"/>
                </a:cubicBezTo>
                <a:cubicBezTo>
                  <a:pt x="14" y="249"/>
                  <a:pt x="14" y="249"/>
                  <a:pt x="14" y="249"/>
                </a:cubicBezTo>
                <a:cubicBezTo>
                  <a:pt x="7" y="249"/>
                  <a:pt x="0" y="255"/>
                  <a:pt x="0" y="263"/>
                </a:cubicBezTo>
                <a:cubicBezTo>
                  <a:pt x="0" y="282"/>
                  <a:pt x="0" y="282"/>
                  <a:pt x="0" y="282"/>
                </a:cubicBezTo>
                <a:cubicBezTo>
                  <a:pt x="0" y="289"/>
                  <a:pt x="7" y="296"/>
                  <a:pt x="14" y="296"/>
                </a:cubicBezTo>
                <a:cubicBezTo>
                  <a:pt x="438" y="296"/>
                  <a:pt x="438" y="296"/>
                  <a:pt x="438" y="296"/>
                </a:cubicBezTo>
                <a:cubicBezTo>
                  <a:pt x="446" y="296"/>
                  <a:pt x="452" y="289"/>
                  <a:pt x="452" y="282"/>
                </a:cubicBezTo>
                <a:cubicBezTo>
                  <a:pt x="452" y="263"/>
                  <a:pt x="452" y="263"/>
                  <a:pt x="452" y="263"/>
                </a:cubicBezTo>
                <a:cubicBezTo>
                  <a:pt x="452" y="255"/>
                  <a:pt x="446" y="249"/>
                  <a:pt x="438" y="249"/>
                </a:cubicBezTo>
                <a:close/>
                <a:moveTo>
                  <a:pt x="436" y="280"/>
                </a:moveTo>
                <a:cubicBezTo>
                  <a:pt x="16" y="280"/>
                  <a:pt x="16" y="280"/>
                  <a:pt x="16" y="280"/>
                </a:cubicBezTo>
                <a:cubicBezTo>
                  <a:pt x="16" y="265"/>
                  <a:pt x="16" y="265"/>
                  <a:pt x="16" y="265"/>
                </a:cubicBezTo>
                <a:cubicBezTo>
                  <a:pt x="184" y="265"/>
                  <a:pt x="184" y="265"/>
                  <a:pt x="184" y="265"/>
                </a:cubicBezTo>
                <a:cubicBezTo>
                  <a:pt x="185" y="268"/>
                  <a:pt x="188" y="271"/>
                  <a:pt x="191" y="271"/>
                </a:cubicBezTo>
                <a:cubicBezTo>
                  <a:pt x="260" y="271"/>
                  <a:pt x="260" y="271"/>
                  <a:pt x="260" y="271"/>
                </a:cubicBezTo>
                <a:cubicBezTo>
                  <a:pt x="264" y="271"/>
                  <a:pt x="267" y="268"/>
                  <a:pt x="268" y="265"/>
                </a:cubicBezTo>
                <a:cubicBezTo>
                  <a:pt x="436" y="265"/>
                  <a:pt x="436" y="265"/>
                  <a:pt x="436" y="265"/>
                </a:cubicBezTo>
                <a:lnTo>
                  <a:pt x="436" y="280"/>
                </a:lnTo>
                <a:close/>
              </a:path>
            </a:pathLst>
          </a:cu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 sz="1400">
              <a:latin typeface="Candara" pitchFamily="34" charset="0"/>
            </a:endParaRPr>
          </a:p>
        </p:txBody>
      </p:sp>
      <p:sp>
        <p:nvSpPr>
          <p:cNvPr id="26" name="Freeform 3"/>
          <p:cNvSpPr>
            <a:spLocks noChangeAspect="1" noEditPoints="1"/>
          </p:cNvSpPr>
          <p:nvPr/>
        </p:nvSpPr>
        <p:spPr bwMode="auto">
          <a:xfrm>
            <a:off x="8600432" y="2926856"/>
            <a:ext cx="556393" cy="444071"/>
          </a:xfrm>
          <a:custGeom>
            <a:avLst/>
            <a:gdLst>
              <a:gd name="T0" fmla="*/ 2147483647 w 452"/>
              <a:gd name="T1" fmla="*/ 902027154 h 296"/>
              <a:gd name="T2" fmla="*/ 2147483647 w 452"/>
              <a:gd name="T3" fmla="*/ 732899409 h 296"/>
              <a:gd name="T4" fmla="*/ 2147483647 w 452"/>
              <a:gd name="T5" fmla="*/ 775179468 h 296"/>
              <a:gd name="T6" fmla="*/ 2147483647 w 452"/>
              <a:gd name="T7" fmla="*/ 1183912986 h 296"/>
              <a:gd name="T8" fmla="*/ 2040143987 w 452"/>
              <a:gd name="T9" fmla="*/ 1381231191 h 296"/>
              <a:gd name="T10" fmla="*/ 2147483647 w 452"/>
              <a:gd name="T11" fmla="*/ 2147483647 h 296"/>
              <a:gd name="T12" fmla="*/ 2147483647 w 452"/>
              <a:gd name="T13" fmla="*/ 2147483647 h 296"/>
              <a:gd name="T14" fmla="*/ 2147483647 w 452"/>
              <a:gd name="T15" fmla="*/ 2147483647 h 296"/>
              <a:gd name="T16" fmla="*/ 2147483647 w 452"/>
              <a:gd name="T17" fmla="*/ 2147483647 h 296"/>
              <a:gd name="T18" fmla="*/ 2147483647 w 452"/>
              <a:gd name="T19" fmla="*/ 2147483647 h 296"/>
              <a:gd name="T20" fmla="*/ 2147483647 w 452"/>
              <a:gd name="T21" fmla="*/ 2147483647 h 296"/>
              <a:gd name="T22" fmla="*/ 2147483647 w 452"/>
              <a:gd name="T23" fmla="*/ 1338947378 h 296"/>
              <a:gd name="T24" fmla="*/ 2147483647 w 452"/>
              <a:gd name="T25" fmla="*/ 972497673 h 296"/>
              <a:gd name="T26" fmla="*/ 2147483647 w 452"/>
              <a:gd name="T27" fmla="*/ 1451701710 h 296"/>
              <a:gd name="T28" fmla="*/ 2147483647 w 452"/>
              <a:gd name="T29" fmla="*/ 1310760671 h 296"/>
              <a:gd name="T30" fmla="*/ 2147483647 w 452"/>
              <a:gd name="T31" fmla="*/ 2147483647 h 296"/>
              <a:gd name="T32" fmla="*/ 2147483647 w 452"/>
              <a:gd name="T33" fmla="*/ 1592642749 h 296"/>
              <a:gd name="T34" fmla="*/ 2147483647 w 452"/>
              <a:gd name="T35" fmla="*/ 1620833209 h 296"/>
              <a:gd name="T36" fmla="*/ 2147483647 w 452"/>
              <a:gd name="T37" fmla="*/ 2029562973 h 296"/>
              <a:gd name="T38" fmla="*/ 2147483647 w 452"/>
              <a:gd name="T39" fmla="*/ 2147483647 h 296"/>
              <a:gd name="T40" fmla="*/ 2147483647 w 452"/>
              <a:gd name="T41" fmla="*/ 2147483647 h 296"/>
              <a:gd name="T42" fmla="*/ 2147483647 w 452"/>
              <a:gd name="T43" fmla="*/ 2147483647 h 296"/>
              <a:gd name="T44" fmla="*/ 2147483647 w 452"/>
              <a:gd name="T45" fmla="*/ 2147483647 h 296"/>
              <a:gd name="T46" fmla="*/ 2147483647 w 452"/>
              <a:gd name="T47" fmla="*/ 2147483647 h 296"/>
              <a:gd name="T48" fmla="*/ 2147483647 w 452"/>
              <a:gd name="T49" fmla="*/ 2100033492 h 296"/>
              <a:gd name="T50" fmla="*/ 2147483647 w 452"/>
              <a:gd name="T51" fmla="*/ 1818151415 h 296"/>
              <a:gd name="T52" fmla="*/ 2147483647 w 452"/>
              <a:gd name="T53" fmla="*/ 1775867601 h 296"/>
              <a:gd name="T54" fmla="*/ 2147483647 w 452"/>
              <a:gd name="T55" fmla="*/ 2100033492 h 296"/>
              <a:gd name="T56" fmla="*/ 2147483647 w 452"/>
              <a:gd name="T57" fmla="*/ 1493985524 h 296"/>
              <a:gd name="T58" fmla="*/ 2147483647 w 452"/>
              <a:gd name="T59" fmla="*/ 902027154 h 296"/>
              <a:gd name="T60" fmla="*/ 2147483647 w 452"/>
              <a:gd name="T61" fmla="*/ 1198006339 h 296"/>
              <a:gd name="T62" fmla="*/ 2147483647 w 452"/>
              <a:gd name="T63" fmla="*/ 1522172230 h 296"/>
              <a:gd name="T64" fmla="*/ 2147483647 w 452"/>
              <a:gd name="T65" fmla="*/ 2147483647 h 296"/>
              <a:gd name="T66" fmla="*/ 2147483647 w 452"/>
              <a:gd name="T67" fmla="*/ 2147483647 h 296"/>
              <a:gd name="T68" fmla="*/ 2147483647 w 452"/>
              <a:gd name="T69" fmla="*/ 2147483647 h 296"/>
              <a:gd name="T70" fmla="*/ 2147483647 w 452"/>
              <a:gd name="T71" fmla="*/ 2147483647 h 296"/>
              <a:gd name="T72" fmla="*/ 2147483647 w 452"/>
              <a:gd name="T73" fmla="*/ 2142317306 h 296"/>
              <a:gd name="T74" fmla="*/ 2147483647 w 452"/>
              <a:gd name="T75" fmla="*/ 1747680895 h 296"/>
              <a:gd name="T76" fmla="*/ 2147483647 w 452"/>
              <a:gd name="T77" fmla="*/ 1324854024 h 296"/>
              <a:gd name="T78" fmla="*/ 2147483647 w 452"/>
              <a:gd name="T79" fmla="*/ 2147483647 h 296"/>
              <a:gd name="T80" fmla="*/ 2147483647 w 452"/>
              <a:gd name="T81" fmla="*/ 2147483647 h 296"/>
              <a:gd name="T82" fmla="*/ 2147483647 w 452"/>
              <a:gd name="T83" fmla="*/ 2147483647 h 296"/>
              <a:gd name="T84" fmla="*/ 2147483647 w 452"/>
              <a:gd name="T85" fmla="*/ 873840448 h 296"/>
              <a:gd name="T86" fmla="*/ 2147483647 w 452"/>
              <a:gd name="T87" fmla="*/ 2147483647 h 296"/>
              <a:gd name="T88" fmla="*/ 661289267 w 452"/>
              <a:gd name="T89" fmla="*/ 2147483647 h 296"/>
              <a:gd name="T90" fmla="*/ 661289267 w 452"/>
              <a:gd name="T91" fmla="*/ 225508666 h 296"/>
              <a:gd name="T92" fmla="*/ 2147483647 w 452"/>
              <a:gd name="T93" fmla="*/ 521484096 h 296"/>
              <a:gd name="T94" fmla="*/ 2147483647 w 452"/>
              <a:gd name="T95" fmla="*/ 521484096 h 296"/>
              <a:gd name="T96" fmla="*/ 2147483647 w 452"/>
              <a:gd name="T97" fmla="*/ 0 h 296"/>
              <a:gd name="T98" fmla="*/ 436169516 w 452"/>
              <a:gd name="T99" fmla="*/ 197318205 h 296"/>
              <a:gd name="T100" fmla="*/ 436169516 w 452"/>
              <a:gd name="T101" fmla="*/ 2147483647 h 296"/>
              <a:gd name="T102" fmla="*/ 196979782 w 452"/>
              <a:gd name="T103" fmla="*/ 2147483647 h 296"/>
              <a:gd name="T104" fmla="*/ 0 w 452"/>
              <a:gd name="T105" fmla="*/ 2147483647 h 296"/>
              <a:gd name="T106" fmla="*/ 2147483647 w 452"/>
              <a:gd name="T107" fmla="*/ 2147483647 h 296"/>
              <a:gd name="T108" fmla="*/ 2147483647 w 452"/>
              <a:gd name="T109" fmla="*/ 2147483647 h 296"/>
              <a:gd name="T110" fmla="*/ 2147483647 w 452"/>
              <a:gd name="T111" fmla="*/ 2147483647 h 296"/>
              <a:gd name="T112" fmla="*/ 225119750 w 452"/>
              <a:gd name="T113" fmla="*/ 2147483647 h 296"/>
              <a:gd name="T114" fmla="*/ 2147483647 w 452"/>
              <a:gd name="T115" fmla="*/ 2147483647 h 296"/>
              <a:gd name="T116" fmla="*/ 2147483647 w 452"/>
              <a:gd name="T117" fmla="*/ 2147483647 h 296"/>
              <a:gd name="T118" fmla="*/ 2147483647 w 452"/>
              <a:gd name="T119" fmla="*/ 2147483647 h 29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452" h="296">
                <a:moveTo>
                  <a:pt x="322" y="80"/>
                </a:moveTo>
                <a:cubicBezTo>
                  <a:pt x="322" y="71"/>
                  <a:pt x="315" y="64"/>
                  <a:pt x="306" y="64"/>
                </a:cubicBezTo>
                <a:cubicBezTo>
                  <a:pt x="301" y="64"/>
                  <a:pt x="296" y="67"/>
                  <a:pt x="294" y="70"/>
                </a:cubicBezTo>
                <a:cubicBezTo>
                  <a:pt x="225" y="52"/>
                  <a:pt x="225" y="52"/>
                  <a:pt x="225" y="52"/>
                </a:cubicBezTo>
                <a:cubicBezTo>
                  <a:pt x="224" y="45"/>
                  <a:pt x="217" y="39"/>
                  <a:pt x="209" y="39"/>
                </a:cubicBezTo>
                <a:cubicBezTo>
                  <a:pt x="200" y="39"/>
                  <a:pt x="193" y="46"/>
                  <a:pt x="193" y="55"/>
                </a:cubicBezTo>
                <a:cubicBezTo>
                  <a:pt x="193" y="56"/>
                  <a:pt x="193" y="58"/>
                  <a:pt x="194" y="60"/>
                </a:cubicBezTo>
                <a:cubicBezTo>
                  <a:pt x="168" y="84"/>
                  <a:pt x="168" y="84"/>
                  <a:pt x="168" y="84"/>
                </a:cubicBezTo>
                <a:cubicBezTo>
                  <a:pt x="166" y="83"/>
                  <a:pt x="164" y="82"/>
                  <a:pt x="161" y="82"/>
                </a:cubicBezTo>
                <a:cubicBezTo>
                  <a:pt x="153" y="82"/>
                  <a:pt x="145" y="90"/>
                  <a:pt x="145" y="98"/>
                </a:cubicBezTo>
                <a:cubicBezTo>
                  <a:pt x="145" y="105"/>
                  <a:pt x="150" y="111"/>
                  <a:pt x="155" y="113"/>
                </a:cubicBezTo>
                <a:cubicBezTo>
                  <a:pt x="155" y="173"/>
                  <a:pt x="155" y="173"/>
                  <a:pt x="155" y="173"/>
                </a:cubicBezTo>
                <a:cubicBezTo>
                  <a:pt x="150" y="176"/>
                  <a:pt x="145" y="181"/>
                  <a:pt x="145" y="188"/>
                </a:cubicBezTo>
                <a:cubicBezTo>
                  <a:pt x="145" y="197"/>
                  <a:pt x="153" y="204"/>
                  <a:pt x="161" y="204"/>
                </a:cubicBezTo>
                <a:cubicBezTo>
                  <a:pt x="167" y="204"/>
                  <a:pt x="171" y="201"/>
                  <a:pt x="174" y="197"/>
                </a:cubicBezTo>
                <a:cubicBezTo>
                  <a:pt x="243" y="215"/>
                  <a:pt x="243" y="215"/>
                  <a:pt x="243" y="215"/>
                </a:cubicBezTo>
                <a:cubicBezTo>
                  <a:pt x="244" y="223"/>
                  <a:pt x="250" y="229"/>
                  <a:pt x="259" y="229"/>
                </a:cubicBezTo>
                <a:cubicBezTo>
                  <a:pt x="267" y="229"/>
                  <a:pt x="274" y="222"/>
                  <a:pt x="274" y="213"/>
                </a:cubicBezTo>
                <a:cubicBezTo>
                  <a:pt x="274" y="211"/>
                  <a:pt x="274" y="209"/>
                  <a:pt x="273" y="208"/>
                </a:cubicBezTo>
                <a:cubicBezTo>
                  <a:pt x="299" y="184"/>
                  <a:pt x="299" y="184"/>
                  <a:pt x="299" y="184"/>
                </a:cubicBezTo>
                <a:cubicBezTo>
                  <a:pt x="302" y="185"/>
                  <a:pt x="304" y="185"/>
                  <a:pt x="306" y="185"/>
                </a:cubicBezTo>
                <a:cubicBezTo>
                  <a:pt x="315" y="185"/>
                  <a:pt x="322" y="178"/>
                  <a:pt x="322" y="169"/>
                </a:cubicBezTo>
                <a:cubicBezTo>
                  <a:pt x="322" y="163"/>
                  <a:pt x="318" y="157"/>
                  <a:pt x="312" y="155"/>
                </a:cubicBezTo>
                <a:cubicBezTo>
                  <a:pt x="312" y="95"/>
                  <a:pt x="312" y="95"/>
                  <a:pt x="312" y="95"/>
                </a:cubicBezTo>
                <a:cubicBezTo>
                  <a:pt x="318" y="92"/>
                  <a:pt x="322" y="87"/>
                  <a:pt x="322" y="80"/>
                </a:cubicBezTo>
                <a:close/>
                <a:moveTo>
                  <a:pt x="202" y="69"/>
                </a:moveTo>
                <a:cubicBezTo>
                  <a:pt x="203" y="69"/>
                  <a:pt x="203" y="69"/>
                  <a:pt x="203" y="69"/>
                </a:cubicBezTo>
                <a:cubicBezTo>
                  <a:pt x="203" y="103"/>
                  <a:pt x="203" y="103"/>
                  <a:pt x="203" y="103"/>
                </a:cubicBezTo>
                <a:cubicBezTo>
                  <a:pt x="177" y="96"/>
                  <a:pt x="177" y="96"/>
                  <a:pt x="177" y="96"/>
                </a:cubicBezTo>
                <a:cubicBezTo>
                  <a:pt x="177" y="95"/>
                  <a:pt x="177" y="94"/>
                  <a:pt x="176" y="93"/>
                </a:cubicBezTo>
                <a:lnTo>
                  <a:pt x="202" y="69"/>
                </a:lnTo>
                <a:close/>
                <a:moveTo>
                  <a:pt x="168" y="173"/>
                </a:moveTo>
                <a:cubicBezTo>
                  <a:pt x="168" y="173"/>
                  <a:pt x="168" y="173"/>
                  <a:pt x="167" y="173"/>
                </a:cubicBezTo>
                <a:cubicBezTo>
                  <a:pt x="167" y="113"/>
                  <a:pt x="167" y="113"/>
                  <a:pt x="167" y="113"/>
                </a:cubicBezTo>
                <a:cubicBezTo>
                  <a:pt x="170" y="112"/>
                  <a:pt x="172" y="110"/>
                  <a:pt x="174" y="108"/>
                </a:cubicBezTo>
                <a:cubicBezTo>
                  <a:pt x="203" y="115"/>
                  <a:pt x="203" y="115"/>
                  <a:pt x="203" y="115"/>
                </a:cubicBezTo>
                <a:cubicBezTo>
                  <a:pt x="203" y="129"/>
                  <a:pt x="203" y="129"/>
                  <a:pt x="203" y="129"/>
                </a:cubicBezTo>
                <a:cubicBezTo>
                  <a:pt x="197" y="132"/>
                  <a:pt x="193" y="137"/>
                  <a:pt x="193" y="144"/>
                </a:cubicBezTo>
                <a:cubicBezTo>
                  <a:pt x="193" y="146"/>
                  <a:pt x="193" y="148"/>
                  <a:pt x="194" y="150"/>
                </a:cubicBezTo>
                <a:lnTo>
                  <a:pt x="168" y="173"/>
                </a:lnTo>
                <a:close/>
                <a:moveTo>
                  <a:pt x="253" y="199"/>
                </a:moveTo>
                <a:cubicBezTo>
                  <a:pt x="250" y="200"/>
                  <a:pt x="248" y="201"/>
                  <a:pt x="246" y="204"/>
                </a:cubicBezTo>
                <a:cubicBezTo>
                  <a:pt x="177" y="186"/>
                  <a:pt x="177" y="186"/>
                  <a:pt x="177" y="186"/>
                </a:cubicBezTo>
                <a:cubicBezTo>
                  <a:pt x="177" y="185"/>
                  <a:pt x="177" y="183"/>
                  <a:pt x="176" y="182"/>
                </a:cubicBezTo>
                <a:cubicBezTo>
                  <a:pt x="202" y="158"/>
                  <a:pt x="202" y="158"/>
                  <a:pt x="202" y="158"/>
                </a:cubicBezTo>
                <a:cubicBezTo>
                  <a:pt x="204" y="159"/>
                  <a:pt x="207" y="160"/>
                  <a:pt x="209" y="160"/>
                </a:cubicBezTo>
                <a:cubicBezTo>
                  <a:pt x="214" y="160"/>
                  <a:pt x="219" y="157"/>
                  <a:pt x="222" y="154"/>
                </a:cubicBezTo>
                <a:cubicBezTo>
                  <a:pt x="253" y="162"/>
                  <a:pt x="253" y="162"/>
                  <a:pt x="253" y="162"/>
                </a:cubicBezTo>
                <a:lnTo>
                  <a:pt x="253" y="199"/>
                </a:lnTo>
                <a:close/>
                <a:moveTo>
                  <a:pt x="253" y="149"/>
                </a:moveTo>
                <a:cubicBezTo>
                  <a:pt x="225" y="142"/>
                  <a:pt x="225" y="142"/>
                  <a:pt x="225" y="142"/>
                </a:cubicBezTo>
                <a:cubicBezTo>
                  <a:pt x="224" y="136"/>
                  <a:pt x="220" y="131"/>
                  <a:pt x="215" y="129"/>
                </a:cubicBezTo>
                <a:cubicBezTo>
                  <a:pt x="215" y="119"/>
                  <a:pt x="215" y="119"/>
                  <a:pt x="215" y="119"/>
                </a:cubicBezTo>
                <a:cubicBezTo>
                  <a:pt x="243" y="126"/>
                  <a:pt x="243" y="126"/>
                  <a:pt x="243" y="126"/>
                </a:cubicBezTo>
                <a:cubicBezTo>
                  <a:pt x="244" y="132"/>
                  <a:pt x="247" y="136"/>
                  <a:pt x="253" y="139"/>
                </a:cubicBezTo>
                <a:lnTo>
                  <a:pt x="253" y="149"/>
                </a:lnTo>
                <a:close/>
                <a:moveTo>
                  <a:pt x="246" y="114"/>
                </a:moveTo>
                <a:cubicBezTo>
                  <a:pt x="215" y="106"/>
                  <a:pt x="215" y="106"/>
                  <a:pt x="215" y="106"/>
                </a:cubicBezTo>
                <a:cubicBezTo>
                  <a:pt x="215" y="69"/>
                  <a:pt x="215" y="69"/>
                  <a:pt x="215" y="69"/>
                </a:cubicBezTo>
                <a:cubicBezTo>
                  <a:pt x="218" y="68"/>
                  <a:pt x="220" y="66"/>
                  <a:pt x="222" y="64"/>
                </a:cubicBezTo>
                <a:cubicBezTo>
                  <a:pt x="290" y="82"/>
                  <a:pt x="290" y="82"/>
                  <a:pt x="290" y="82"/>
                </a:cubicBezTo>
                <a:cubicBezTo>
                  <a:pt x="291" y="83"/>
                  <a:pt x="291" y="84"/>
                  <a:pt x="291" y="85"/>
                </a:cubicBezTo>
                <a:cubicBezTo>
                  <a:pt x="265" y="109"/>
                  <a:pt x="265" y="109"/>
                  <a:pt x="265" y="109"/>
                </a:cubicBezTo>
                <a:cubicBezTo>
                  <a:pt x="263" y="108"/>
                  <a:pt x="261" y="108"/>
                  <a:pt x="259" y="108"/>
                </a:cubicBezTo>
                <a:cubicBezTo>
                  <a:pt x="253" y="108"/>
                  <a:pt x="249" y="110"/>
                  <a:pt x="246" y="114"/>
                </a:cubicBezTo>
                <a:close/>
                <a:moveTo>
                  <a:pt x="265" y="199"/>
                </a:moveTo>
                <a:cubicBezTo>
                  <a:pt x="265" y="199"/>
                  <a:pt x="265" y="199"/>
                  <a:pt x="265" y="199"/>
                </a:cubicBezTo>
                <a:cubicBezTo>
                  <a:pt x="265" y="165"/>
                  <a:pt x="265" y="165"/>
                  <a:pt x="265" y="165"/>
                </a:cubicBezTo>
                <a:cubicBezTo>
                  <a:pt x="290" y="172"/>
                  <a:pt x="290" y="172"/>
                  <a:pt x="290" y="172"/>
                </a:cubicBezTo>
                <a:cubicBezTo>
                  <a:pt x="291" y="173"/>
                  <a:pt x="291" y="174"/>
                  <a:pt x="291" y="175"/>
                </a:cubicBezTo>
                <a:lnTo>
                  <a:pt x="265" y="199"/>
                </a:lnTo>
                <a:close/>
                <a:moveTo>
                  <a:pt x="300" y="155"/>
                </a:moveTo>
                <a:cubicBezTo>
                  <a:pt x="298" y="156"/>
                  <a:pt x="295" y="158"/>
                  <a:pt x="294" y="160"/>
                </a:cubicBezTo>
                <a:cubicBezTo>
                  <a:pt x="265" y="152"/>
                  <a:pt x="265" y="152"/>
                  <a:pt x="265" y="152"/>
                </a:cubicBezTo>
                <a:cubicBezTo>
                  <a:pt x="265" y="139"/>
                  <a:pt x="265" y="139"/>
                  <a:pt x="265" y="139"/>
                </a:cubicBezTo>
                <a:cubicBezTo>
                  <a:pt x="270" y="136"/>
                  <a:pt x="274" y="130"/>
                  <a:pt x="274" y="124"/>
                </a:cubicBezTo>
                <a:cubicBezTo>
                  <a:pt x="274" y="122"/>
                  <a:pt x="274" y="120"/>
                  <a:pt x="273" y="118"/>
                </a:cubicBezTo>
                <a:cubicBezTo>
                  <a:pt x="299" y="94"/>
                  <a:pt x="299" y="94"/>
                  <a:pt x="299" y="94"/>
                </a:cubicBezTo>
                <a:cubicBezTo>
                  <a:pt x="300" y="94"/>
                  <a:pt x="300" y="95"/>
                  <a:pt x="300" y="95"/>
                </a:cubicBezTo>
                <a:lnTo>
                  <a:pt x="300" y="155"/>
                </a:lnTo>
                <a:close/>
                <a:moveTo>
                  <a:pt x="438" y="249"/>
                </a:moveTo>
                <a:cubicBezTo>
                  <a:pt x="438" y="249"/>
                  <a:pt x="438" y="249"/>
                  <a:pt x="438" y="249"/>
                </a:cubicBezTo>
                <a:cubicBezTo>
                  <a:pt x="421" y="249"/>
                  <a:pt x="421" y="249"/>
                  <a:pt x="421" y="249"/>
                </a:cubicBezTo>
                <a:cubicBezTo>
                  <a:pt x="421" y="249"/>
                  <a:pt x="421" y="248"/>
                  <a:pt x="421" y="248"/>
                </a:cubicBezTo>
                <a:cubicBezTo>
                  <a:pt x="421" y="70"/>
                  <a:pt x="421" y="70"/>
                  <a:pt x="421" y="70"/>
                </a:cubicBezTo>
                <a:cubicBezTo>
                  <a:pt x="421" y="65"/>
                  <a:pt x="418" y="62"/>
                  <a:pt x="413" y="62"/>
                </a:cubicBezTo>
                <a:cubicBezTo>
                  <a:pt x="409" y="62"/>
                  <a:pt x="405" y="65"/>
                  <a:pt x="405" y="70"/>
                </a:cubicBezTo>
                <a:cubicBezTo>
                  <a:pt x="405" y="248"/>
                  <a:pt x="405" y="248"/>
                  <a:pt x="405" y="248"/>
                </a:cubicBezTo>
                <a:cubicBezTo>
                  <a:pt x="405" y="248"/>
                  <a:pt x="406" y="249"/>
                  <a:pt x="406" y="249"/>
                </a:cubicBezTo>
                <a:cubicBezTo>
                  <a:pt x="47" y="249"/>
                  <a:pt x="47" y="249"/>
                  <a:pt x="47" y="249"/>
                </a:cubicBezTo>
                <a:cubicBezTo>
                  <a:pt x="47" y="228"/>
                  <a:pt x="47" y="228"/>
                  <a:pt x="47" y="228"/>
                </a:cubicBezTo>
                <a:cubicBezTo>
                  <a:pt x="47" y="16"/>
                  <a:pt x="47" y="16"/>
                  <a:pt x="47" y="16"/>
                </a:cubicBezTo>
                <a:cubicBezTo>
                  <a:pt x="405" y="16"/>
                  <a:pt x="405" y="16"/>
                  <a:pt x="405" y="16"/>
                </a:cubicBezTo>
                <a:cubicBezTo>
                  <a:pt x="405" y="37"/>
                  <a:pt x="405" y="37"/>
                  <a:pt x="405" y="37"/>
                </a:cubicBezTo>
                <a:cubicBezTo>
                  <a:pt x="405" y="42"/>
                  <a:pt x="409" y="45"/>
                  <a:pt x="413" y="45"/>
                </a:cubicBezTo>
                <a:cubicBezTo>
                  <a:pt x="418" y="45"/>
                  <a:pt x="421" y="42"/>
                  <a:pt x="421" y="37"/>
                </a:cubicBezTo>
                <a:cubicBezTo>
                  <a:pt x="421" y="14"/>
                  <a:pt x="421" y="14"/>
                  <a:pt x="421" y="14"/>
                </a:cubicBezTo>
                <a:cubicBezTo>
                  <a:pt x="421" y="6"/>
                  <a:pt x="415" y="0"/>
                  <a:pt x="408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37" y="0"/>
                  <a:pt x="31" y="6"/>
                  <a:pt x="31" y="14"/>
                </a:cubicBezTo>
                <a:cubicBezTo>
                  <a:pt x="31" y="211"/>
                  <a:pt x="31" y="211"/>
                  <a:pt x="31" y="211"/>
                </a:cubicBezTo>
                <a:cubicBezTo>
                  <a:pt x="31" y="228"/>
                  <a:pt x="31" y="228"/>
                  <a:pt x="31" y="228"/>
                </a:cubicBezTo>
                <a:cubicBezTo>
                  <a:pt x="31" y="249"/>
                  <a:pt x="31" y="249"/>
                  <a:pt x="31" y="249"/>
                </a:cubicBezTo>
                <a:cubicBezTo>
                  <a:pt x="14" y="249"/>
                  <a:pt x="14" y="249"/>
                  <a:pt x="14" y="249"/>
                </a:cubicBezTo>
                <a:cubicBezTo>
                  <a:pt x="7" y="249"/>
                  <a:pt x="0" y="255"/>
                  <a:pt x="0" y="263"/>
                </a:cubicBezTo>
                <a:cubicBezTo>
                  <a:pt x="0" y="282"/>
                  <a:pt x="0" y="282"/>
                  <a:pt x="0" y="282"/>
                </a:cubicBezTo>
                <a:cubicBezTo>
                  <a:pt x="0" y="289"/>
                  <a:pt x="7" y="296"/>
                  <a:pt x="14" y="296"/>
                </a:cubicBezTo>
                <a:cubicBezTo>
                  <a:pt x="438" y="296"/>
                  <a:pt x="438" y="296"/>
                  <a:pt x="438" y="296"/>
                </a:cubicBezTo>
                <a:cubicBezTo>
                  <a:pt x="446" y="296"/>
                  <a:pt x="452" y="289"/>
                  <a:pt x="452" y="282"/>
                </a:cubicBezTo>
                <a:cubicBezTo>
                  <a:pt x="452" y="263"/>
                  <a:pt x="452" y="263"/>
                  <a:pt x="452" y="263"/>
                </a:cubicBezTo>
                <a:cubicBezTo>
                  <a:pt x="452" y="255"/>
                  <a:pt x="446" y="249"/>
                  <a:pt x="438" y="249"/>
                </a:cubicBezTo>
                <a:close/>
                <a:moveTo>
                  <a:pt x="436" y="280"/>
                </a:moveTo>
                <a:cubicBezTo>
                  <a:pt x="16" y="280"/>
                  <a:pt x="16" y="280"/>
                  <a:pt x="16" y="280"/>
                </a:cubicBezTo>
                <a:cubicBezTo>
                  <a:pt x="16" y="265"/>
                  <a:pt x="16" y="265"/>
                  <a:pt x="16" y="265"/>
                </a:cubicBezTo>
                <a:cubicBezTo>
                  <a:pt x="184" y="265"/>
                  <a:pt x="184" y="265"/>
                  <a:pt x="184" y="265"/>
                </a:cubicBezTo>
                <a:cubicBezTo>
                  <a:pt x="185" y="268"/>
                  <a:pt x="188" y="271"/>
                  <a:pt x="191" y="271"/>
                </a:cubicBezTo>
                <a:cubicBezTo>
                  <a:pt x="260" y="271"/>
                  <a:pt x="260" y="271"/>
                  <a:pt x="260" y="271"/>
                </a:cubicBezTo>
                <a:cubicBezTo>
                  <a:pt x="264" y="271"/>
                  <a:pt x="267" y="268"/>
                  <a:pt x="268" y="265"/>
                </a:cubicBezTo>
                <a:cubicBezTo>
                  <a:pt x="436" y="265"/>
                  <a:pt x="436" y="265"/>
                  <a:pt x="436" y="265"/>
                </a:cubicBezTo>
                <a:lnTo>
                  <a:pt x="436" y="280"/>
                </a:lnTo>
                <a:close/>
              </a:path>
            </a:pathLst>
          </a:cu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 sz="1400">
              <a:latin typeface="Candara" pitchFamily="34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490889" y="3386353"/>
            <a:ext cx="480711" cy="28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8316418" y="3125020"/>
            <a:ext cx="379264" cy="1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789" descr="图片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847" y="3225300"/>
            <a:ext cx="382494" cy="280276"/>
          </a:xfrm>
          <a:prstGeom prst="rect">
            <a:avLst/>
          </a:prstGeom>
          <a:noFill/>
        </p:spPr>
      </p:pic>
      <p:pic>
        <p:nvPicPr>
          <p:cNvPr id="30" name="Picture 789" descr="图片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3126369"/>
            <a:ext cx="382494" cy="280276"/>
          </a:xfrm>
          <a:prstGeom prst="rect">
            <a:avLst/>
          </a:prstGeom>
          <a:noFill/>
        </p:spPr>
      </p:pic>
      <p:pic>
        <p:nvPicPr>
          <p:cNvPr id="31" name="Picture 789" descr="图片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2982353"/>
            <a:ext cx="382494" cy="280276"/>
          </a:xfrm>
          <a:prstGeom prst="rect">
            <a:avLst/>
          </a:prstGeom>
          <a:noFill/>
        </p:spPr>
      </p:pic>
      <p:pic>
        <p:nvPicPr>
          <p:cNvPr id="32" name="Picture 789" descr="图片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8384" y="2982353"/>
            <a:ext cx="382494" cy="280276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>
            <a:off x="37893" y="2760930"/>
            <a:ext cx="548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andara" pitchFamily="34" charset="0"/>
              </a:rPr>
              <a:t>CE1</a:t>
            </a:r>
            <a:endParaRPr lang="en-US" dirty="0">
              <a:latin typeface="Candara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59632" y="2322705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ndara" pitchFamily="34" charset="0"/>
              </a:rPr>
              <a:t>Domain 1</a:t>
            </a:r>
            <a:endParaRPr lang="en-US" dirty="0">
              <a:latin typeface="Candara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372200" y="2190265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ndara" pitchFamily="34" charset="0"/>
              </a:rPr>
              <a:t>Domain 3</a:t>
            </a:r>
            <a:endParaRPr lang="en-US" dirty="0">
              <a:latin typeface="Candara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256952" y="6209389"/>
            <a:ext cx="5774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andara" pitchFamily="34" charset="0"/>
              </a:rPr>
              <a:t>CE2</a:t>
            </a:r>
            <a:endParaRPr lang="en-US" dirty="0">
              <a:latin typeface="Candara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20603" y="2853055"/>
            <a:ext cx="493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1.A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3491880" y="2838337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1.B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5148064" y="2694321"/>
            <a:ext cx="493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3.A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7847938" y="2564796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3.B</a:t>
            </a:r>
            <a:endParaRPr lang="en-US" dirty="0"/>
          </a:p>
        </p:txBody>
      </p:sp>
      <p:sp>
        <p:nvSpPr>
          <p:cNvPr id="43" name="Freeform 42"/>
          <p:cNvSpPr/>
          <p:nvPr/>
        </p:nvSpPr>
        <p:spPr bwMode="auto">
          <a:xfrm>
            <a:off x="1169581" y="3100074"/>
            <a:ext cx="7028121" cy="258231"/>
          </a:xfrm>
          <a:custGeom>
            <a:avLst/>
            <a:gdLst>
              <a:gd name="connsiteX0" fmla="*/ 0 w 7028121"/>
              <a:gd name="connsiteY0" fmla="*/ 191386 h 191386"/>
              <a:gd name="connsiteX1" fmla="*/ 2105247 w 7028121"/>
              <a:gd name="connsiteY1" fmla="*/ 148855 h 191386"/>
              <a:gd name="connsiteX2" fmla="*/ 4295554 w 7028121"/>
              <a:gd name="connsiteY2" fmla="*/ 0 h 191386"/>
              <a:gd name="connsiteX3" fmla="*/ 7028121 w 7028121"/>
              <a:gd name="connsiteY3" fmla="*/ 21265 h 191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28121" h="191386">
                <a:moveTo>
                  <a:pt x="0" y="191386"/>
                </a:moveTo>
                <a:lnTo>
                  <a:pt x="2105247" y="148855"/>
                </a:lnTo>
                <a:lnTo>
                  <a:pt x="4295554" y="0"/>
                </a:lnTo>
                <a:lnTo>
                  <a:pt x="7028121" y="21265"/>
                </a:ln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44" name="Freeform 35"/>
          <p:cNvSpPr>
            <a:spLocks noChangeAspect="1" noEditPoints="1"/>
          </p:cNvSpPr>
          <p:nvPr/>
        </p:nvSpPr>
        <p:spPr bwMode="auto">
          <a:xfrm flipH="1">
            <a:off x="2958164" y="3865949"/>
            <a:ext cx="2982079" cy="898209"/>
          </a:xfrm>
          <a:custGeom>
            <a:avLst/>
            <a:gdLst>
              <a:gd name="T0" fmla="*/ 2147483647 w 522"/>
              <a:gd name="T1" fmla="*/ 2147483647 h 400"/>
              <a:gd name="T2" fmla="*/ 2147483647 w 522"/>
              <a:gd name="T3" fmla="*/ 2147483647 h 400"/>
              <a:gd name="T4" fmla="*/ 2147483647 w 522"/>
              <a:gd name="T5" fmla="*/ 2147483647 h 400"/>
              <a:gd name="T6" fmla="*/ 2147483647 w 522"/>
              <a:gd name="T7" fmla="*/ 2147483647 h 400"/>
              <a:gd name="T8" fmla="*/ 2147483647 w 522"/>
              <a:gd name="T9" fmla="*/ 2147483647 h 400"/>
              <a:gd name="T10" fmla="*/ 2147483647 w 522"/>
              <a:gd name="T11" fmla="*/ 2147483647 h 400"/>
              <a:gd name="T12" fmla="*/ 2147483647 w 522"/>
              <a:gd name="T13" fmla="*/ 2147483647 h 400"/>
              <a:gd name="T14" fmla="*/ 2147483647 w 522"/>
              <a:gd name="T15" fmla="*/ 2147483647 h 400"/>
              <a:gd name="T16" fmla="*/ 2147483647 w 522"/>
              <a:gd name="T17" fmla="*/ 2147483647 h 400"/>
              <a:gd name="T18" fmla="*/ 2147483647 w 522"/>
              <a:gd name="T19" fmla="*/ 2147483647 h 400"/>
              <a:gd name="T20" fmla="*/ 2147483647 w 522"/>
              <a:gd name="T21" fmla="*/ 2147483647 h 400"/>
              <a:gd name="T22" fmla="*/ 2147483647 w 522"/>
              <a:gd name="T23" fmla="*/ 2147483647 h 400"/>
              <a:gd name="T24" fmla="*/ 2147483647 w 522"/>
              <a:gd name="T25" fmla="*/ 2147483647 h 400"/>
              <a:gd name="T26" fmla="*/ 2147483647 w 522"/>
              <a:gd name="T27" fmla="*/ 2147483647 h 400"/>
              <a:gd name="T28" fmla="*/ 2147483647 w 522"/>
              <a:gd name="T29" fmla="*/ 2147483647 h 400"/>
              <a:gd name="T30" fmla="*/ 2147483647 w 522"/>
              <a:gd name="T31" fmla="*/ 2147483647 h 400"/>
              <a:gd name="T32" fmla="*/ 2147483647 w 522"/>
              <a:gd name="T33" fmla="*/ 2147483647 h 400"/>
              <a:gd name="T34" fmla="*/ 2147483647 w 522"/>
              <a:gd name="T35" fmla="*/ 2147483647 h 400"/>
              <a:gd name="T36" fmla="*/ 2147483647 w 522"/>
              <a:gd name="T37" fmla="*/ 2147483647 h 400"/>
              <a:gd name="T38" fmla="*/ 2147483647 w 522"/>
              <a:gd name="T39" fmla="*/ 2147483647 h 400"/>
              <a:gd name="T40" fmla="*/ 2147483647 w 522"/>
              <a:gd name="T41" fmla="*/ 2147483647 h 400"/>
              <a:gd name="T42" fmla="*/ 2147483647 w 522"/>
              <a:gd name="T43" fmla="*/ 2147483647 h 400"/>
              <a:gd name="T44" fmla="*/ 2147483647 w 522"/>
              <a:gd name="T45" fmla="*/ 2147483647 h 400"/>
              <a:gd name="T46" fmla="*/ 2147483647 w 522"/>
              <a:gd name="T47" fmla="*/ 2147483647 h 400"/>
              <a:gd name="T48" fmla="*/ 2147483647 w 522"/>
              <a:gd name="T49" fmla="*/ 2147483647 h 400"/>
              <a:gd name="T50" fmla="*/ 2147483647 w 522"/>
              <a:gd name="T51" fmla="*/ 2147483647 h 400"/>
              <a:gd name="T52" fmla="*/ 2147483647 w 522"/>
              <a:gd name="T53" fmla="*/ 2147483647 h 400"/>
              <a:gd name="T54" fmla="*/ 2147483647 w 522"/>
              <a:gd name="T55" fmla="*/ 2147483647 h 400"/>
              <a:gd name="T56" fmla="*/ 2147483647 w 522"/>
              <a:gd name="T57" fmla="*/ 2147483647 h 400"/>
              <a:gd name="T58" fmla="*/ 2147483647 w 522"/>
              <a:gd name="T59" fmla="*/ 2147483647 h 400"/>
              <a:gd name="T60" fmla="*/ 2147483647 w 522"/>
              <a:gd name="T61" fmla="*/ 2147483647 h 400"/>
              <a:gd name="T62" fmla="*/ 2147483647 w 522"/>
              <a:gd name="T63" fmla="*/ 2147483647 h 400"/>
              <a:gd name="T64" fmla="*/ 2147483647 w 522"/>
              <a:gd name="T65" fmla="*/ 2147483647 h 400"/>
              <a:gd name="T66" fmla="*/ 2147483647 w 522"/>
              <a:gd name="T67" fmla="*/ 2147483647 h 400"/>
              <a:gd name="T68" fmla="*/ 2147483647 w 522"/>
              <a:gd name="T69" fmla="*/ 2147483647 h 400"/>
              <a:gd name="T70" fmla="*/ 2147483647 w 522"/>
              <a:gd name="T71" fmla="*/ 2147483647 h 400"/>
              <a:gd name="T72" fmla="*/ 2147483647 w 522"/>
              <a:gd name="T73" fmla="*/ 2147483647 h 400"/>
              <a:gd name="T74" fmla="*/ 2147483647 w 522"/>
              <a:gd name="T75" fmla="*/ 2147483647 h 400"/>
              <a:gd name="T76" fmla="*/ 2147483647 w 522"/>
              <a:gd name="T77" fmla="*/ 2147483647 h 400"/>
              <a:gd name="T78" fmla="*/ 2147483647 w 522"/>
              <a:gd name="T79" fmla="*/ 2147483647 h 400"/>
              <a:gd name="T80" fmla="*/ 2147483647 w 522"/>
              <a:gd name="T81" fmla="*/ 2147483647 h 400"/>
              <a:gd name="T82" fmla="*/ 2147483647 w 522"/>
              <a:gd name="T83" fmla="*/ 2147483647 h 400"/>
              <a:gd name="T84" fmla="*/ 2147483647 w 522"/>
              <a:gd name="T85" fmla="*/ 2147483647 h 400"/>
              <a:gd name="T86" fmla="*/ 2147483647 w 522"/>
              <a:gd name="T87" fmla="*/ 2147483647 h 400"/>
              <a:gd name="T88" fmla="*/ 2147483647 w 522"/>
              <a:gd name="T89" fmla="*/ 2147483647 h 400"/>
              <a:gd name="T90" fmla="*/ 2147483647 w 522"/>
              <a:gd name="T91" fmla="*/ 2147483647 h 400"/>
              <a:gd name="T92" fmla="*/ 2147483647 w 522"/>
              <a:gd name="T93" fmla="*/ 2147483647 h 400"/>
              <a:gd name="T94" fmla="*/ 2147483647 w 522"/>
              <a:gd name="T95" fmla="*/ 2147483647 h 400"/>
              <a:gd name="T96" fmla="*/ 2147483647 w 522"/>
              <a:gd name="T97" fmla="*/ 2147483647 h 400"/>
              <a:gd name="T98" fmla="*/ 2147483647 w 522"/>
              <a:gd name="T99" fmla="*/ 2147483647 h 400"/>
              <a:gd name="T100" fmla="*/ 2147483647 w 522"/>
              <a:gd name="T101" fmla="*/ 2147483647 h 400"/>
              <a:gd name="T102" fmla="*/ 2147483647 w 522"/>
              <a:gd name="T103" fmla="*/ 2147483647 h 400"/>
              <a:gd name="T104" fmla="*/ 2147483647 w 522"/>
              <a:gd name="T105" fmla="*/ 2147483647 h 400"/>
              <a:gd name="T106" fmla="*/ 2147483647 w 522"/>
              <a:gd name="T107" fmla="*/ 2147483647 h 400"/>
              <a:gd name="T108" fmla="*/ 2147483647 w 522"/>
              <a:gd name="T109" fmla="*/ 2147483647 h 400"/>
              <a:gd name="T110" fmla="*/ 2147483647 w 522"/>
              <a:gd name="T111" fmla="*/ 2147483647 h 400"/>
              <a:gd name="T112" fmla="*/ 2147483647 w 522"/>
              <a:gd name="T113" fmla="*/ 2147483647 h 400"/>
              <a:gd name="T114" fmla="*/ 2147483647 w 522"/>
              <a:gd name="T115" fmla="*/ 2147483647 h 400"/>
              <a:gd name="T116" fmla="*/ 2147483647 w 522"/>
              <a:gd name="T117" fmla="*/ 2147483647 h 400"/>
              <a:gd name="T118" fmla="*/ 2147483647 w 522"/>
              <a:gd name="T119" fmla="*/ 2147483647 h 40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22" h="400">
                <a:moveTo>
                  <a:pt x="470" y="164"/>
                </a:moveTo>
                <a:cubicBezTo>
                  <a:pt x="470" y="162"/>
                  <a:pt x="470" y="160"/>
                  <a:pt x="470" y="158"/>
                </a:cubicBezTo>
                <a:cubicBezTo>
                  <a:pt x="470" y="111"/>
                  <a:pt x="431" y="72"/>
                  <a:pt x="384" y="72"/>
                </a:cubicBezTo>
                <a:cubicBezTo>
                  <a:pt x="381" y="72"/>
                  <a:pt x="379" y="72"/>
                  <a:pt x="377" y="72"/>
                </a:cubicBezTo>
                <a:cubicBezTo>
                  <a:pt x="364" y="30"/>
                  <a:pt x="325" y="0"/>
                  <a:pt x="279" y="0"/>
                </a:cubicBezTo>
                <a:cubicBezTo>
                  <a:pt x="240" y="0"/>
                  <a:pt x="206" y="22"/>
                  <a:pt x="189" y="54"/>
                </a:cubicBezTo>
                <a:cubicBezTo>
                  <a:pt x="178" y="46"/>
                  <a:pt x="164" y="42"/>
                  <a:pt x="150" y="42"/>
                </a:cubicBezTo>
                <a:cubicBezTo>
                  <a:pt x="112" y="42"/>
                  <a:pt x="81" y="73"/>
                  <a:pt x="81" y="111"/>
                </a:cubicBezTo>
                <a:cubicBezTo>
                  <a:pt x="81" y="113"/>
                  <a:pt x="81" y="114"/>
                  <a:pt x="81" y="115"/>
                </a:cubicBezTo>
                <a:cubicBezTo>
                  <a:pt x="36" y="121"/>
                  <a:pt x="0" y="159"/>
                  <a:pt x="0" y="206"/>
                </a:cubicBezTo>
                <a:cubicBezTo>
                  <a:pt x="0" y="230"/>
                  <a:pt x="10" y="253"/>
                  <a:pt x="26" y="269"/>
                </a:cubicBezTo>
                <a:cubicBezTo>
                  <a:pt x="24" y="275"/>
                  <a:pt x="23" y="282"/>
                  <a:pt x="23" y="289"/>
                </a:cubicBezTo>
                <a:cubicBezTo>
                  <a:pt x="23" y="327"/>
                  <a:pt x="54" y="358"/>
                  <a:pt x="92" y="358"/>
                </a:cubicBezTo>
                <a:cubicBezTo>
                  <a:pt x="98" y="358"/>
                  <a:pt x="105" y="357"/>
                  <a:pt x="111" y="355"/>
                </a:cubicBezTo>
                <a:cubicBezTo>
                  <a:pt x="125" y="381"/>
                  <a:pt x="152" y="400"/>
                  <a:pt x="184" y="400"/>
                </a:cubicBezTo>
                <a:cubicBezTo>
                  <a:pt x="208" y="400"/>
                  <a:pt x="230" y="389"/>
                  <a:pt x="245" y="373"/>
                </a:cubicBezTo>
                <a:cubicBezTo>
                  <a:pt x="258" y="381"/>
                  <a:pt x="273" y="385"/>
                  <a:pt x="289" y="385"/>
                </a:cubicBezTo>
                <a:cubicBezTo>
                  <a:pt x="315" y="385"/>
                  <a:pt x="338" y="373"/>
                  <a:pt x="353" y="354"/>
                </a:cubicBezTo>
                <a:cubicBezTo>
                  <a:pt x="365" y="361"/>
                  <a:pt x="380" y="366"/>
                  <a:pt x="395" y="366"/>
                </a:cubicBezTo>
                <a:cubicBezTo>
                  <a:pt x="435" y="366"/>
                  <a:pt x="468" y="334"/>
                  <a:pt x="471" y="295"/>
                </a:cubicBezTo>
                <a:cubicBezTo>
                  <a:pt x="501" y="287"/>
                  <a:pt x="522" y="261"/>
                  <a:pt x="522" y="230"/>
                </a:cubicBezTo>
                <a:cubicBezTo>
                  <a:pt x="522" y="198"/>
                  <a:pt x="500" y="171"/>
                  <a:pt x="470" y="164"/>
                </a:cubicBezTo>
                <a:close/>
                <a:moveTo>
                  <a:pt x="453" y="169"/>
                </a:moveTo>
                <a:cubicBezTo>
                  <a:pt x="453" y="169"/>
                  <a:pt x="453" y="169"/>
                  <a:pt x="453" y="169"/>
                </a:cubicBezTo>
                <a:cubicBezTo>
                  <a:pt x="453" y="169"/>
                  <a:pt x="453" y="169"/>
                  <a:pt x="453" y="169"/>
                </a:cubicBezTo>
                <a:cubicBezTo>
                  <a:pt x="453" y="172"/>
                  <a:pt x="454" y="174"/>
                  <a:pt x="455" y="175"/>
                </a:cubicBezTo>
                <a:cubicBezTo>
                  <a:pt x="456" y="177"/>
                  <a:pt x="458" y="178"/>
                  <a:pt x="460" y="179"/>
                </a:cubicBezTo>
                <a:cubicBezTo>
                  <a:pt x="464" y="179"/>
                  <a:pt x="467" y="180"/>
                  <a:pt x="470" y="181"/>
                </a:cubicBezTo>
                <a:cubicBezTo>
                  <a:pt x="477" y="200"/>
                  <a:pt x="477" y="200"/>
                  <a:pt x="477" y="200"/>
                </a:cubicBezTo>
                <a:cubicBezTo>
                  <a:pt x="458" y="220"/>
                  <a:pt x="458" y="220"/>
                  <a:pt x="458" y="220"/>
                </a:cubicBezTo>
                <a:cubicBezTo>
                  <a:pt x="429" y="201"/>
                  <a:pt x="429" y="201"/>
                  <a:pt x="429" y="201"/>
                </a:cubicBezTo>
                <a:cubicBezTo>
                  <a:pt x="430" y="198"/>
                  <a:pt x="430" y="196"/>
                  <a:pt x="430" y="193"/>
                </a:cubicBezTo>
                <a:cubicBezTo>
                  <a:pt x="430" y="191"/>
                  <a:pt x="430" y="188"/>
                  <a:pt x="429" y="185"/>
                </a:cubicBezTo>
                <a:cubicBezTo>
                  <a:pt x="452" y="168"/>
                  <a:pt x="452" y="168"/>
                  <a:pt x="452" y="168"/>
                </a:cubicBezTo>
                <a:cubicBezTo>
                  <a:pt x="453" y="168"/>
                  <a:pt x="453" y="169"/>
                  <a:pt x="453" y="169"/>
                </a:cubicBezTo>
                <a:close/>
                <a:moveTo>
                  <a:pt x="461" y="241"/>
                </a:moveTo>
                <a:cubicBezTo>
                  <a:pt x="481" y="255"/>
                  <a:pt x="481" y="255"/>
                  <a:pt x="481" y="255"/>
                </a:cubicBezTo>
                <a:cubicBezTo>
                  <a:pt x="481" y="255"/>
                  <a:pt x="481" y="256"/>
                  <a:pt x="481" y="256"/>
                </a:cubicBezTo>
                <a:cubicBezTo>
                  <a:pt x="449" y="259"/>
                  <a:pt x="449" y="259"/>
                  <a:pt x="449" y="259"/>
                </a:cubicBezTo>
                <a:cubicBezTo>
                  <a:pt x="448" y="258"/>
                  <a:pt x="448" y="257"/>
                  <a:pt x="448" y="256"/>
                </a:cubicBezTo>
                <a:lnTo>
                  <a:pt x="461" y="241"/>
                </a:lnTo>
                <a:close/>
                <a:moveTo>
                  <a:pt x="426" y="243"/>
                </a:moveTo>
                <a:cubicBezTo>
                  <a:pt x="419" y="215"/>
                  <a:pt x="419" y="215"/>
                  <a:pt x="419" y="215"/>
                </a:cubicBezTo>
                <a:cubicBezTo>
                  <a:pt x="419" y="215"/>
                  <a:pt x="420" y="214"/>
                  <a:pt x="420" y="214"/>
                </a:cubicBezTo>
                <a:cubicBezTo>
                  <a:pt x="447" y="232"/>
                  <a:pt x="447" y="232"/>
                  <a:pt x="447" y="232"/>
                </a:cubicBezTo>
                <a:cubicBezTo>
                  <a:pt x="436" y="245"/>
                  <a:pt x="436" y="245"/>
                  <a:pt x="436" y="245"/>
                </a:cubicBezTo>
                <a:cubicBezTo>
                  <a:pt x="433" y="244"/>
                  <a:pt x="429" y="243"/>
                  <a:pt x="426" y="243"/>
                </a:cubicBezTo>
                <a:close/>
                <a:moveTo>
                  <a:pt x="435" y="269"/>
                </a:moveTo>
                <a:cubicBezTo>
                  <a:pt x="435" y="274"/>
                  <a:pt x="430" y="278"/>
                  <a:pt x="425" y="278"/>
                </a:cubicBezTo>
                <a:cubicBezTo>
                  <a:pt x="420" y="278"/>
                  <a:pt x="415" y="274"/>
                  <a:pt x="415" y="269"/>
                </a:cubicBezTo>
                <a:cubicBezTo>
                  <a:pt x="415" y="263"/>
                  <a:pt x="420" y="259"/>
                  <a:pt x="425" y="259"/>
                </a:cubicBezTo>
                <a:cubicBezTo>
                  <a:pt x="430" y="259"/>
                  <a:pt x="435" y="263"/>
                  <a:pt x="435" y="269"/>
                </a:cubicBezTo>
                <a:close/>
                <a:moveTo>
                  <a:pt x="448" y="130"/>
                </a:moveTo>
                <a:cubicBezTo>
                  <a:pt x="447" y="131"/>
                  <a:pt x="447" y="132"/>
                  <a:pt x="446" y="133"/>
                </a:cubicBezTo>
                <a:cubicBezTo>
                  <a:pt x="443" y="137"/>
                  <a:pt x="442" y="142"/>
                  <a:pt x="442" y="147"/>
                </a:cubicBezTo>
                <a:cubicBezTo>
                  <a:pt x="442" y="150"/>
                  <a:pt x="442" y="153"/>
                  <a:pt x="443" y="155"/>
                </a:cubicBezTo>
                <a:cubicBezTo>
                  <a:pt x="421" y="171"/>
                  <a:pt x="421" y="171"/>
                  <a:pt x="421" y="171"/>
                </a:cubicBezTo>
                <a:cubicBezTo>
                  <a:pt x="441" y="117"/>
                  <a:pt x="441" y="117"/>
                  <a:pt x="441" y="117"/>
                </a:cubicBezTo>
                <a:cubicBezTo>
                  <a:pt x="444" y="121"/>
                  <a:pt x="446" y="125"/>
                  <a:pt x="448" y="130"/>
                </a:cubicBezTo>
                <a:close/>
                <a:moveTo>
                  <a:pt x="429" y="104"/>
                </a:moveTo>
                <a:cubicBezTo>
                  <a:pt x="405" y="168"/>
                  <a:pt x="405" y="168"/>
                  <a:pt x="405" y="168"/>
                </a:cubicBezTo>
                <a:cubicBezTo>
                  <a:pt x="405" y="168"/>
                  <a:pt x="405" y="168"/>
                  <a:pt x="404" y="168"/>
                </a:cubicBezTo>
                <a:cubicBezTo>
                  <a:pt x="404" y="168"/>
                  <a:pt x="404" y="168"/>
                  <a:pt x="403" y="168"/>
                </a:cubicBezTo>
                <a:cubicBezTo>
                  <a:pt x="392" y="137"/>
                  <a:pt x="392" y="137"/>
                  <a:pt x="392" y="137"/>
                </a:cubicBezTo>
                <a:cubicBezTo>
                  <a:pt x="425" y="101"/>
                  <a:pt x="425" y="101"/>
                  <a:pt x="425" y="101"/>
                </a:cubicBezTo>
                <a:cubicBezTo>
                  <a:pt x="426" y="102"/>
                  <a:pt x="427" y="103"/>
                  <a:pt x="429" y="104"/>
                </a:cubicBezTo>
                <a:close/>
                <a:moveTo>
                  <a:pt x="404" y="203"/>
                </a:moveTo>
                <a:cubicBezTo>
                  <a:pt x="399" y="203"/>
                  <a:pt x="395" y="199"/>
                  <a:pt x="395" y="193"/>
                </a:cubicBezTo>
                <a:cubicBezTo>
                  <a:pt x="395" y="188"/>
                  <a:pt x="399" y="184"/>
                  <a:pt x="404" y="184"/>
                </a:cubicBezTo>
                <a:cubicBezTo>
                  <a:pt x="410" y="184"/>
                  <a:pt x="414" y="188"/>
                  <a:pt x="414" y="193"/>
                </a:cubicBezTo>
                <a:cubicBezTo>
                  <a:pt x="414" y="199"/>
                  <a:pt x="410" y="203"/>
                  <a:pt x="404" y="203"/>
                </a:cubicBezTo>
                <a:close/>
                <a:moveTo>
                  <a:pt x="411" y="247"/>
                </a:moveTo>
                <a:cubicBezTo>
                  <a:pt x="410" y="248"/>
                  <a:pt x="409" y="248"/>
                  <a:pt x="409" y="249"/>
                </a:cubicBezTo>
                <a:cubicBezTo>
                  <a:pt x="350" y="211"/>
                  <a:pt x="350" y="211"/>
                  <a:pt x="350" y="211"/>
                </a:cubicBezTo>
                <a:cubicBezTo>
                  <a:pt x="350" y="210"/>
                  <a:pt x="351" y="209"/>
                  <a:pt x="351" y="208"/>
                </a:cubicBezTo>
                <a:cubicBezTo>
                  <a:pt x="381" y="204"/>
                  <a:pt x="381" y="204"/>
                  <a:pt x="381" y="204"/>
                </a:cubicBezTo>
                <a:cubicBezTo>
                  <a:pt x="383" y="208"/>
                  <a:pt x="386" y="212"/>
                  <a:pt x="390" y="215"/>
                </a:cubicBezTo>
                <a:cubicBezTo>
                  <a:pt x="394" y="218"/>
                  <a:pt x="399" y="219"/>
                  <a:pt x="403" y="219"/>
                </a:cubicBezTo>
                <a:lnTo>
                  <a:pt x="411" y="247"/>
                </a:lnTo>
                <a:close/>
                <a:moveTo>
                  <a:pt x="392" y="89"/>
                </a:moveTo>
                <a:cubicBezTo>
                  <a:pt x="394" y="89"/>
                  <a:pt x="394" y="89"/>
                  <a:pt x="394" y="89"/>
                </a:cubicBezTo>
                <a:cubicBezTo>
                  <a:pt x="400" y="90"/>
                  <a:pt x="405" y="91"/>
                  <a:pt x="410" y="93"/>
                </a:cubicBezTo>
                <a:cubicBezTo>
                  <a:pt x="392" y="113"/>
                  <a:pt x="392" y="113"/>
                  <a:pt x="392" y="113"/>
                </a:cubicBezTo>
                <a:cubicBezTo>
                  <a:pt x="392" y="112"/>
                  <a:pt x="392" y="110"/>
                  <a:pt x="392" y="108"/>
                </a:cubicBezTo>
                <a:cubicBezTo>
                  <a:pt x="391" y="106"/>
                  <a:pt x="390" y="104"/>
                  <a:pt x="390" y="102"/>
                </a:cubicBezTo>
                <a:cubicBezTo>
                  <a:pt x="392" y="99"/>
                  <a:pt x="393" y="94"/>
                  <a:pt x="393" y="90"/>
                </a:cubicBezTo>
                <a:cubicBezTo>
                  <a:pt x="393" y="90"/>
                  <a:pt x="392" y="90"/>
                  <a:pt x="392" y="89"/>
                </a:cubicBezTo>
                <a:close/>
                <a:moveTo>
                  <a:pt x="366" y="104"/>
                </a:moveTo>
                <a:cubicBezTo>
                  <a:pt x="372" y="104"/>
                  <a:pt x="376" y="108"/>
                  <a:pt x="376" y="113"/>
                </a:cubicBezTo>
                <a:cubicBezTo>
                  <a:pt x="376" y="119"/>
                  <a:pt x="372" y="123"/>
                  <a:pt x="366" y="123"/>
                </a:cubicBezTo>
                <a:cubicBezTo>
                  <a:pt x="361" y="123"/>
                  <a:pt x="357" y="119"/>
                  <a:pt x="357" y="113"/>
                </a:cubicBezTo>
                <a:cubicBezTo>
                  <a:pt x="357" y="108"/>
                  <a:pt x="361" y="104"/>
                  <a:pt x="366" y="104"/>
                </a:cubicBezTo>
                <a:close/>
                <a:moveTo>
                  <a:pt x="369" y="139"/>
                </a:moveTo>
                <a:cubicBezTo>
                  <a:pt x="358" y="151"/>
                  <a:pt x="358" y="151"/>
                  <a:pt x="358" y="151"/>
                </a:cubicBezTo>
                <a:cubicBezTo>
                  <a:pt x="363" y="139"/>
                  <a:pt x="363" y="139"/>
                  <a:pt x="363" y="139"/>
                </a:cubicBezTo>
                <a:cubicBezTo>
                  <a:pt x="364" y="139"/>
                  <a:pt x="365" y="139"/>
                  <a:pt x="366" y="139"/>
                </a:cubicBezTo>
                <a:cubicBezTo>
                  <a:pt x="367" y="139"/>
                  <a:pt x="368" y="139"/>
                  <a:pt x="369" y="139"/>
                </a:cubicBezTo>
                <a:close/>
                <a:moveTo>
                  <a:pt x="357" y="66"/>
                </a:moveTo>
                <a:cubicBezTo>
                  <a:pt x="357" y="67"/>
                  <a:pt x="356" y="67"/>
                  <a:pt x="355" y="67"/>
                </a:cubicBezTo>
                <a:cubicBezTo>
                  <a:pt x="348" y="51"/>
                  <a:pt x="348" y="51"/>
                  <a:pt x="348" y="51"/>
                </a:cubicBezTo>
                <a:cubicBezTo>
                  <a:pt x="352" y="56"/>
                  <a:pt x="355" y="61"/>
                  <a:pt x="357" y="66"/>
                </a:cubicBezTo>
                <a:close/>
                <a:moveTo>
                  <a:pt x="380" y="150"/>
                </a:moveTo>
                <a:cubicBezTo>
                  <a:pt x="388" y="173"/>
                  <a:pt x="388" y="173"/>
                  <a:pt x="388" y="173"/>
                </a:cubicBezTo>
                <a:cubicBezTo>
                  <a:pt x="386" y="175"/>
                  <a:pt x="384" y="177"/>
                  <a:pt x="383" y="179"/>
                </a:cubicBezTo>
                <a:cubicBezTo>
                  <a:pt x="381" y="182"/>
                  <a:pt x="380" y="185"/>
                  <a:pt x="379" y="188"/>
                </a:cubicBezTo>
                <a:cubicBezTo>
                  <a:pt x="349" y="192"/>
                  <a:pt x="349" y="192"/>
                  <a:pt x="349" y="192"/>
                </a:cubicBezTo>
                <a:cubicBezTo>
                  <a:pt x="348" y="190"/>
                  <a:pt x="347" y="189"/>
                  <a:pt x="347" y="188"/>
                </a:cubicBezTo>
                <a:lnTo>
                  <a:pt x="380" y="150"/>
                </a:lnTo>
                <a:close/>
                <a:moveTo>
                  <a:pt x="341" y="119"/>
                </a:moveTo>
                <a:cubicBezTo>
                  <a:pt x="342" y="121"/>
                  <a:pt x="343" y="124"/>
                  <a:pt x="344" y="126"/>
                </a:cubicBezTo>
                <a:cubicBezTo>
                  <a:pt x="334" y="151"/>
                  <a:pt x="334" y="151"/>
                  <a:pt x="334" y="151"/>
                </a:cubicBezTo>
                <a:cubicBezTo>
                  <a:pt x="332" y="106"/>
                  <a:pt x="332" y="106"/>
                  <a:pt x="332" y="106"/>
                </a:cubicBezTo>
                <a:cubicBezTo>
                  <a:pt x="341" y="110"/>
                  <a:pt x="341" y="110"/>
                  <a:pt x="341" y="110"/>
                </a:cubicBezTo>
                <a:cubicBezTo>
                  <a:pt x="341" y="111"/>
                  <a:pt x="340" y="112"/>
                  <a:pt x="340" y="113"/>
                </a:cubicBezTo>
                <a:cubicBezTo>
                  <a:pt x="340" y="115"/>
                  <a:pt x="341" y="117"/>
                  <a:pt x="341" y="119"/>
                </a:cubicBezTo>
                <a:close/>
                <a:moveTo>
                  <a:pt x="343" y="80"/>
                </a:moveTo>
                <a:cubicBezTo>
                  <a:pt x="342" y="83"/>
                  <a:pt x="341" y="87"/>
                  <a:pt x="341" y="90"/>
                </a:cubicBezTo>
                <a:cubicBezTo>
                  <a:pt x="341" y="91"/>
                  <a:pt x="341" y="92"/>
                  <a:pt x="341" y="93"/>
                </a:cubicBezTo>
                <a:cubicBezTo>
                  <a:pt x="331" y="88"/>
                  <a:pt x="331" y="88"/>
                  <a:pt x="331" y="88"/>
                </a:cubicBezTo>
                <a:cubicBezTo>
                  <a:pt x="329" y="46"/>
                  <a:pt x="329" y="46"/>
                  <a:pt x="329" y="46"/>
                </a:cubicBezTo>
                <a:lnTo>
                  <a:pt x="343" y="80"/>
                </a:lnTo>
                <a:close/>
                <a:moveTo>
                  <a:pt x="318" y="159"/>
                </a:moveTo>
                <a:cubicBezTo>
                  <a:pt x="284" y="86"/>
                  <a:pt x="284" y="86"/>
                  <a:pt x="284" y="86"/>
                </a:cubicBezTo>
                <a:cubicBezTo>
                  <a:pt x="285" y="86"/>
                  <a:pt x="285" y="85"/>
                  <a:pt x="286" y="85"/>
                </a:cubicBezTo>
                <a:cubicBezTo>
                  <a:pt x="315" y="98"/>
                  <a:pt x="315" y="98"/>
                  <a:pt x="315" y="98"/>
                </a:cubicBezTo>
                <a:lnTo>
                  <a:pt x="318" y="159"/>
                </a:lnTo>
                <a:close/>
                <a:moveTo>
                  <a:pt x="303" y="267"/>
                </a:moveTo>
                <a:cubicBezTo>
                  <a:pt x="302" y="263"/>
                  <a:pt x="301" y="260"/>
                  <a:pt x="298" y="257"/>
                </a:cubicBezTo>
                <a:cubicBezTo>
                  <a:pt x="317" y="228"/>
                  <a:pt x="317" y="228"/>
                  <a:pt x="317" y="228"/>
                </a:cubicBezTo>
                <a:cubicBezTo>
                  <a:pt x="318" y="228"/>
                  <a:pt x="318" y="228"/>
                  <a:pt x="318" y="228"/>
                </a:cubicBezTo>
                <a:cubicBezTo>
                  <a:pt x="321" y="285"/>
                  <a:pt x="321" y="285"/>
                  <a:pt x="321" y="285"/>
                </a:cubicBezTo>
                <a:cubicBezTo>
                  <a:pt x="303" y="276"/>
                  <a:pt x="303" y="276"/>
                  <a:pt x="303" y="276"/>
                </a:cubicBezTo>
                <a:cubicBezTo>
                  <a:pt x="304" y="275"/>
                  <a:pt x="304" y="274"/>
                  <a:pt x="304" y="272"/>
                </a:cubicBezTo>
                <a:cubicBezTo>
                  <a:pt x="304" y="271"/>
                  <a:pt x="304" y="269"/>
                  <a:pt x="303" y="267"/>
                </a:cubicBezTo>
                <a:close/>
                <a:moveTo>
                  <a:pt x="285" y="248"/>
                </a:moveTo>
                <a:cubicBezTo>
                  <a:pt x="283" y="247"/>
                  <a:pt x="280" y="247"/>
                  <a:pt x="278" y="247"/>
                </a:cubicBezTo>
                <a:cubicBezTo>
                  <a:pt x="276" y="247"/>
                  <a:pt x="274" y="247"/>
                  <a:pt x="273" y="247"/>
                </a:cubicBezTo>
                <a:cubicBezTo>
                  <a:pt x="273" y="247"/>
                  <a:pt x="273" y="247"/>
                  <a:pt x="273" y="247"/>
                </a:cubicBezTo>
                <a:cubicBezTo>
                  <a:pt x="269" y="248"/>
                  <a:pt x="266" y="249"/>
                  <a:pt x="263" y="251"/>
                </a:cubicBezTo>
                <a:cubicBezTo>
                  <a:pt x="230" y="227"/>
                  <a:pt x="230" y="227"/>
                  <a:pt x="230" y="227"/>
                </a:cubicBezTo>
                <a:cubicBezTo>
                  <a:pt x="231" y="225"/>
                  <a:pt x="232" y="222"/>
                  <a:pt x="233" y="220"/>
                </a:cubicBezTo>
                <a:cubicBezTo>
                  <a:pt x="241" y="219"/>
                  <a:pt x="241" y="219"/>
                  <a:pt x="241" y="219"/>
                </a:cubicBezTo>
                <a:cubicBezTo>
                  <a:pt x="298" y="213"/>
                  <a:pt x="298" y="213"/>
                  <a:pt x="298" y="213"/>
                </a:cubicBezTo>
                <a:cubicBezTo>
                  <a:pt x="300" y="216"/>
                  <a:pt x="301" y="218"/>
                  <a:pt x="303" y="221"/>
                </a:cubicBezTo>
                <a:lnTo>
                  <a:pt x="285" y="248"/>
                </a:lnTo>
                <a:close/>
                <a:moveTo>
                  <a:pt x="288" y="272"/>
                </a:moveTo>
                <a:cubicBezTo>
                  <a:pt x="288" y="278"/>
                  <a:pt x="283" y="282"/>
                  <a:pt x="278" y="282"/>
                </a:cubicBezTo>
                <a:cubicBezTo>
                  <a:pt x="272" y="282"/>
                  <a:pt x="268" y="278"/>
                  <a:pt x="268" y="272"/>
                </a:cubicBezTo>
                <a:cubicBezTo>
                  <a:pt x="268" y="267"/>
                  <a:pt x="272" y="263"/>
                  <a:pt x="278" y="263"/>
                </a:cubicBezTo>
                <a:cubicBezTo>
                  <a:pt x="283" y="263"/>
                  <a:pt x="288" y="267"/>
                  <a:pt x="288" y="272"/>
                </a:cubicBezTo>
                <a:close/>
                <a:moveTo>
                  <a:pt x="265" y="144"/>
                </a:moveTo>
                <a:cubicBezTo>
                  <a:pt x="265" y="150"/>
                  <a:pt x="260" y="154"/>
                  <a:pt x="255" y="154"/>
                </a:cubicBezTo>
                <a:cubicBezTo>
                  <a:pt x="249" y="154"/>
                  <a:pt x="245" y="150"/>
                  <a:pt x="245" y="144"/>
                </a:cubicBezTo>
                <a:cubicBezTo>
                  <a:pt x="245" y="139"/>
                  <a:pt x="249" y="135"/>
                  <a:pt x="255" y="135"/>
                </a:cubicBezTo>
                <a:cubicBezTo>
                  <a:pt x="260" y="135"/>
                  <a:pt x="265" y="139"/>
                  <a:pt x="265" y="144"/>
                </a:cubicBezTo>
                <a:close/>
                <a:moveTo>
                  <a:pt x="257" y="67"/>
                </a:moveTo>
                <a:cubicBezTo>
                  <a:pt x="257" y="62"/>
                  <a:pt x="261" y="57"/>
                  <a:pt x="267" y="57"/>
                </a:cubicBezTo>
                <a:cubicBezTo>
                  <a:pt x="272" y="57"/>
                  <a:pt x="277" y="62"/>
                  <a:pt x="277" y="67"/>
                </a:cubicBezTo>
                <a:cubicBezTo>
                  <a:pt x="277" y="72"/>
                  <a:pt x="272" y="77"/>
                  <a:pt x="267" y="77"/>
                </a:cubicBezTo>
                <a:cubicBezTo>
                  <a:pt x="261" y="77"/>
                  <a:pt x="257" y="72"/>
                  <a:pt x="257" y="67"/>
                </a:cubicBezTo>
                <a:close/>
                <a:moveTo>
                  <a:pt x="260" y="170"/>
                </a:moveTo>
                <a:cubicBezTo>
                  <a:pt x="264" y="169"/>
                  <a:pt x="267" y="167"/>
                  <a:pt x="270" y="165"/>
                </a:cubicBezTo>
                <a:cubicBezTo>
                  <a:pt x="301" y="188"/>
                  <a:pt x="301" y="188"/>
                  <a:pt x="301" y="188"/>
                </a:cubicBezTo>
                <a:cubicBezTo>
                  <a:pt x="301" y="188"/>
                  <a:pt x="301" y="188"/>
                  <a:pt x="300" y="189"/>
                </a:cubicBezTo>
                <a:cubicBezTo>
                  <a:pt x="299" y="191"/>
                  <a:pt x="297" y="194"/>
                  <a:pt x="297" y="197"/>
                </a:cubicBezTo>
                <a:cubicBezTo>
                  <a:pt x="241" y="203"/>
                  <a:pt x="241" y="203"/>
                  <a:pt x="241" y="203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0" y="202"/>
                  <a:pt x="229" y="200"/>
                  <a:pt x="228" y="198"/>
                </a:cubicBezTo>
                <a:cubicBezTo>
                  <a:pt x="248" y="169"/>
                  <a:pt x="248" y="169"/>
                  <a:pt x="248" y="169"/>
                </a:cubicBezTo>
                <a:cubicBezTo>
                  <a:pt x="250" y="170"/>
                  <a:pt x="252" y="170"/>
                  <a:pt x="255" y="170"/>
                </a:cubicBezTo>
                <a:cubicBezTo>
                  <a:pt x="257" y="170"/>
                  <a:pt x="258" y="170"/>
                  <a:pt x="260" y="170"/>
                </a:cubicBezTo>
                <a:close/>
                <a:moveTo>
                  <a:pt x="251" y="119"/>
                </a:moveTo>
                <a:cubicBezTo>
                  <a:pt x="250" y="119"/>
                  <a:pt x="250" y="119"/>
                  <a:pt x="250" y="119"/>
                </a:cubicBezTo>
                <a:cubicBezTo>
                  <a:pt x="244" y="120"/>
                  <a:pt x="240" y="123"/>
                  <a:pt x="237" y="126"/>
                </a:cubicBezTo>
                <a:cubicBezTo>
                  <a:pt x="227" y="122"/>
                  <a:pt x="227" y="122"/>
                  <a:pt x="227" y="122"/>
                </a:cubicBezTo>
                <a:cubicBezTo>
                  <a:pt x="227" y="121"/>
                  <a:pt x="227" y="120"/>
                  <a:pt x="227" y="119"/>
                </a:cubicBezTo>
                <a:cubicBezTo>
                  <a:pt x="227" y="112"/>
                  <a:pt x="224" y="104"/>
                  <a:pt x="218" y="99"/>
                </a:cubicBezTo>
                <a:cubicBezTo>
                  <a:pt x="215" y="97"/>
                  <a:pt x="213" y="96"/>
                  <a:pt x="210" y="95"/>
                </a:cubicBezTo>
                <a:cubicBezTo>
                  <a:pt x="210" y="86"/>
                  <a:pt x="210" y="86"/>
                  <a:pt x="210" y="86"/>
                </a:cubicBezTo>
                <a:cubicBezTo>
                  <a:pt x="244" y="80"/>
                  <a:pt x="244" y="80"/>
                  <a:pt x="244" y="80"/>
                </a:cubicBezTo>
                <a:cubicBezTo>
                  <a:pt x="247" y="84"/>
                  <a:pt x="251" y="88"/>
                  <a:pt x="255" y="90"/>
                </a:cubicBezTo>
                <a:lnTo>
                  <a:pt x="251" y="119"/>
                </a:lnTo>
                <a:close/>
                <a:moveTo>
                  <a:pt x="221" y="136"/>
                </a:moveTo>
                <a:cubicBezTo>
                  <a:pt x="229" y="140"/>
                  <a:pt x="229" y="140"/>
                  <a:pt x="229" y="140"/>
                </a:cubicBezTo>
                <a:cubicBezTo>
                  <a:pt x="229" y="142"/>
                  <a:pt x="229" y="143"/>
                  <a:pt x="229" y="144"/>
                </a:cubicBezTo>
                <a:cubicBezTo>
                  <a:pt x="229" y="146"/>
                  <a:pt x="229" y="148"/>
                  <a:pt x="230" y="150"/>
                </a:cubicBezTo>
                <a:cubicBezTo>
                  <a:pt x="230" y="154"/>
                  <a:pt x="232" y="157"/>
                  <a:pt x="234" y="160"/>
                </a:cubicBezTo>
                <a:cubicBezTo>
                  <a:pt x="215" y="189"/>
                  <a:pt x="215" y="189"/>
                  <a:pt x="215" y="189"/>
                </a:cubicBezTo>
                <a:cubicBezTo>
                  <a:pt x="214" y="189"/>
                  <a:pt x="214" y="189"/>
                  <a:pt x="214" y="189"/>
                </a:cubicBezTo>
                <a:cubicBezTo>
                  <a:pt x="212" y="143"/>
                  <a:pt x="212" y="143"/>
                  <a:pt x="212" y="143"/>
                </a:cubicBezTo>
                <a:cubicBezTo>
                  <a:pt x="215" y="141"/>
                  <a:pt x="218" y="139"/>
                  <a:pt x="221" y="136"/>
                </a:cubicBezTo>
                <a:close/>
                <a:moveTo>
                  <a:pt x="253" y="264"/>
                </a:moveTo>
                <a:cubicBezTo>
                  <a:pt x="252" y="267"/>
                  <a:pt x="252" y="270"/>
                  <a:pt x="252" y="272"/>
                </a:cubicBezTo>
                <a:cubicBezTo>
                  <a:pt x="252" y="274"/>
                  <a:pt x="252" y="276"/>
                  <a:pt x="253" y="278"/>
                </a:cubicBezTo>
                <a:cubicBezTo>
                  <a:pt x="254" y="286"/>
                  <a:pt x="259" y="292"/>
                  <a:pt x="266" y="295"/>
                </a:cubicBezTo>
                <a:cubicBezTo>
                  <a:pt x="262" y="322"/>
                  <a:pt x="262" y="322"/>
                  <a:pt x="262" y="322"/>
                </a:cubicBezTo>
                <a:cubicBezTo>
                  <a:pt x="226" y="244"/>
                  <a:pt x="226" y="244"/>
                  <a:pt x="226" y="244"/>
                </a:cubicBezTo>
                <a:lnTo>
                  <a:pt x="253" y="264"/>
                </a:lnTo>
                <a:close/>
                <a:moveTo>
                  <a:pt x="279" y="152"/>
                </a:moveTo>
                <a:cubicBezTo>
                  <a:pt x="280" y="150"/>
                  <a:pt x="281" y="147"/>
                  <a:pt x="281" y="144"/>
                </a:cubicBezTo>
                <a:cubicBezTo>
                  <a:pt x="281" y="143"/>
                  <a:pt x="280" y="141"/>
                  <a:pt x="280" y="139"/>
                </a:cubicBezTo>
                <a:cubicBezTo>
                  <a:pt x="279" y="131"/>
                  <a:pt x="273" y="125"/>
                  <a:pt x="266" y="121"/>
                </a:cubicBezTo>
                <a:cubicBezTo>
                  <a:pt x="271" y="94"/>
                  <a:pt x="271" y="94"/>
                  <a:pt x="271" y="94"/>
                </a:cubicBezTo>
                <a:cubicBezTo>
                  <a:pt x="307" y="173"/>
                  <a:pt x="307" y="173"/>
                  <a:pt x="307" y="173"/>
                </a:cubicBezTo>
                <a:lnTo>
                  <a:pt x="279" y="152"/>
                </a:lnTo>
                <a:close/>
                <a:moveTo>
                  <a:pt x="312" y="27"/>
                </a:moveTo>
                <a:cubicBezTo>
                  <a:pt x="314" y="80"/>
                  <a:pt x="314" y="80"/>
                  <a:pt x="314" y="80"/>
                </a:cubicBezTo>
                <a:cubicBezTo>
                  <a:pt x="292" y="70"/>
                  <a:pt x="292" y="70"/>
                  <a:pt x="292" y="70"/>
                </a:cubicBezTo>
                <a:cubicBezTo>
                  <a:pt x="292" y="69"/>
                  <a:pt x="293" y="68"/>
                  <a:pt x="293" y="67"/>
                </a:cubicBezTo>
                <a:cubicBezTo>
                  <a:pt x="293" y="65"/>
                  <a:pt x="292" y="64"/>
                  <a:pt x="292" y="62"/>
                </a:cubicBezTo>
                <a:cubicBezTo>
                  <a:pt x="291" y="59"/>
                  <a:pt x="290" y="56"/>
                  <a:pt x="288" y="53"/>
                </a:cubicBezTo>
                <a:cubicBezTo>
                  <a:pt x="309" y="26"/>
                  <a:pt x="309" y="26"/>
                  <a:pt x="309" y="26"/>
                </a:cubicBezTo>
                <a:cubicBezTo>
                  <a:pt x="310" y="27"/>
                  <a:pt x="311" y="27"/>
                  <a:pt x="312" y="27"/>
                </a:cubicBezTo>
                <a:close/>
                <a:moveTo>
                  <a:pt x="234" y="29"/>
                </a:moveTo>
                <a:cubicBezTo>
                  <a:pt x="289" y="17"/>
                  <a:pt x="289" y="17"/>
                  <a:pt x="289" y="17"/>
                </a:cubicBezTo>
                <a:cubicBezTo>
                  <a:pt x="291" y="17"/>
                  <a:pt x="293" y="17"/>
                  <a:pt x="296" y="18"/>
                </a:cubicBezTo>
                <a:cubicBezTo>
                  <a:pt x="276" y="43"/>
                  <a:pt x="276" y="43"/>
                  <a:pt x="276" y="43"/>
                </a:cubicBezTo>
                <a:cubicBezTo>
                  <a:pt x="273" y="42"/>
                  <a:pt x="270" y="41"/>
                  <a:pt x="267" y="41"/>
                </a:cubicBezTo>
                <a:cubicBezTo>
                  <a:pt x="265" y="41"/>
                  <a:pt x="263" y="41"/>
                  <a:pt x="262" y="42"/>
                </a:cubicBezTo>
                <a:cubicBezTo>
                  <a:pt x="257" y="43"/>
                  <a:pt x="253" y="45"/>
                  <a:pt x="249" y="48"/>
                </a:cubicBezTo>
                <a:cubicBezTo>
                  <a:pt x="226" y="34"/>
                  <a:pt x="226" y="34"/>
                  <a:pt x="226" y="34"/>
                </a:cubicBezTo>
                <a:cubicBezTo>
                  <a:pt x="228" y="32"/>
                  <a:pt x="231" y="31"/>
                  <a:pt x="234" y="29"/>
                </a:cubicBezTo>
                <a:close/>
                <a:moveTo>
                  <a:pt x="208" y="52"/>
                </a:moveTo>
                <a:cubicBezTo>
                  <a:pt x="211" y="51"/>
                  <a:pt x="214" y="50"/>
                  <a:pt x="216" y="47"/>
                </a:cubicBezTo>
                <a:cubicBezTo>
                  <a:pt x="242" y="62"/>
                  <a:pt x="242" y="62"/>
                  <a:pt x="242" y="62"/>
                </a:cubicBezTo>
                <a:cubicBezTo>
                  <a:pt x="241" y="63"/>
                  <a:pt x="241" y="63"/>
                  <a:pt x="241" y="64"/>
                </a:cubicBezTo>
                <a:cubicBezTo>
                  <a:pt x="209" y="70"/>
                  <a:pt x="209" y="70"/>
                  <a:pt x="209" y="70"/>
                </a:cubicBezTo>
                <a:cubicBezTo>
                  <a:pt x="208" y="53"/>
                  <a:pt x="208" y="53"/>
                  <a:pt x="208" y="53"/>
                </a:cubicBezTo>
                <a:cubicBezTo>
                  <a:pt x="208" y="53"/>
                  <a:pt x="208" y="53"/>
                  <a:pt x="208" y="52"/>
                </a:cubicBezTo>
                <a:close/>
                <a:moveTo>
                  <a:pt x="202" y="110"/>
                </a:moveTo>
                <a:cubicBezTo>
                  <a:pt x="207" y="110"/>
                  <a:pt x="211" y="114"/>
                  <a:pt x="211" y="119"/>
                </a:cubicBezTo>
                <a:cubicBezTo>
                  <a:pt x="211" y="125"/>
                  <a:pt x="207" y="129"/>
                  <a:pt x="202" y="129"/>
                </a:cubicBezTo>
                <a:cubicBezTo>
                  <a:pt x="196" y="129"/>
                  <a:pt x="192" y="125"/>
                  <a:pt x="192" y="119"/>
                </a:cubicBezTo>
                <a:cubicBezTo>
                  <a:pt x="192" y="114"/>
                  <a:pt x="196" y="110"/>
                  <a:pt x="202" y="110"/>
                </a:cubicBezTo>
                <a:close/>
                <a:moveTo>
                  <a:pt x="192" y="299"/>
                </a:moveTo>
                <a:cubicBezTo>
                  <a:pt x="192" y="299"/>
                  <a:pt x="192" y="299"/>
                  <a:pt x="192" y="299"/>
                </a:cubicBezTo>
                <a:cubicBezTo>
                  <a:pt x="192" y="299"/>
                  <a:pt x="192" y="298"/>
                  <a:pt x="192" y="298"/>
                </a:cubicBezTo>
                <a:cubicBezTo>
                  <a:pt x="192" y="298"/>
                  <a:pt x="191" y="297"/>
                  <a:pt x="191" y="297"/>
                </a:cubicBezTo>
                <a:cubicBezTo>
                  <a:pt x="191" y="296"/>
                  <a:pt x="191" y="295"/>
                  <a:pt x="191" y="294"/>
                </a:cubicBezTo>
                <a:cubicBezTo>
                  <a:pt x="190" y="294"/>
                  <a:pt x="190" y="293"/>
                  <a:pt x="190" y="293"/>
                </a:cubicBezTo>
                <a:cubicBezTo>
                  <a:pt x="189" y="292"/>
                  <a:pt x="189" y="291"/>
                  <a:pt x="189" y="290"/>
                </a:cubicBezTo>
                <a:cubicBezTo>
                  <a:pt x="188" y="290"/>
                  <a:pt x="188" y="289"/>
                  <a:pt x="188" y="289"/>
                </a:cubicBezTo>
                <a:cubicBezTo>
                  <a:pt x="187" y="288"/>
                  <a:pt x="187" y="287"/>
                  <a:pt x="186" y="287"/>
                </a:cubicBezTo>
                <a:cubicBezTo>
                  <a:pt x="186" y="286"/>
                  <a:pt x="185" y="286"/>
                  <a:pt x="185" y="285"/>
                </a:cubicBezTo>
                <a:cubicBezTo>
                  <a:pt x="184" y="285"/>
                  <a:pt x="184" y="285"/>
                  <a:pt x="184" y="284"/>
                </a:cubicBezTo>
                <a:cubicBezTo>
                  <a:pt x="198" y="253"/>
                  <a:pt x="198" y="253"/>
                  <a:pt x="198" y="253"/>
                </a:cubicBezTo>
                <a:cubicBezTo>
                  <a:pt x="201" y="311"/>
                  <a:pt x="201" y="311"/>
                  <a:pt x="201" y="311"/>
                </a:cubicBezTo>
                <a:cubicBezTo>
                  <a:pt x="192" y="306"/>
                  <a:pt x="192" y="306"/>
                  <a:pt x="192" y="306"/>
                </a:cubicBezTo>
                <a:cubicBezTo>
                  <a:pt x="192" y="306"/>
                  <a:pt x="192" y="305"/>
                  <a:pt x="192" y="304"/>
                </a:cubicBezTo>
                <a:cubicBezTo>
                  <a:pt x="192" y="304"/>
                  <a:pt x="192" y="304"/>
                  <a:pt x="192" y="303"/>
                </a:cubicBezTo>
                <a:cubicBezTo>
                  <a:pt x="192" y="302"/>
                  <a:pt x="192" y="301"/>
                  <a:pt x="192" y="299"/>
                </a:cubicBezTo>
                <a:close/>
                <a:moveTo>
                  <a:pt x="169" y="278"/>
                </a:moveTo>
                <a:cubicBezTo>
                  <a:pt x="168" y="278"/>
                  <a:pt x="167" y="278"/>
                  <a:pt x="166" y="278"/>
                </a:cubicBezTo>
                <a:cubicBezTo>
                  <a:pt x="166" y="278"/>
                  <a:pt x="166" y="278"/>
                  <a:pt x="166" y="278"/>
                </a:cubicBezTo>
                <a:cubicBezTo>
                  <a:pt x="166" y="278"/>
                  <a:pt x="166" y="278"/>
                  <a:pt x="166" y="278"/>
                </a:cubicBezTo>
                <a:cubicBezTo>
                  <a:pt x="166" y="278"/>
                  <a:pt x="166" y="278"/>
                  <a:pt x="166" y="278"/>
                </a:cubicBezTo>
                <a:cubicBezTo>
                  <a:pt x="166" y="278"/>
                  <a:pt x="166" y="278"/>
                  <a:pt x="166" y="278"/>
                </a:cubicBezTo>
                <a:cubicBezTo>
                  <a:pt x="165" y="278"/>
                  <a:pt x="164" y="278"/>
                  <a:pt x="164" y="278"/>
                </a:cubicBezTo>
                <a:cubicBezTo>
                  <a:pt x="143" y="233"/>
                  <a:pt x="143" y="233"/>
                  <a:pt x="143" y="233"/>
                </a:cubicBezTo>
                <a:cubicBezTo>
                  <a:pt x="147" y="230"/>
                  <a:pt x="150" y="225"/>
                  <a:pt x="151" y="219"/>
                </a:cubicBezTo>
                <a:cubicBezTo>
                  <a:pt x="151" y="218"/>
                  <a:pt x="152" y="216"/>
                  <a:pt x="152" y="214"/>
                </a:cubicBezTo>
                <a:cubicBezTo>
                  <a:pt x="152" y="208"/>
                  <a:pt x="149" y="203"/>
                  <a:pt x="146" y="198"/>
                </a:cubicBezTo>
                <a:cubicBezTo>
                  <a:pt x="174" y="164"/>
                  <a:pt x="174" y="164"/>
                  <a:pt x="174" y="164"/>
                </a:cubicBezTo>
                <a:cubicBezTo>
                  <a:pt x="189" y="196"/>
                  <a:pt x="189" y="196"/>
                  <a:pt x="189" y="196"/>
                </a:cubicBezTo>
                <a:cubicBezTo>
                  <a:pt x="184" y="200"/>
                  <a:pt x="181" y="207"/>
                  <a:pt x="181" y="214"/>
                </a:cubicBezTo>
                <a:cubicBezTo>
                  <a:pt x="181" y="216"/>
                  <a:pt x="181" y="218"/>
                  <a:pt x="182" y="219"/>
                </a:cubicBezTo>
                <a:cubicBezTo>
                  <a:pt x="183" y="225"/>
                  <a:pt x="186" y="230"/>
                  <a:pt x="190" y="233"/>
                </a:cubicBezTo>
                <a:lnTo>
                  <a:pt x="169" y="278"/>
                </a:lnTo>
                <a:close/>
                <a:moveTo>
                  <a:pt x="176" y="303"/>
                </a:moveTo>
                <a:cubicBezTo>
                  <a:pt x="176" y="309"/>
                  <a:pt x="172" y="313"/>
                  <a:pt x="166" y="313"/>
                </a:cubicBezTo>
                <a:cubicBezTo>
                  <a:pt x="161" y="313"/>
                  <a:pt x="157" y="309"/>
                  <a:pt x="157" y="303"/>
                </a:cubicBezTo>
                <a:cubicBezTo>
                  <a:pt x="157" y="298"/>
                  <a:pt x="161" y="294"/>
                  <a:pt x="166" y="294"/>
                </a:cubicBezTo>
                <a:cubicBezTo>
                  <a:pt x="172" y="294"/>
                  <a:pt x="176" y="298"/>
                  <a:pt x="176" y="303"/>
                </a:cubicBezTo>
                <a:close/>
                <a:moveTo>
                  <a:pt x="141" y="303"/>
                </a:moveTo>
                <a:cubicBezTo>
                  <a:pt x="141" y="304"/>
                  <a:pt x="141" y="305"/>
                  <a:pt x="141" y="306"/>
                </a:cubicBezTo>
                <a:cubicBezTo>
                  <a:pt x="132" y="311"/>
                  <a:pt x="132" y="311"/>
                  <a:pt x="132" y="311"/>
                </a:cubicBezTo>
                <a:cubicBezTo>
                  <a:pt x="135" y="253"/>
                  <a:pt x="135" y="253"/>
                  <a:pt x="135" y="253"/>
                </a:cubicBezTo>
                <a:cubicBezTo>
                  <a:pt x="149" y="284"/>
                  <a:pt x="149" y="284"/>
                  <a:pt x="149" y="284"/>
                </a:cubicBezTo>
                <a:cubicBezTo>
                  <a:pt x="149" y="285"/>
                  <a:pt x="148" y="285"/>
                  <a:pt x="148" y="285"/>
                </a:cubicBezTo>
                <a:cubicBezTo>
                  <a:pt x="148" y="286"/>
                  <a:pt x="147" y="286"/>
                  <a:pt x="147" y="287"/>
                </a:cubicBezTo>
                <a:cubicBezTo>
                  <a:pt x="146" y="287"/>
                  <a:pt x="146" y="288"/>
                  <a:pt x="145" y="289"/>
                </a:cubicBezTo>
                <a:cubicBezTo>
                  <a:pt x="145" y="289"/>
                  <a:pt x="145" y="290"/>
                  <a:pt x="144" y="290"/>
                </a:cubicBezTo>
                <a:cubicBezTo>
                  <a:pt x="144" y="291"/>
                  <a:pt x="143" y="292"/>
                  <a:pt x="143" y="293"/>
                </a:cubicBezTo>
                <a:cubicBezTo>
                  <a:pt x="143" y="293"/>
                  <a:pt x="143" y="294"/>
                  <a:pt x="142" y="294"/>
                </a:cubicBezTo>
                <a:cubicBezTo>
                  <a:pt x="142" y="295"/>
                  <a:pt x="142" y="296"/>
                  <a:pt x="141" y="297"/>
                </a:cubicBezTo>
                <a:cubicBezTo>
                  <a:pt x="141" y="297"/>
                  <a:pt x="141" y="298"/>
                  <a:pt x="141" y="298"/>
                </a:cubicBezTo>
                <a:cubicBezTo>
                  <a:pt x="141" y="298"/>
                  <a:pt x="141" y="299"/>
                  <a:pt x="141" y="299"/>
                </a:cubicBezTo>
                <a:cubicBezTo>
                  <a:pt x="141" y="299"/>
                  <a:pt x="141" y="299"/>
                  <a:pt x="141" y="299"/>
                </a:cubicBezTo>
                <a:cubicBezTo>
                  <a:pt x="141" y="301"/>
                  <a:pt x="141" y="302"/>
                  <a:pt x="141" y="303"/>
                </a:cubicBezTo>
                <a:cubicBezTo>
                  <a:pt x="141" y="303"/>
                  <a:pt x="141" y="303"/>
                  <a:pt x="141" y="303"/>
                </a:cubicBezTo>
                <a:cubicBezTo>
                  <a:pt x="141" y="303"/>
                  <a:pt x="141" y="303"/>
                  <a:pt x="141" y="303"/>
                </a:cubicBezTo>
                <a:cubicBezTo>
                  <a:pt x="141" y="303"/>
                  <a:pt x="141" y="303"/>
                  <a:pt x="141" y="303"/>
                </a:cubicBezTo>
                <a:close/>
                <a:moveTo>
                  <a:pt x="176" y="132"/>
                </a:moveTo>
                <a:cubicBezTo>
                  <a:pt x="179" y="132"/>
                  <a:pt x="179" y="132"/>
                  <a:pt x="179" y="132"/>
                </a:cubicBezTo>
                <a:cubicBezTo>
                  <a:pt x="179" y="132"/>
                  <a:pt x="179" y="133"/>
                  <a:pt x="180" y="133"/>
                </a:cubicBezTo>
                <a:cubicBezTo>
                  <a:pt x="178" y="135"/>
                  <a:pt x="178" y="135"/>
                  <a:pt x="178" y="135"/>
                </a:cubicBezTo>
                <a:lnTo>
                  <a:pt x="176" y="132"/>
                </a:lnTo>
                <a:close/>
                <a:moveTo>
                  <a:pt x="185" y="151"/>
                </a:moveTo>
                <a:cubicBezTo>
                  <a:pt x="192" y="143"/>
                  <a:pt x="192" y="143"/>
                  <a:pt x="192" y="143"/>
                </a:cubicBezTo>
                <a:cubicBezTo>
                  <a:pt x="193" y="144"/>
                  <a:pt x="195" y="144"/>
                  <a:pt x="196" y="144"/>
                </a:cubicBezTo>
                <a:cubicBezTo>
                  <a:pt x="198" y="176"/>
                  <a:pt x="198" y="176"/>
                  <a:pt x="198" y="176"/>
                </a:cubicBezTo>
                <a:lnTo>
                  <a:pt x="185" y="151"/>
                </a:lnTo>
                <a:close/>
                <a:moveTo>
                  <a:pt x="194" y="95"/>
                </a:moveTo>
                <a:cubicBezTo>
                  <a:pt x="193" y="95"/>
                  <a:pt x="193" y="95"/>
                  <a:pt x="192" y="95"/>
                </a:cubicBezTo>
                <a:cubicBezTo>
                  <a:pt x="188" y="90"/>
                  <a:pt x="188" y="90"/>
                  <a:pt x="188" y="90"/>
                </a:cubicBezTo>
                <a:cubicBezTo>
                  <a:pt x="194" y="89"/>
                  <a:pt x="194" y="89"/>
                  <a:pt x="194" y="89"/>
                </a:cubicBezTo>
                <a:lnTo>
                  <a:pt x="194" y="95"/>
                </a:lnTo>
                <a:close/>
                <a:moveTo>
                  <a:pt x="178" y="66"/>
                </a:moveTo>
                <a:cubicBezTo>
                  <a:pt x="181" y="68"/>
                  <a:pt x="184" y="70"/>
                  <a:pt x="186" y="72"/>
                </a:cubicBezTo>
                <a:cubicBezTo>
                  <a:pt x="187" y="73"/>
                  <a:pt x="188" y="73"/>
                  <a:pt x="189" y="74"/>
                </a:cubicBezTo>
                <a:cubicBezTo>
                  <a:pt x="177" y="76"/>
                  <a:pt x="177" y="76"/>
                  <a:pt x="177" y="76"/>
                </a:cubicBezTo>
                <a:cubicBezTo>
                  <a:pt x="173" y="71"/>
                  <a:pt x="173" y="71"/>
                  <a:pt x="173" y="71"/>
                </a:cubicBezTo>
                <a:lnTo>
                  <a:pt x="178" y="66"/>
                </a:lnTo>
                <a:close/>
                <a:moveTo>
                  <a:pt x="165" y="108"/>
                </a:moveTo>
                <a:cubicBezTo>
                  <a:pt x="176" y="114"/>
                  <a:pt x="176" y="114"/>
                  <a:pt x="176" y="114"/>
                </a:cubicBezTo>
                <a:cubicBezTo>
                  <a:pt x="176" y="115"/>
                  <a:pt x="176" y="115"/>
                  <a:pt x="176" y="116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164" y="109"/>
                  <a:pt x="164" y="109"/>
                  <a:pt x="164" y="109"/>
                </a:cubicBezTo>
                <a:cubicBezTo>
                  <a:pt x="165" y="108"/>
                  <a:pt x="165" y="108"/>
                  <a:pt x="165" y="108"/>
                </a:cubicBezTo>
                <a:close/>
                <a:moveTo>
                  <a:pt x="166" y="149"/>
                </a:moveTo>
                <a:cubicBezTo>
                  <a:pt x="133" y="189"/>
                  <a:pt x="133" y="189"/>
                  <a:pt x="133" y="189"/>
                </a:cubicBezTo>
                <a:cubicBezTo>
                  <a:pt x="132" y="189"/>
                  <a:pt x="131" y="188"/>
                  <a:pt x="130" y="188"/>
                </a:cubicBezTo>
                <a:cubicBezTo>
                  <a:pt x="129" y="159"/>
                  <a:pt x="129" y="159"/>
                  <a:pt x="129" y="159"/>
                </a:cubicBezTo>
                <a:cubicBezTo>
                  <a:pt x="133" y="158"/>
                  <a:pt x="137" y="155"/>
                  <a:pt x="140" y="151"/>
                </a:cubicBezTo>
                <a:cubicBezTo>
                  <a:pt x="143" y="147"/>
                  <a:pt x="145" y="143"/>
                  <a:pt x="146" y="138"/>
                </a:cubicBezTo>
                <a:cubicBezTo>
                  <a:pt x="160" y="135"/>
                  <a:pt x="160" y="135"/>
                  <a:pt x="160" y="135"/>
                </a:cubicBezTo>
                <a:lnTo>
                  <a:pt x="166" y="149"/>
                </a:lnTo>
                <a:close/>
                <a:moveTo>
                  <a:pt x="156" y="90"/>
                </a:moveTo>
                <a:cubicBezTo>
                  <a:pt x="156" y="95"/>
                  <a:pt x="152" y="100"/>
                  <a:pt x="147" y="100"/>
                </a:cubicBezTo>
                <a:cubicBezTo>
                  <a:pt x="141" y="100"/>
                  <a:pt x="137" y="95"/>
                  <a:pt x="137" y="90"/>
                </a:cubicBezTo>
                <a:cubicBezTo>
                  <a:pt x="137" y="85"/>
                  <a:pt x="141" y="80"/>
                  <a:pt x="147" y="80"/>
                </a:cubicBezTo>
                <a:cubicBezTo>
                  <a:pt x="152" y="80"/>
                  <a:pt x="156" y="85"/>
                  <a:pt x="156" y="90"/>
                </a:cubicBezTo>
                <a:close/>
                <a:moveTo>
                  <a:pt x="132" y="61"/>
                </a:moveTo>
                <a:cubicBezTo>
                  <a:pt x="135" y="60"/>
                  <a:pt x="138" y="59"/>
                  <a:pt x="142" y="59"/>
                </a:cubicBezTo>
                <a:cubicBezTo>
                  <a:pt x="147" y="64"/>
                  <a:pt x="147" y="64"/>
                  <a:pt x="147" y="64"/>
                </a:cubicBezTo>
                <a:cubicBezTo>
                  <a:pt x="147" y="64"/>
                  <a:pt x="147" y="64"/>
                  <a:pt x="147" y="64"/>
                </a:cubicBezTo>
                <a:cubicBezTo>
                  <a:pt x="145" y="64"/>
                  <a:pt x="143" y="64"/>
                  <a:pt x="141" y="65"/>
                </a:cubicBezTo>
                <a:cubicBezTo>
                  <a:pt x="138" y="65"/>
                  <a:pt x="135" y="67"/>
                  <a:pt x="132" y="69"/>
                </a:cubicBezTo>
                <a:cubicBezTo>
                  <a:pt x="131" y="69"/>
                  <a:pt x="131" y="69"/>
                  <a:pt x="131" y="69"/>
                </a:cubicBezTo>
                <a:lnTo>
                  <a:pt x="132" y="61"/>
                </a:lnTo>
                <a:close/>
                <a:moveTo>
                  <a:pt x="129" y="109"/>
                </a:moveTo>
                <a:cubicBezTo>
                  <a:pt x="134" y="113"/>
                  <a:pt x="140" y="116"/>
                  <a:pt x="146" y="116"/>
                </a:cubicBezTo>
                <a:cubicBezTo>
                  <a:pt x="148" y="116"/>
                  <a:pt x="149" y="116"/>
                  <a:pt x="150" y="116"/>
                </a:cubicBezTo>
                <a:cubicBezTo>
                  <a:pt x="153" y="121"/>
                  <a:pt x="153" y="121"/>
                  <a:pt x="153" y="121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1" y="120"/>
                  <a:pt x="139" y="117"/>
                  <a:pt x="136" y="115"/>
                </a:cubicBezTo>
                <a:cubicBezTo>
                  <a:pt x="134" y="113"/>
                  <a:pt x="132" y="112"/>
                  <a:pt x="129" y="111"/>
                </a:cubicBezTo>
                <a:lnTo>
                  <a:pt x="129" y="109"/>
                </a:lnTo>
                <a:close/>
                <a:moveTo>
                  <a:pt x="130" y="135"/>
                </a:moveTo>
                <a:cubicBezTo>
                  <a:pt x="130" y="140"/>
                  <a:pt x="126" y="145"/>
                  <a:pt x="120" y="145"/>
                </a:cubicBezTo>
                <a:cubicBezTo>
                  <a:pt x="115" y="145"/>
                  <a:pt x="110" y="140"/>
                  <a:pt x="110" y="135"/>
                </a:cubicBezTo>
                <a:cubicBezTo>
                  <a:pt x="110" y="130"/>
                  <a:pt x="115" y="125"/>
                  <a:pt x="120" y="125"/>
                </a:cubicBezTo>
                <a:cubicBezTo>
                  <a:pt x="126" y="125"/>
                  <a:pt x="130" y="130"/>
                  <a:pt x="130" y="135"/>
                </a:cubicBezTo>
                <a:close/>
                <a:moveTo>
                  <a:pt x="70" y="233"/>
                </a:moveTo>
                <a:cubicBezTo>
                  <a:pt x="101" y="226"/>
                  <a:pt x="101" y="226"/>
                  <a:pt x="101" y="226"/>
                </a:cubicBezTo>
                <a:cubicBezTo>
                  <a:pt x="101" y="227"/>
                  <a:pt x="101" y="227"/>
                  <a:pt x="102" y="228"/>
                </a:cubicBezTo>
                <a:cubicBezTo>
                  <a:pt x="70" y="251"/>
                  <a:pt x="70" y="251"/>
                  <a:pt x="70" y="251"/>
                </a:cubicBezTo>
                <a:cubicBezTo>
                  <a:pt x="68" y="250"/>
                  <a:pt x="66" y="249"/>
                  <a:pt x="63" y="248"/>
                </a:cubicBezTo>
                <a:cubicBezTo>
                  <a:pt x="64" y="248"/>
                  <a:pt x="64" y="247"/>
                  <a:pt x="64" y="247"/>
                </a:cubicBezTo>
                <a:cubicBezTo>
                  <a:pt x="67" y="243"/>
                  <a:pt x="69" y="238"/>
                  <a:pt x="70" y="233"/>
                </a:cubicBezTo>
                <a:close/>
                <a:moveTo>
                  <a:pt x="65" y="217"/>
                </a:moveTo>
                <a:cubicBezTo>
                  <a:pt x="66" y="216"/>
                  <a:pt x="66" y="216"/>
                  <a:pt x="66" y="216"/>
                </a:cubicBezTo>
                <a:cubicBezTo>
                  <a:pt x="70" y="217"/>
                  <a:pt x="70" y="217"/>
                  <a:pt x="70" y="217"/>
                </a:cubicBezTo>
                <a:cubicBezTo>
                  <a:pt x="66" y="218"/>
                  <a:pt x="66" y="218"/>
                  <a:pt x="66" y="218"/>
                </a:cubicBezTo>
                <a:cubicBezTo>
                  <a:pt x="66" y="217"/>
                  <a:pt x="66" y="217"/>
                  <a:pt x="65" y="217"/>
                </a:cubicBezTo>
                <a:close/>
                <a:moveTo>
                  <a:pt x="78" y="201"/>
                </a:moveTo>
                <a:cubicBezTo>
                  <a:pt x="81" y="198"/>
                  <a:pt x="81" y="198"/>
                  <a:pt x="81" y="198"/>
                </a:cubicBezTo>
                <a:cubicBezTo>
                  <a:pt x="89" y="203"/>
                  <a:pt x="89" y="203"/>
                  <a:pt x="89" y="203"/>
                </a:cubicBezTo>
                <a:lnTo>
                  <a:pt x="78" y="201"/>
                </a:lnTo>
                <a:close/>
                <a:moveTo>
                  <a:pt x="91" y="185"/>
                </a:moveTo>
                <a:cubicBezTo>
                  <a:pt x="111" y="159"/>
                  <a:pt x="111" y="159"/>
                  <a:pt x="111" y="159"/>
                </a:cubicBezTo>
                <a:cubicBezTo>
                  <a:pt x="112" y="159"/>
                  <a:pt x="112" y="159"/>
                  <a:pt x="113" y="160"/>
                </a:cubicBezTo>
                <a:cubicBezTo>
                  <a:pt x="114" y="189"/>
                  <a:pt x="114" y="189"/>
                  <a:pt x="114" y="189"/>
                </a:cubicBezTo>
                <a:cubicBezTo>
                  <a:pt x="111" y="190"/>
                  <a:pt x="108" y="191"/>
                  <a:pt x="106" y="194"/>
                </a:cubicBezTo>
                <a:lnTo>
                  <a:pt x="91" y="185"/>
                </a:lnTo>
                <a:close/>
                <a:moveTo>
                  <a:pt x="111" y="75"/>
                </a:moveTo>
                <a:cubicBezTo>
                  <a:pt x="115" y="78"/>
                  <a:pt x="115" y="78"/>
                  <a:pt x="115" y="78"/>
                </a:cubicBezTo>
                <a:cubicBezTo>
                  <a:pt x="113" y="110"/>
                  <a:pt x="113" y="110"/>
                  <a:pt x="113" y="110"/>
                </a:cubicBezTo>
                <a:cubicBezTo>
                  <a:pt x="113" y="110"/>
                  <a:pt x="112" y="110"/>
                  <a:pt x="112" y="111"/>
                </a:cubicBezTo>
                <a:cubicBezTo>
                  <a:pt x="99" y="95"/>
                  <a:pt x="99" y="95"/>
                  <a:pt x="99" y="95"/>
                </a:cubicBezTo>
                <a:cubicBezTo>
                  <a:pt x="102" y="87"/>
                  <a:pt x="106" y="81"/>
                  <a:pt x="111" y="75"/>
                </a:cubicBezTo>
                <a:close/>
                <a:moveTo>
                  <a:pt x="54" y="141"/>
                </a:moveTo>
                <a:cubicBezTo>
                  <a:pt x="63" y="136"/>
                  <a:pt x="73" y="132"/>
                  <a:pt x="85" y="131"/>
                </a:cubicBezTo>
                <a:cubicBezTo>
                  <a:pt x="94" y="135"/>
                  <a:pt x="94" y="135"/>
                  <a:pt x="94" y="135"/>
                </a:cubicBezTo>
                <a:cubicBezTo>
                  <a:pt x="94" y="135"/>
                  <a:pt x="94" y="135"/>
                  <a:pt x="94" y="135"/>
                </a:cubicBezTo>
                <a:cubicBezTo>
                  <a:pt x="94" y="140"/>
                  <a:pt x="96" y="145"/>
                  <a:pt x="99" y="149"/>
                </a:cubicBezTo>
                <a:cubicBezTo>
                  <a:pt x="77" y="177"/>
                  <a:pt x="77" y="177"/>
                  <a:pt x="77" y="177"/>
                </a:cubicBezTo>
                <a:cubicBezTo>
                  <a:pt x="53" y="163"/>
                  <a:pt x="53" y="163"/>
                  <a:pt x="53" y="163"/>
                </a:cubicBezTo>
                <a:lnTo>
                  <a:pt x="54" y="141"/>
                </a:lnTo>
                <a:close/>
                <a:moveTo>
                  <a:pt x="53" y="181"/>
                </a:moveTo>
                <a:cubicBezTo>
                  <a:pt x="67" y="189"/>
                  <a:pt x="67" y="189"/>
                  <a:pt x="67" y="189"/>
                </a:cubicBezTo>
                <a:cubicBezTo>
                  <a:pt x="59" y="200"/>
                  <a:pt x="59" y="200"/>
                  <a:pt x="59" y="200"/>
                </a:cubicBezTo>
                <a:cubicBezTo>
                  <a:pt x="53" y="199"/>
                  <a:pt x="53" y="199"/>
                  <a:pt x="53" y="199"/>
                </a:cubicBezTo>
                <a:lnTo>
                  <a:pt x="53" y="181"/>
                </a:lnTo>
                <a:close/>
                <a:moveTo>
                  <a:pt x="21" y="180"/>
                </a:moveTo>
                <a:cubicBezTo>
                  <a:pt x="23" y="176"/>
                  <a:pt x="25" y="171"/>
                  <a:pt x="28" y="167"/>
                </a:cubicBezTo>
                <a:cubicBezTo>
                  <a:pt x="37" y="172"/>
                  <a:pt x="37" y="172"/>
                  <a:pt x="37" y="172"/>
                </a:cubicBezTo>
                <a:cubicBezTo>
                  <a:pt x="37" y="197"/>
                  <a:pt x="37" y="197"/>
                  <a:pt x="37" y="197"/>
                </a:cubicBezTo>
                <a:cubicBezTo>
                  <a:pt x="33" y="197"/>
                  <a:pt x="33" y="197"/>
                  <a:pt x="33" y="197"/>
                </a:cubicBezTo>
                <a:cubicBezTo>
                  <a:pt x="31" y="190"/>
                  <a:pt x="27" y="184"/>
                  <a:pt x="21" y="180"/>
                </a:cubicBezTo>
                <a:close/>
                <a:moveTo>
                  <a:pt x="34" y="231"/>
                </a:moveTo>
                <a:cubicBezTo>
                  <a:pt x="34" y="225"/>
                  <a:pt x="39" y="221"/>
                  <a:pt x="44" y="221"/>
                </a:cubicBezTo>
                <a:cubicBezTo>
                  <a:pt x="49" y="221"/>
                  <a:pt x="54" y="225"/>
                  <a:pt x="54" y="231"/>
                </a:cubicBezTo>
                <a:cubicBezTo>
                  <a:pt x="54" y="236"/>
                  <a:pt x="49" y="241"/>
                  <a:pt x="44" y="241"/>
                </a:cubicBezTo>
                <a:cubicBezTo>
                  <a:pt x="39" y="241"/>
                  <a:pt x="34" y="236"/>
                  <a:pt x="34" y="231"/>
                </a:cubicBezTo>
                <a:close/>
                <a:moveTo>
                  <a:pt x="55" y="327"/>
                </a:moveTo>
                <a:cubicBezTo>
                  <a:pt x="46" y="318"/>
                  <a:pt x="40" y="306"/>
                  <a:pt x="39" y="293"/>
                </a:cubicBezTo>
                <a:cubicBezTo>
                  <a:pt x="42" y="295"/>
                  <a:pt x="46" y="297"/>
                  <a:pt x="50" y="298"/>
                </a:cubicBezTo>
                <a:cubicBezTo>
                  <a:pt x="50" y="298"/>
                  <a:pt x="51" y="298"/>
                  <a:pt x="51" y="298"/>
                </a:cubicBezTo>
                <a:cubicBezTo>
                  <a:pt x="55" y="327"/>
                  <a:pt x="55" y="327"/>
                  <a:pt x="55" y="327"/>
                </a:cubicBezTo>
                <a:cubicBezTo>
                  <a:pt x="55" y="327"/>
                  <a:pt x="55" y="327"/>
                  <a:pt x="55" y="327"/>
                </a:cubicBezTo>
                <a:close/>
                <a:moveTo>
                  <a:pt x="55" y="282"/>
                </a:moveTo>
                <a:cubicBezTo>
                  <a:pt x="50" y="282"/>
                  <a:pt x="45" y="278"/>
                  <a:pt x="45" y="272"/>
                </a:cubicBezTo>
                <a:cubicBezTo>
                  <a:pt x="45" y="267"/>
                  <a:pt x="50" y="263"/>
                  <a:pt x="55" y="263"/>
                </a:cubicBezTo>
                <a:cubicBezTo>
                  <a:pt x="60" y="263"/>
                  <a:pt x="65" y="267"/>
                  <a:pt x="65" y="272"/>
                </a:cubicBezTo>
                <a:cubicBezTo>
                  <a:pt x="65" y="278"/>
                  <a:pt x="60" y="282"/>
                  <a:pt x="55" y="282"/>
                </a:cubicBezTo>
                <a:close/>
                <a:moveTo>
                  <a:pt x="67" y="295"/>
                </a:moveTo>
                <a:cubicBezTo>
                  <a:pt x="73" y="292"/>
                  <a:pt x="79" y="286"/>
                  <a:pt x="80" y="277"/>
                </a:cubicBezTo>
                <a:cubicBezTo>
                  <a:pt x="81" y="276"/>
                  <a:pt x="81" y="274"/>
                  <a:pt x="81" y="272"/>
                </a:cubicBezTo>
                <a:cubicBezTo>
                  <a:pt x="81" y="270"/>
                  <a:pt x="80" y="267"/>
                  <a:pt x="79" y="264"/>
                </a:cubicBezTo>
                <a:cubicBezTo>
                  <a:pt x="107" y="244"/>
                  <a:pt x="107" y="244"/>
                  <a:pt x="107" y="244"/>
                </a:cubicBezTo>
                <a:cubicBezTo>
                  <a:pt x="71" y="322"/>
                  <a:pt x="71" y="322"/>
                  <a:pt x="71" y="322"/>
                </a:cubicBezTo>
                <a:lnTo>
                  <a:pt x="67" y="295"/>
                </a:lnTo>
                <a:close/>
                <a:moveTo>
                  <a:pt x="115" y="318"/>
                </a:moveTo>
                <a:cubicBezTo>
                  <a:pt x="86" y="332"/>
                  <a:pt x="86" y="332"/>
                  <a:pt x="86" y="332"/>
                </a:cubicBezTo>
                <a:cubicBezTo>
                  <a:pt x="85" y="332"/>
                  <a:pt x="85" y="331"/>
                  <a:pt x="84" y="331"/>
                </a:cubicBezTo>
                <a:cubicBezTo>
                  <a:pt x="118" y="258"/>
                  <a:pt x="118" y="258"/>
                  <a:pt x="118" y="258"/>
                </a:cubicBezTo>
                <a:lnTo>
                  <a:pt x="115" y="318"/>
                </a:lnTo>
                <a:close/>
                <a:moveTo>
                  <a:pt x="123" y="223"/>
                </a:moveTo>
                <a:cubicBezTo>
                  <a:pt x="118" y="223"/>
                  <a:pt x="113" y="218"/>
                  <a:pt x="113" y="213"/>
                </a:cubicBezTo>
                <a:cubicBezTo>
                  <a:pt x="113" y="208"/>
                  <a:pt x="118" y="203"/>
                  <a:pt x="123" y="203"/>
                </a:cubicBezTo>
                <a:cubicBezTo>
                  <a:pt x="128" y="203"/>
                  <a:pt x="133" y="208"/>
                  <a:pt x="133" y="213"/>
                </a:cubicBezTo>
                <a:cubicBezTo>
                  <a:pt x="133" y="218"/>
                  <a:pt x="128" y="223"/>
                  <a:pt x="123" y="223"/>
                </a:cubicBezTo>
                <a:close/>
                <a:moveTo>
                  <a:pt x="130" y="354"/>
                </a:moveTo>
                <a:cubicBezTo>
                  <a:pt x="131" y="329"/>
                  <a:pt x="131" y="329"/>
                  <a:pt x="131" y="329"/>
                </a:cubicBezTo>
                <a:cubicBezTo>
                  <a:pt x="148" y="321"/>
                  <a:pt x="148" y="321"/>
                  <a:pt x="148" y="321"/>
                </a:cubicBezTo>
                <a:cubicBezTo>
                  <a:pt x="148" y="321"/>
                  <a:pt x="148" y="321"/>
                  <a:pt x="148" y="322"/>
                </a:cubicBezTo>
                <a:cubicBezTo>
                  <a:pt x="149" y="322"/>
                  <a:pt x="149" y="322"/>
                  <a:pt x="149" y="323"/>
                </a:cubicBezTo>
                <a:cubicBezTo>
                  <a:pt x="134" y="359"/>
                  <a:pt x="134" y="359"/>
                  <a:pt x="134" y="359"/>
                </a:cubicBezTo>
                <a:cubicBezTo>
                  <a:pt x="132" y="358"/>
                  <a:pt x="131" y="356"/>
                  <a:pt x="130" y="354"/>
                </a:cubicBezTo>
                <a:close/>
                <a:moveTo>
                  <a:pt x="184" y="384"/>
                </a:moveTo>
                <a:cubicBezTo>
                  <a:pt x="170" y="384"/>
                  <a:pt x="157" y="379"/>
                  <a:pt x="146" y="371"/>
                </a:cubicBezTo>
                <a:cubicBezTo>
                  <a:pt x="164" y="329"/>
                  <a:pt x="164" y="329"/>
                  <a:pt x="164" y="329"/>
                </a:cubicBezTo>
                <a:cubicBezTo>
                  <a:pt x="165" y="329"/>
                  <a:pt x="166" y="329"/>
                  <a:pt x="166" y="329"/>
                </a:cubicBezTo>
                <a:cubicBezTo>
                  <a:pt x="166" y="329"/>
                  <a:pt x="166" y="329"/>
                  <a:pt x="166" y="329"/>
                </a:cubicBezTo>
                <a:cubicBezTo>
                  <a:pt x="166" y="329"/>
                  <a:pt x="166" y="329"/>
                  <a:pt x="166" y="329"/>
                </a:cubicBezTo>
                <a:cubicBezTo>
                  <a:pt x="166" y="329"/>
                  <a:pt x="166" y="329"/>
                  <a:pt x="166" y="329"/>
                </a:cubicBezTo>
                <a:cubicBezTo>
                  <a:pt x="167" y="329"/>
                  <a:pt x="168" y="329"/>
                  <a:pt x="169" y="329"/>
                </a:cubicBezTo>
                <a:cubicBezTo>
                  <a:pt x="192" y="383"/>
                  <a:pt x="192" y="383"/>
                  <a:pt x="192" y="383"/>
                </a:cubicBezTo>
                <a:cubicBezTo>
                  <a:pt x="190" y="383"/>
                  <a:pt x="187" y="384"/>
                  <a:pt x="184" y="384"/>
                </a:cubicBezTo>
                <a:close/>
                <a:moveTo>
                  <a:pt x="183" y="323"/>
                </a:moveTo>
                <a:cubicBezTo>
                  <a:pt x="184" y="322"/>
                  <a:pt x="184" y="322"/>
                  <a:pt x="185" y="322"/>
                </a:cubicBezTo>
                <a:cubicBezTo>
                  <a:pt x="185" y="321"/>
                  <a:pt x="185" y="321"/>
                  <a:pt x="185" y="321"/>
                </a:cubicBezTo>
                <a:cubicBezTo>
                  <a:pt x="202" y="329"/>
                  <a:pt x="202" y="329"/>
                  <a:pt x="202" y="329"/>
                </a:cubicBezTo>
                <a:cubicBezTo>
                  <a:pt x="204" y="371"/>
                  <a:pt x="204" y="371"/>
                  <a:pt x="204" y="371"/>
                </a:cubicBezTo>
                <a:lnTo>
                  <a:pt x="183" y="323"/>
                </a:lnTo>
                <a:close/>
                <a:moveTo>
                  <a:pt x="207" y="224"/>
                </a:moveTo>
                <a:cubicBezTo>
                  <a:pt x="202" y="224"/>
                  <a:pt x="197" y="220"/>
                  <a:pt x="197" y="214"/>
                </a:cubicBezTo>
                <a:cubicBezTo>
                  <a:pt x="197" y="209"/>
                  <a:pt x="202" y="204"/>
                  <a:pt x="207" y="204"/>
                </a:cubicBezTo>
                <a:cubicBezTo>
                  <a:pt x="212" y="204"/>
                  <a:pt x="217" y="209"/>
                  <a:pt x="217" y="214"/>
                </a:cubicBezTo>
                <a:cubicBezTo>
                  <a:pt x="217" y="220"/>
                  <a:pt x="212" y="224"/>
                  <a:pt x="207" y="224"/>
                </a:cubicBezTo>
                <a:close/>
                <a:moveTo>
                  <a:pt x="237" y="357"/>
                </a:moveTo>
                <a:cubicBezTo>
                  <a:pt x="232" y="363"/>
                  <a:pt x="227" y="369"/>
                  <a:pt x="220" y="373"/>
                </a:cubicBezTo>
                <a:cubicBezTo>
                  <a:pt x="218" y="336"/>
                  <a:pt x="218" y="336"/>
                  <a:pt x="218" y="336"/>
                </a:cubicBezTo>
                <a:cubicBezTo>
                  <a:pt x="240" y="347"/>
                  <a:pt x="240" y="347"/>
                  <a:pt x="240" y="347"/>
                </a:cubicBezTo>
                <a:cubicBezTo>
                  <a:pt x="240" y="348"/>
                  <a:pt x="240" y="349"/>
                  <a:pt x="240" y="350"/>
                </a:cubicBezTo>
                <a:cubicBezTo>
                  <a:pt x="240" y="351"/>
                  <a:pt x="240" y="353"/>
                  <a:pt x="241" y="354"/>
                </a:cubicBezTo>
                <a:cubicBezTo>
                  <a:pt x="239" y="355"/>
                  <a:pt x="238" y="356"/>
                  <a:pt x="237" y="357"/>
                </a:cubicBezTo>
                <a:close/>
                <a:moveTo>
                  <a:pt x="247" y="332"/>
                </a:moveTo>
                <a:cubicBezTo>
                  <a:pt x="218" y="318"/>
                  <a:pt x="218" y="318"/>
                  <a:pt x="218" y="318"/>
                </a:cubicBezTo>
                <a:cubicBezTo>
                  <a:pt x="214" y="258"/>
                  <a:pt x="214" y="258"/>
                  <a:pt x="214" y="258"/>
                </a:cubicBezTo>
                <a:cubicBezTo>
                  <a:pt x="248" y="331"/>
                  <a:pt x="248" y="331"/>
                  <a:pt x="248" y="331"/>
                </a:cubicBezTo>
                <a:cubicBezTo>
                  <a:pt x="248" y="331"/>
                  <a:pt x="248" y="332"/>
                  <a:pt x="247" y="332"/>
                </a:cubicBezTo>
                <a:close/>
                <a:moveTo>
                  <a:pt x="266" y="359"/>
                </a:moveTo>
                <a:cubicBezTo>
                  <a:pt x="261" y="359"/>
                  <a:pt x="256" y="355"/>
                  <a:pt x="256" y="350"/>
                </a:cubicBezTo>
                <a:cubicBezTo>
                  <a:pt x="256" y="344"/>
                  <a:pt x="261" y="340"/>
                  <a:pt x="266" y="340"/>
                </a:cubicBezTo>
                <a:cubicBezTo>
                  <a:pt x="271" y="340"/>
                  <a:pt x="276" y="344"/>
                  <a:pt x="276" y="350"/>
                </a:cubicBezTo>
                <a:cubicBezTo>
                  <a:pt x="276" y="355"/>
                  <a:pt x="271" y="359"/>
                  <a:pt x="266" y="359"/>
                </a:cubicBezTo>
                <a:close/>
                <a:moveTo>
                  <a:pt x="288" y="337"/>
                </a:moveTo>
                <a:cubicBezTo>
                  <a:pt x="286" y="333"/>
                  <a:pt x="282" y="329"/>
                  <a:pt x="278" y="327"/>
                </a:cubicBezTo>
                <a:cubicBezTo>
                  <a:pt x="282" y="298"/>
                  <a:pt x="282" y="298"/>
                  <a:pt x="282" y="298"/>
                </a:cubicBezTo>
                <a:cubicBezTo>
                  <a:pt x="282" y="298"/>
                  <a:pt x="283" y="298"/>
                  <a:pt x="283" y="298"/>
                </a:cubicBezTo>
                <a:cubicBezTo>
                  <a:pt x="288" y="297"/>
                  <a:pt x="293" y="294"/>
                  <a:pt x="296" y="290"/>
                </a:cubicBezTo>
                <a:cubicBezTo>
                  <a:pt x="322" y="303"/>
                  <a:pt x="322" y="303"/>
                  <a:pt x="322" y="303"/>
                </a:cubicBezTo>
                <a:cubicBezTo>
                  <a:pt x="323" y="331"/>
                  <a:pt x="323" y="331"/>
                  <a:pt x="323" y="331"/>
                </a:cubicBezTo>
                <a:lnTo>
                  <a:pt x="288" y="337"/>
                </a:lnTo>
                <a:close/>
                <a:moveTo>
                  <a:pt x="310" y="366"/>
                </a:moveTo>
                <a:cubicBezTo>
                  <a:pt x="291" y="355"/>
                  <a:pt x="291" y="355"/>
                  <a:pt x="291" y="355"/>
                </a:cubicBezTo>
                <a:cubicBezTo>
                  <a:pt x="291" y="354"/>
                  <a:pt x="291" y="354"/>
                  <a:pt x="291" y="353"/>
                </a:cubicBezTo>
                <a:cubicBezTo>
                  <a:pt x="324" y="347"/>
                  <a:pt x="324" y="347"/>
                  <a:pt x="324" y="347"/>
                </a:cubicBezTo>
                <a:cubicBezTo>
                  <a:pt x="324" y="359"/>
                  <a:pt x="324" y="359"/>
                  <a:pt x="324" y="359"/>
                </a:cubicBezTo>
                <a:cubicBezTo>
                  <a:pt x="320" y="362"/>
                  <a:pt x="315" y="364"/>
                  <a:pt x="310" y="366"/>
                </a:cubicBezTo>
                <a:close/>
                <a:moveTo>
                  <a:pt x="326" y="212"/>
                </a:moveTo>
                <a:cubicBezTo>
                  <a:pt x="320" y="212"/>
                  <a:pt x="316" y="208"/>
                  <a:pt x="316" y="203"/>
                </a:cubicBezTo>
                <a:cubicBezTo>
                  <a:pt x="316" y="197"/>
                  <a:pt x="320" y="193"/>
                  <a:pt x="326" y="193"/>
                </a:cubicBezTo>
                <a:cubicBezTo>
                  <a:pt x="331" y="193"/>
                  <a:pt x="335" y="197"/>
                  <a:pt x="335" y="203"/>
                </a:cubicBezTo>
                <a:cubicBezTo>
                  <a:pt x="335" y="208"/>
                  <a:pt x="331" y="212"/>
                  <a:pt x="326" y="212"/>
                </a:cubicBezTo>
                <a:close/>
                <a:moveTo>
                  <a:pt x="361" y="323"/>
                </a:moveTo>
                <a:cubicBezTo>
                  <a:pt x="339" y="327"/>
                  <a:pt x="339" y="327"/>
                  <a:pt x="339" y="327"/>
                </a:cubicBezTo>
                <a:cubicBezTo>
                  <a:pt x="338" y="312"/>
                  <a:pt x="338" y="312"/>
                  <a:pt x="338" y="312"/>
                </a:cubicBezTo>
                <a:cubicBezTo>
                  <a:pt x="361" y="323"/>
                  <a:pt x="361" y="323"/>
                  <a:pt x="361" y="323"/>
                </a:cubicBezTo>
                <a:cubicBezTo>
                  <a:pt x="361" y="323"/>
                  <a:pt x="361" y="323"/>
                  <a:pt x="361" y="323"/>
                </a:cubicBezTo>
                <a:close/>
                <a:moveTo>
                  <a:pt x="368" y="308"/>
                </a:moveTo>
                <a:cubicBezTo>
                  <a:pt x="337" y="293"/>
                  <a:pt x="337" y="293"/>
                  <a:pt x="337" y="293"/>
                </a:cubicBezTo>
                <a:cubicBezTo>
                  <a:pt x="335" y="240"/>
                  <a:pt x="335" y="240"/>
                  <a:pt x="335" y="240"/>
                </a:cubicBezTo>
                <a:cubicBezTo>
                  <a:pt x="368" y="308"/>
                  <a:pt x="368" y="308"/>
                  <a:pt x="368" y="308"/>
                </a:cubicBezTo>
                <a:cubicBezTo>
                  <a:pt x="368" y="308"/>
                  <a:pt x="368" y="308"/>
                  <a:pt x="368" y="308"/>
                </a:cubicBezTo>
                <a:close/>
                <a:moveTo>
                  <a:pt x="386" y="336"/>
                </a:moveTo>
                <a:cubicBezTo>
                  <a:pt x="381" y="336"/>
                  <a:pt x="376" y="332"/>
                  <a:pt x="376" y="327"/>
                </a:cubicBezTo>
                <a:cubicBezTo>
                  <a:pt x="376" y="321"/>
                  <a:pt x="381" y="317"/>
                  <a:pt x="386" y="317"/>
                </a:cubicBezTo>
                <a:cubicBezTo>
                  <a:pt x="392" y="317"/>
                  <a:pt x="396" y="321"/>
                  <a:pt x="396" y="327"/>
                </a:cubicBezTo>
                <a:cubicBezTo>
                  <a:pt x="396" y="332"/>
                  <a:pt x="392" y="336"/>
                  <a:pt x="386" y="336"/>
                </a:cubicBezTo>
                <a:close/>
                <a:moveTo>
                  <a:pt x="463" y="280"/>
                </a:moveTo>
                <a:cubicBezTo>
                  <a:pt x="459" y="281"/>
                  <a:pt x="456" y="284"/>
                  <a:pt x="456" y="288"/>
                </a:cubicBezTo>
                <a:cubicBezTo>
                  <a:pt x="456" y="289"/>
                  <a:pt x="456" y="289"/>
                  <a:pt x="456" y="289"/>
                </a:cubicBezTo>
                <a:cubicBezTo>
                  <a:pt x="456" y="322"/>
                  <a:pt x="430" y="348"/>
                  <a:pt x="398" y="350"/>
                </a:cubicBezTo>
                <a:cubicBezTo>
                  <a:pt x="406" y="345"/>
                  <a:pt x="412" y="336"/>
                  <a:pt x="412" y="327"/>
                </a:cubicBezTo>
                <a:cubicBezTo>
                  <a:pt x="412" y="325"/>
                  <a:pt x="412" y="323"/>
                  <a:pt x="412" y="321"/>
                </a:cubicBezTo>
                <a:cubicBezTo>
                  <a:pt x="409" y="309"/>
                  <a:pt x="398" y="301"/>
                  <a:pt x="386" y="301"/>
                </a:cubicBezTo>
                <a:cubicBezTo>
                  <a:pt x="385" y="301"/>
                  <a:pt x="384" y="301"/>
                  <a:pt x="383" y="301"/>
                </a:cubicBezTo>
                <a:cubicBezTo>
                  <a:pt x="347" y="228"/>
                  <a:pt x="347" y="228"/>
                  <a:pt x="347" y="228"/>
                </a:cubicBezTo>
                <a:cubicBezTo>
                  <a:pt x="400" y="262"/>
                  <a:pt x="400" y="262"/>
                  <a:pt x="400" y="262"/>
                </a:cubicBezTo>
                <a:cubicBezTo>
                  <a:pt x="400" y="264"/>
                  <a:pt x="399" y="267"/>
                  <a:pt x="399" y="269"/>
                </a:cubicBezTo>
                <a:cubicBezTo>
                  <a:pt x="399" y="277"/>
                  <a:pt x="403" y="285"/>
                  <a:pt x="411" y="290"/>
                </a:cubicBezTo>
                <a:cubicBezTo>
                  <a:pt x="415" y="293"/>
                  <a:pt x="420" y="295"/>
                  <a:pt x="425" y="295"/>
                </a:cubicBezTo>
                <a:cubicBezTo>
                  <a:pt x="425" y="295"/>
                  <a:pt x="425" y="295"/>
                  <a:pt x="425" y="295"/>
                </a:cubicBezTo>
                <a:cubicBezTo>
                  <a:pt x="433" y="295"/>
                  <a:pt x="442" y="290"/>
                  <a:pt x="447" y="283"/>
                </a:cubicBezTo>
                <a:cubicBezTo>
                  <a:pt x="448" y="280"/>
                  <a:pt x="449" y="278"/>
                  <a:pt x="450" y="275"/>
                </a:cubicBezTo>
                <a:cubicBezTo>
                  <a:pt x="482" y="272"/>
                  <a:pt x="482" y="272"/>
                  <a:pt x="482" y="272"/>
                </a:cubicBezTo>
                <a:cubicBezTo>
                  <a:pt x="482" y="272"/>
                  <a:pt x="482" y="273"/>
                  <a:pt x="482" y="273"/>
                </a:cubicBezTo>
                <a:cubicBezTo>
                  <a:pt x="476" y="277"/>
                  <a:pt x="470" y="279"/>
                  <a:pt x="463" y="280"/>
                </a:cubicBezTo>
                <a:close/>
                <a:moveTo>
                  <a:pt x="490" y="242"/>
                </a:moveTo>
                <a:cubicBezTo>
                  <a:pt x="472" y="229"/>
                  <a:pt x="472" y="229"/>
                  <a:pt x="472" y="229"/>
                </a:cubicBezTo>
                <a:cubicBezTo>
                  <a:pt x="482" y="218"/>
                  <a:pt x="482" y="218"/>
                  <a:pt x="482" y="218"/>
                </a:cubicBezTo>
                <a:cubicBezTo>
                  <a:pt x="490" y="241"/>
                  <a:pt x="490" y="241"/>
                  <a:pt x="490" y="241"/>
                </a:cubicBezTo>
                <a:cubicBezTo>
                  <a:pt x="490" y="241"/>
                  <a:pt x="490" y="242"/>
                  <a:pt x="490" y="242"/>
                </a:cubicBezTo>
                <a:close/>
                <a:moveTo>
                  <a:pt x="506" y="236"/>
                </a:moveTo>
                <a:cubicBezTo>
                  <a:pt x="495" y="204"/>
                  <a:pt x="495" y="204"/>
                  <a:pt x="495" y="204"/>
                </a:cubicBezTo>
                <a:cubicBezTo>
                  <a:pt x="498" y="201"/>
                  <a:pt x="498" y="201"/>
                  <a:pt x="498" y="201"/>
                </a:cubicBezTo>
                <a:cubicBezTo>
                  <a:pt x="503" y="209"/>
                  <a:pt x="506" y="219"/>
                  <a:pt x="506" y="230"/>
                </a:cubicBezTo>
                <a:cubicBezTo>
                  <a:pt x="506" y="232"/>
                  <a:pt x="506" y="234"/>
                  <a:pt x="506" y="236"/>
                </a:cubicBezTo>
                <a:cubicBezTo>
                  <a:pt x="506" y="236"/>
                  <a:pt x="506" y="236"/>
                  <a:pt x="506" y="236"/>
                </a:cubicBezTo>
                <a:close/>
              </a:path>
            </a:pathLst>
          </a:custGeom>
          <a:solidFill>
            <a:srgbClr val="C2C3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4" tIns="34289" rIns="68574" bIns="34289"/>
          <a:lstStyle/>
          <a:p>
            <a:endParaRPr lang="en-US">
              <a:latin typeface="Candara" pitchFamily="34" charset="0"/>
            </a:endParaRPr>
          </a:p>
        </p:txBody>
      </p:sp>
      <p:sp>
        <p:nvSpPr>
          <p:cNvPr id="45" name="Freeform 44"/>
          <p:cNvSpPr/>
          <p:nvPr/>
        </p:nvSpPr>
        <p:spPr bwMode="auto">
          <a:xfrm>
            <a:off x="1180214" y="3472214"/>
            <a:ext cx="3157870" cy="1201479"/>
          </a:xfrm>
          <a:custGeom>
            <a:avLst/>
            <a:gdLst>
              <a:gd name="connsiteX0" fmla="*/ 0 w 3157870"/>
              <a:gd name="connsiteY0" fmla="*/ 10633 h 1201479"/>
              <a:gd name="connsiteX1" fmla="*/ 1913860 w 3157870"/>
              <a:gd name="connsiteY1" fmla="*/ 0 h 1201479"/>
              <a:gd name="connsiteX2" fmla="*/ 3157870 w 3157870"/>
              <a:gd name="connsiteY2" fmla="*/ 1201479 h 1201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57870" h="1201479">
                <a:moveTo>
                  <a:pt x="0" y="10633"/>
                </a:moveTo>
                <a:lnTo>
                  <a:pt x="1913860" y="0"/>
                </a:lnTo>
                <a:lnTo>
                  <a:pt x="3157870" y="1201479"/>
                </a:ln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46" name="Freeform 45"/>
          <p:cNvSpPr/>
          <p:nvPr/>
        </p:nvSpPr>
        <p:spPr bwMode="auto">
          <a:xfrm>
            <a:off x="4465674" y="3174503"/>
            <a:ext cx="3593805" cy="1531088"/>
          </a:xfrm>
          <a:custGeom>
            <a:avLst/>
            <a:gdLst>
              <a:gd name="connsiteX0" fmla="*/ 0 w 3593805"/>
              <a:gd name="connsiteY0" fmla="*/ 1531088 h 1531088"/>
              <a:gd name="connsiteX1" fmla="*/ 797442 w 3593805"/>
              <a:gd name="connsiteY1" fmla="*/ 818707 h 1531088"/>
              <a:gd name="connsiteX2" fmla="*/ 2137145 w 3593805"/>
              <a:gd name="connsiteY2" fmla="*/ 255181 h 1531088"/>
              <a:gd name="connsiteX3" fmla="*/ 3593805 w 3593805"/>
              <a:gd name="connsiteY3" fmla="*/ 0 h 1531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3805" h="1531088">
                <a:moveTo>
                  <a:pt x="0" y="1531088"/>
                </a:moveTo>
                <a:lnTo>
                  <a:pt x="797442" y="818707"/>
                </a:lnTo>
                <a:lnTo>
                  <a:pt x="2137145" y="255181"/>
                </a:lnTo>
                <a:lnTo>
                  <a:pt x="3593805" y="0"/>
                </a:ln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0000"/>
              </a:solidFill>
            </a:endParaRPr>
          </a:p>
        </p:txBody>
      </p:sp>
      <p:pic>
        <p:nvPicPr>
          <p:cNvPr id="47" name="Picture 789" descr="图片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21354" y="3427571"/>
            <a:ext cx="382494" cy="280276"/>
          </a:xfrm>
          <a:prstGeom prst="rect">
            <a:avLst/>
          </a:prstGeom>
          <a:noFill/>
        </p:spPr>
      </p:pic>
      <p:pic>
        <p:nvPicPr>
          <p:cNvPr id="48" name="Picture 789" descr="图片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6837" y="4632457"/>
            <a:ext cx="382494" cy="280276"/>
          </a:xfrm>
          <a:prstGeom prst="rect">
            <a:avLst/>
          </a:prstGeom>
          <a:noFill/>
        </p:spPr>
      </p:pic>
      <p:pic>
        <p:nvPicPr>
          <p:cNvPr id="49" name="Picture 789" descr="图片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95630" y="3422157"/>
            <a:ext cx="382494" cy="280276"/>
          </a:xfrm>
          <a:prstGeom prst="rect">
            <a:avLst/>
          </a:prstGeom>
          <a:noFill/>
        </p:spPr>
      </p:pic>
      <p:pic>
        <p:nvPicPr>
          <p:cNvPr id="50" name="Picture 789" descr="图片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3865949"/>
            <a:ext cx="382494" cy="280276"/>
          </a:xfrm>
          <a:prstGeom prst="rect">
            <a:avLst/>
          </a:prstGeom>
          <a:noFill/>
        </p:spPr>
      </p:pic>
      <p:sp>
        <p:nvSpPr>
          <p:cNvPr id="51" name="Freeform 3"/>
          <p:cNvSpPr>
            <a:spLocks noChangeAspect="1" noEditPoints="1"/>
          </p:cNvSpPr>
          <p:nvPr/>
        </p:nvSpPr>
        <p:spPr bwMode="auto">
          <a:xfrm>
            <a:off x="4241913" y="5586660"/>
            <a:ext cx="556393" cy="444071"/>
          </a:xfrm>
          <a:custGeom>
            <a:avLst/>
            <a:gdLst>
              <a:gd name="T0" fmla="*/ 2147483647 w 452"/>
              <a:gd name="T1" fmla="*/ 902027154 h 296"/>
              <a:gd name="T2" fmla="*/ 2147483647 w 452"/>
              <a:gd name="T3" fmla="*/ 732899409 h 296"/>
              <a:gd name="T4" fmla="*/ 2147483647 w 452"/>
              <a:gd name="T5" fmla="*/ 775179468 h 296"/>
              <a:gd name="T6" fmla="*/ 2147483647 w 452"/>
              <a:gd name="T7" fmla="*/ 1183912986 h 296"/>
              <a:gd name="T8" fmla="*/ 2040143987 w 452"/>
              <a:gd name="T9" fmla="*/ 1381231191 h 296"/>
              <a:gd name="T10" fmla="*/ 2147483647 w 452"/>
              <a:gd name="T11" fmla="*/ 2147483647 h 296"/>
              <a:gd name="T12" fmla="*/ 2147483647 w 452"/>
              <a:gd name="T13" fmla="*/ 2147483647 h 296"/>
              <a:gd name="T14" fmla="*/ 2147483647 w 452"/>
              <a:gd name="T15" fmla="*/ 2147483647 h 296"/>
              <a:gd name="T16" fmla="*/ 2147483647 w 452"/>
              <a:gd name="T17" fmla="*/ 2147483647 h 296"/>
              <a:gd name="T18" fmla="*/ 2147483647 w 452"/>
              <a:gd name="T19" fmla="*/ 2147483647 h 296"/>
              <a:gd name="T20" fmla="*/ 2147483647 w 452"/>
              <a:gd name="T21" fmla="*/ 2147483647 h 296"/>
              <a:gd name="T22" fmla="*/ 2147483647 w 452"/>
              <a:gd name="T23" fmla="*/ 1338947378 h 296"/>
              <a:gd name="T24" fmla="*/ 2147483647 w 452"/>
              <a:gd name="T25" fmla="*/ 972497673 h 296"/>
              <a:gd name="T26" fmla="*/ 2147483647 w 452"/>
              <a:gd name="T27" fmla="*/ 1451701710 h 296"/>
              <a:gd name="T28" fmla="*/ 2147483647 w 452"/>
              <a:gd name="T29" fmla="*/ 1310760671 h 296"/>
              <a:gd name="T30" fmla="*/ 2147483647 w 452"/>
              <a:gd name="T31" fmla="*/ 2147483647 h 296"/>
              <a:gd name="T32" fmla="*/ 2147483647 w 452"/>
              <a:gd name="T33" fmla="*/ 1592642749 h 296"/>
              <a:gd name="T34" fmla="*/ 2147483647 w 452"/>
              <a:gd name="T35" fmla="*/ 1620833209 h 296"/>
              <a:gd name="T36" fmla="*/ 2147483647 w 452"/>
              <a:gd name="T37" fmla="*/ 2029562973 h 296"/>
              <a:gd name="T38" fmla="*/ 2147483647 w 452"/>
              <a:gd name="T39" fmla="*/ 2147483647 h 296"/>
              <a:gd name="T40" fmla="*/ 2147483647 w 452"/>
              <a:gd name="T41" fmla="*/ 2147483647 h 296"/>
              <a:gd name="T42" fmla="*/ 2147483647 w 452"/>
              <a:gd name="T43" fmla="*/ 2147483647 h 296"/>
              <a:gd name="T44" fmla="*/ 2147483647 w 452"/>
              <a:gd name="T45" fmla="*/ 2147483647 h 296"/>
              <a:gd name="T46" fmla="*/ 2147483647 w 452"/>
              <a:gd name="T47" fmla="*/ 2147483647 h 296"/>
              <a:gd name="T48" fmla="*/ 2147483647 w 452"/>
              <a:gd name="T49" fmla="*/ 2100033492 h 296"/>
              <a:gd name="T50" fmla="*/ 2147483647 w 452"/>
              <a:gd name="T51" fmla="*/ 1818151415 h 296"/>
              <a:gd name="T52" fmla="*/ 2147483647 w 452"/>
              <a:gd name="T53" fmla="*/ 1775867601 h 296"/>
              <a:gd name="T54" fmla="*/ 2147483647 w 452"/>
              <a:gd name="T55" fmla="*/ 2100033492 h 296"/>
              <a:gd name="T56" fmla="*/ 2147483647 w 452"/>
              <a:gd name="T57" fmla="*/ 1493985524 h 296"/>
              <a:gd name="T58" fmla="*/ 2147483647 w 452"/>
              <a:gd name="T59" fmla="*/ 902027154 h 296"/>
              <a:gd name="T60" fmla="*/ 2147483647 w 452"/>
              <a:gd name="T61" fmla="*/ 1198006339 h 296"/>
              <a:gd name="T62" fmla="*/ 2147483647 w 452"/>
              <a:gd name="T63" fmla="*/ 1522172230 h 296"/>
              <a:gd name="T64" fmla="*/ 2147483647 w 452"/>
              <a:gd name="T65" fmla="*/ 2147483647 h 296"/>
              <a:gd name="T66" fmla="*/ 2147483647 w 452"/>
              <a:gd name="T67" fmla="*/ 2147483647 h 296"/>
              <a:gd name="T68" fmla="*/ 2147483647 w 452"/>
              <a:gd name="T69" fmla="*/ 2147483647 h 296"/>
              <a:gd name="T70" fmla="*/ 2147483647 w 452"/>
              <a:gd name="T71" fmla="*/ 2147483647 h 296"/>
              <a:gd name="T72" fmla="*/ 2147483647 w 452"/>
              <a:gd name="T73" fmla="*/ 2142317306 h 296"/>
              <a:gd name="T74" fmla="*/ 2147483647 w 452"/>
              <a:gd name="T75" fmla="*/ 1747680895 h 296"/>
              <a:gd name="T76" fmla="*/ 2147483647 w 452"/>
              <a:gd name="T77" fmla="*/ 1324854024 h 296"/>
              <a:gd name="T78" fmla="*/ 2147483647 w 452"/>
              <a:gd name="T79" fmla="*/ 2147483647 h 296"/>
              <a:gd name="T80" fmla="*/ 2147483647 w 452"/>
              <a:gd name="T81" fmla="*/ 2147483647 h 296"/>
              <a:gd name="T82" fmla="*/ 2147483647 w 452"/>
              <a:gd name="T83" fmla="*/ 2147483647 h 296"/>
              <a:gd name="T84" fmla="*/ 2147483647 w 452"/>
              <a:gd name="T85" fmla="*/ 873840448 h 296"/>
              <a:gd name="T86" fmla="*/ 2147483647 w 452"/>
              <a:gd name="T87" fmla="*/ 2147483647 h 296"/>
              <a:gd name="T88" fmla="*/ 661289267 w 452"/>
              <a:gd name="T89" fmla="*/ 2147483647 h 296"/>
              <a:gd name="T90" fmla="*/ 661289267 w 452"/>
              <a:gd name="T91" fmla="*/ 225508666 h 296"/>
              <a:gd name="T92" fmla="*/ 2147483647 w 452"/>
              <a:gd name="T93" fmla="*/ 521484096 h 296"/>
              <a:gd name="T94" fmla="*/ 2147483647 w 452"/>
              <a:gd name="T95" fmla="*/ 521484096 h 296"/>
              <a:gd name="T96" fmla="*/ 2147483647 w 452"/>
              <a:gd name="T97" fmla="*/ 0 h 296"/>
              <a:gd name="T98" fmla="*/ 436169516 w 452"/>
              <a:gd name="T99" fmla="*/ 197318205 h 296"/>
              <a:gd name="T100" fmla="*/ 436169516 w 452"/>
              <a:gd name="T101" fmla="*/ 2147483647 h 296"/>
              <a:gd name="T102" fmla="*/ 196979782 w 452"/>
              <a:gd name="T103" fmla="*/ 2147483647 h 296"/>
              <a:gd name="T104" fmla="*/ 0 w 452"/>
              <a:gd name="T105" fmla="*/ 2147483647 h 296"/>
              <a:gd name="T106" fmla="*/ 2147483647 w 452"/>
              <a:gd name="T107" fmla="*/ 2147483647 h 296"/>
              <a:gd name="T108" fmla="*/ 2147483647 w 452"/>
              <a:gd name="T109" fmla="*/ 2147483647 h 296"/>
              <a:gd name="T110" fmla="*/ 2147483647 w 452"/>
              <a:gd name="T111" fmla="*/ 2147483647 h 296"/>
              <a:gd name="T112" fmla="*/ 225119750 w 452"/>
              <a:gd name="T113" fmla="*/ 2147483647 h 296"/>
              <a:gd name="T114" fmla="*/ 2147483647 w 452"/>
              <a:gd name="T115" fmla="*/ 2147483647 h 296"/>
              <a:gd name="T116" fmla="*/ 2147483647 w 452"/>
              <a:gd name="T117" fmla="*/ 2147483647 h 296"/>
              <a:gd name="T118" fmla="*/ 2147483647 w 452"/>
              <a:gd name="T119" fmla="*/ 2147483647 h 29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452" h="296">
                <a:moveTo>
                  <a:pt x="322" y="80"/>
                </a:moveTo>
                <a:cubicBezTo>
                  <a:pt x="322" y="71"/>
                  <a:pt x="315" y="64"/>
                  <a:pt x="306" y="64"/>
                </a:cubicBezTo>
                <a:cubicBezTo>
                  <a:pt x="301" y="64"/>
                  <a:pt x="296" y="67"/>
                  <a:pt x="294" y="70"/>
                </a:cubicBezTo>
                <a:cubicBezTo>
                  <a:pt x="225" y="52"/>
                  <a:pt x="225" y="52"/>
                  <a:pt x="225" y="52"/>
                </a:cubicBezTo>
                <a:cubicBezTo>
                  <a:pt x="224" y="45"/>
                  <a:pt x="217" y="39"/>
                  <a:pt x="209" y="39"/>
                </a:cubicBezTo>
                <a:cubicBezTo>
                  <a:pt x="200" y="39"/>
                  <a:pt x="193" y="46"/>
                  <a:pt x="193" y="55"/>
                </a:cubicBezTo>
                <a:cubicBezTo>
                  <a:pt x="193" y="56"/>
                  <a:pt x="193" y="58"/>
                  <a:pt x="194" y="60"/>
                </a:cubicBezTo>
                <a:cubicBezTo>
                  <a:pt x="168" y="84"/>
                  <a:pt x="168" y="84"/>
                  <a:pt x="168" y="84"/>
                </a:cubicBezTo>
                <a:cubicBezTo>
                  <a:pt x="166" y="83"/>
                  <a:pt x="164" y="82"/>
                  <a:pt x="161" y="82"/>
                </a:cubicBezTo>
                <a:cubicBezTo>
                  <a:pt x="153" y="82"/>
                  <a:pt x="145" y="90"/>
                  <a:pt x="145" y="98"/>
                </a:cubicBezTo>
                <a:cubicBezTo>
                  <a:pt x="145" y="105"/>
                  <a:pt x="150" y="111"/>
                  <a:pt x="155" y="113"/>
                </a:cubicBezTo>
                <a:cubicBezTo>
                  <a:pt x="155" y="173"/>
                  <a:pt x="155" y="173"/>
                  <a:pt x="155" y="173"/>
                </a:cubicBezTo>
                <a:cubicBezTo>
                  <a:pt x="150" y="176"/>
                  <a:pt x="145" y="181"/>
                  <a:pt x="145" y="188"/>
                </a:cubicBezTo>
                <a:cubicBezTo>
                  <a:pt x="145" y="197"/>
                  <a:pt x="153" y="204"/>
                  <a:pt x="161" y="204"/>
                </a:cubicBezTo>
                <a:cubicBezTo>
                  <a:pt x="167" y="204"/>
                  <a:pt x="171" y="201"/>
                  <a:pt x="174" y="197"/>
                </a:cubicBezTo>
                <a:cubicBezTo>
                  <a:pt x="243" y="215"/>
                  <a:pt x="243" y="215"/>
                  <a:pt x="243" y="215"/>
                </a:cubicBezTo>
                <a:cubicBezTo>
                  <a:pt x="244" y="223"/>
                  <a:pt x="250" y="229"/>
                  <a:pt x="259" y="229"/>
                </a:cubicBezTo>
                <a:cubicBezTo>
                  <a:pt x="267" y="229"/>
                  <a:pt x="274" y="222"/>
                  <a:pt x="274" y="213"/>
                </a:cubicBezTo>
                <a:cubicBezTo>
                  <a:pt x="274" y="211"/>
                  <a:pt x="274" y="209"/>
                  <a:pt x="273" y="208"/>
                </a:cubicBezTo>
                <a:cubicBezTo>
                  <a:pt x="299" y="184"/>
                  <a:pt x="299" y="184"/>
                  <a:pt x="299" y="184"/>
                </a:cubicBezTo>
                <a:cubicBezTo>
                  <a:pt x="302" y="185"/>
                  <a:pt x="304" y="185"/>
                  <a:pt x="306" y="185"/>
                </a:cubicBezTo>
                <a:cubicBezTo>
                  <a:pt x="315" y="185"/>
                  <a:pt x="322" y="178"/>
                  <a:pt x="322" y="169"/>
                </a:cubicBezTo>
                <a:cubicBezTo>
                  <a:pt x="322" y="163"/>
                  <a:pt x="318" y="157"/>
                  <a:pt x="312" y="155"/>
                </a:cubicBezTo>
                <a:cubicBezTo>
                  <a:pt x="312" y="95"/>
                  <a:pt x="312" y="95"/>
                  <a:pt x="312" y="95"/>
                </a:cubicBezTo>
                <a:cubicBezTo>
                  <a:pt x="318" y="92"/>
                  <a:pt x="322" y="87"/>
                  <a:pt x="322" y="80"/>
                </a:cubicBezTo>
                <a:close/>
                <a:moveTo>
                  <a:pt x="202" y="69"/>
                </a:moveTo>
                <a:cubicBezTo>
                  <a:pt x="203" y="69"/>
                  <a:pt x="203" y="69"/>
                  <a:pt x="203" y="69"/>
                </a:cubicBezTo>
                <a:cubicBezTo>
                  <a:pt x="203" y="103"/>
                  <a:pt x="203" y="103"/>
                  <a:pt x="203" y="103"/>
                </a:cubicBezTo>
                <a:cubicBezTo>
                  <a:pt x="177" y="96"/>
                  <a:pt x="177" y="96"/>
                  <a:pt x="177" y="96"/>
                </a:cubicBezTo>
                <a:cubicBezTo>
                  <a:pt x="177" y="95"/>
                  <a:pt x="177" y="94"/>
                  <a:pt x="176" y="93"/>
                </a:cubicBezTo>
                <a:lnTo>
                  <a:pt x="202" y="69"/>
                </a:lnTo>
                <a:close/>
                <a:moveTo>
                  <a:pt x="168" y="173"/>
                </a:moveTo>
                <a:cubicBezTo>
                  <a:pt x="168" y="173"/>
                  <a:pt x="168" y="173"/>
                  <a:pt x="167" y="173"/>
                </a:cubicBezTo>
                <a:cubicBezTo>
                  <a:pt x="167" y="113"/>
                  <a:pt x="167" y="113"/>
                  <a:pt x="167" y="113"/>
                </a:cubicBezTo>
                <a:cubicBezTo>
                  <a:pt x="170" y="112"/>
                  <a:pt x="172" y="110"/>
                  <a:pt x="174" y="108"/>
                </a:cubicBezTo>
                <a:cubicBezTo>
                  <a:pt x="203" y="115"/>
                  <a:pt x="203" y="115"/>
                  <a:pt x="203" y="115"/>
                </a:cubicBezTo>
                <a:cubicBezTo>
                  <a:pt x="203" y="129"/>
                  <a:pt x="203" y="129"/>
                  <a:pt x="203" y="129"/>
                </a:cubicBezTo>
                <a:cubicBezTo>
                  <a:pt x="197" y="132"/>
                  <a:pt x="193" y="137"/>
                  <a:pt x="193" y="144"/>
                </a:cubicBezTo>
                <a:cubicBezTo>
                  <a:pt x="193" y="146"/>
                  <a:pt x="193" y="148"/>
                  <a:pt x="194" y="150"/>
                </a:cubicBezTo>
                <a:lnTo>
                  <a:pt x="168" y="173"/>
                </a:lnTo>
                <a:close/>
                <a:moveTo>
                  <a:pt x="253" y="199"/>
                </a:moveTo>
                <a:cubicBezTo>
                  <a:pt x="250" y="200"/>
                  <a:pt x="248" y="201"/>
                  <a:pt x="246" y="204"/>
                </a:cubicBezTo>
                <a:cubicBezTo>
                  <a:pt x="177" y="186"/>
                  <a:pt x="177" y="186"/>
                  <a:pt x="177" y="186"/>
                </a:cubicBezTo>
                <a:cubicBezTo>
                  <a:pt x="177" y="185"/>
                  <a:pt x="177" y="183"/>
                  <a:pt x="176" y="182"/>
                </a:cubicBezTo>
                <a:cubicBezTo>
                  <a:pt x="202" y="158"/>
                  <a:pt x="202" y="158"/>
                  <a:pt x="202" y="158"/>
                </a:cubicBezTo>
                <a:cubicBezTo>
                  <a:pt x="204" y="159"/>
                  <a:pt x="207" y="160"/>
                  <a:pt x="209" y="160"/>
                </a:cubicBezTo>
                <a:cubicBezTo>
                  <a:pt x="214" y="160"/>
                  <a:pt x="219" y="157"/>
                  <a:pt x="222" y="154"/>
                </a:cubicBezTo>
                <a:cubicBezTo>
                  <a:pt x="253" y="162"/>
                  <a:pt x="253" y="162"/>
                  <a:pt x="253" y="162"/>
                </a:cubicBezTo>
                <a:lnTo>
                  <a:pt x="253" y="199"/>
                </a:lnTo>
                <a:close/>
                <a:moveTo>
                  <a:pt x="253" y="149"/>
                </a:moveTo>
                <a:cubicBezTo>
                  <a:pt x="225" y="142"/>
                  <a:pt x="225" y="142"/>
                  <a:pt x="225" y="142"/>
                </a:cubicBezTo>
                <a:cubicBezTo>
                  <a:pt x="224" y="136"/>
                  <a:pt x="220" y="131"/>
                  <a:pt x="215" y="129"/>
                </a:cubicBezTo>
                <a:cubicBezTo>
                  <a:pt x="215" y="119"/>
                  <a:pt x="215" y="119"/>
                  <a:pt x="215" y="119"/>
                </a:cubicBezTo>
                <a:cubicBezTo>
                  <a:pt x="243" y="126"/>
                  <a:pt x="243" y="126"/>
                  <a:pt x="243" y="126"/>
                </a:cubicBezTo>
                <a:cubicBezTo>
                  <a:pt x="244" y="132"/>
                  <a:pt x="247" y="136"/>
                  <a:pt x="253" y="139"/>
                </a:cubicBezTo>
                <a:lnTo>
                  <a:pt x="253" y="149"/>
                </a:lnTo>
                <a:close/>
                <a:moveTo>
                  <a:pt x="246" y="114"/>
                </a:moveTo>
                <a:cubicBezTo>
                  <a:pt x="215" y="106"/>
                  <a:pt x="215" y="106"/>
                  <a:pt x="215" y="106"/>
                </a:cubicBezTo>
                <a:cubicBezTo>
                  <a:pt x="215" y="69"/>
                  <a:pt x="215" y="69"/>
                  <a:pt x="215" y="69"/>
                </a:cubicBezTo>
                <a:cubicBezTo>
                  <a:pt x="218" y="68"/>
                  <a:pt x="220" y="66"/>
                  <a:pt x="222" y="64"/>
                </a:cubicBezTo>
                <a:cubicBezTo>
                  <a:pt x="290" y="82"/>
                  <a:pt x="290" y="82"/>
                  <a:pt x="290" y="82"/>
                </a:cubicBezTo>
                <a:cubicBezTo>
                  <a:pt x="291" y="83"/>
                  <a:pt x="291" y="84"/>
                  <a:pt x="291" y="85"/>
                </a:cubicBezTo>
                <a:cubicBezTo>
                  <a:pt x="265" y="109"/>
                  <a:pt x="265" y="109"/>
                  <a:pt x="265" y="109"/>
                </a:cubicBezTo>
                <a:cubicBezTo>
                  <a:pt x="263" y="108"/>
                  <a:pt x="261" y="108"/>
                  <a:pt x="259" y="108"/>
                </a:cubicBezTo>
                <a:cubicBezTo>
                  <a:pt x="253" y="108"/>
                  <a:pt x="249" y="110"/>
                  <a:pt x="246" y="114"/>
                </a:cubicBezTo>
                <a:close/>
                <a:moveTo>
                  <a:pt x="265" y="199"/>
                </a:moveTo>
                <a:cubicBezTo>
                  <a:pt x="265" y="199"/>
                  <a:pt x="265" y="199"/>
                  <a:pt x="265" y="199"/>
                </a:cubicBezTo>
                <a:cubicBezTo>
                  <a:pt x="265" y="165"/>
                  <a:pt x="265" y="165"/>
                  <a:pt x="265" y="165"/>
                </a:cubicBezTo>
                <a:cubicBezTo>
                  <a:pt x="290" y="172"/>
                  <a:pt x="290" y="172"/>
                  <a:pt x="290" y="172"/>
                </a:cubicBezTo>
                <a:cubicBezTo>
                  <a:pt x="291" y="173"/>
                  <a:pt x="291" y="174"/>
                  <a:pt x="291" y="175"/>
                </a:cubicBezTo>
                <a:lnTo>
                  <a:pt x="265" y="199"/>
                </a:lnTo>
                <a:close/>
                <a:moveTo>
                  <a:pt x="300" y="155"/>
                </a:moveTo>
                <a:cubicBezTo>
                  <a:pt x="298" y="156"/>
                  <a:pt x="295" y="158"/>
                  <a:pt x="294" y="160"/>
                </a:cubicBezTo>
                <a:cubicBezTo>
                  <a:pt x="265" y="152"/>
                  <a:pt x="265" y="152"/>
                  <a:pt x="265" y="152"/>
                </a:cubicBezTo>
                <a:cubicBezTo>
                  <a:pt x="265" y="139"/>
                  <a:pt x="265" y="139"/>
                  <a:pt x="265" y="139"/>
                </a:cubicBezTo>
                <a:cubicBezTo>
                  <a:pt x="270" y="136"/>
                  <a:pt x="274" y="130"/>
                  <a:pt x="274" y="124"/>
                </a:cubicBezTo>
                <a:cubicBezTo>
                  <a:pt x="274" y="122"/>
                  <a:pt x="274" y="120"/>
                  <a:pt x="273" y="118"/>
                </a:cubicBezTo>
                <a:cubicBezTo>
                  <a:pt x="299" y="94"/>
                  <a:pt x="299" y="94"/>
                  <a:pt x="299" y="94"/>
                </a:cubicBezTo>
                <a:cubicBezTo>
                  <a:pt x="300" y="94"/>
                  <a:pt x="300" y="95"/>
                  <a:pt x="300" y="95"/>
                </a:cubicBezTo>
                <a:lnTo>
                  <a:pt x="300" y="155"/>
                </a:lnTo>
                <a:close/>
                <a:moveTo>
                  <a:pt x="438" y="249"/>
                </a:moveTo>
                <a:cubicBezTo>
                  <a:pt x="438" y="249"/>
                  <a:pt x="438" y="249"/>
                  <a:pt x="438" y="249"/>
                </a:cubicBezTo>
                <a:cubicBezTo>
                  <a:pt x="421" y="249"/>
                  <a:pt x="421" y="249"/>
                  <a:pt x="421" y="249"/>
                </a:cubicBezTo>
                <a:cubicBezTo>
                  <a:pt x="421" y="249"/>
                  <a:pt x="421" y="248"/>
                  <a:pt x="421" y="248"/>
                </a:cubicBezTo>
                <a:cubicBezTo>
                  <a:pt x="421" y="70"/>
                  <a:pt x="421" y="70"/>
                  <a:pt x="421" y="70"/>
                </a:cubicBezTo>
                <a:cubicBezTo>
                  <a:pt x="421" y="65"/>
                  <a:pt x="418" y="62"/>
                  <a:pt x="413" y="62"/>
                </a:cubicBezTo>
                <a:cubicBezTo>
                  <a:pt x="409" y="62"/>
                  <a:pt x="405" y="65"/>
                  <a:pt x="405" y="70"/>
                </a:cubicBezTo>
                <a:cubicBezTo>
                  <a:pt x="405" y="248"/>
                  <a:pt x="405" y="248"/>
                  <a:pt x="405" y="248"/>
                </a:cubicBezTo>
                <a:cubicBezTo>
                  <a:pt x="405" y="248"/>
                  <a:pt x="406" y="249"/>
                  <a:pt x="406" y="249"/>
                </a:cubicBezTo>
                <a:cubicBezTo>
                  <a:pt x="47" y="249"/>
                  <a:pt x="47" y="249"/>
                  <a:pt x="47" y="249"/>
                </a:cubicBezTo>
                <a:cubicBezTo>
                  <a:pt x="47" y="228"/>
                  <a:pt x="47" y="228"/>
                  <a:pt x="47" y="228"/>
                </a:cubicBezTo>
                <a:cubicBezTo>
                  <a:pt x="47" y="16"/>
                  <a:pt x="47" y="16"/>
                  <a:pt x="47" y="16"/>
                </a:cubicBezTo>
                <a:cubicBezTo>
                  <a:pt x="405" y="16"/>
                  <a:pt x="405" y="16"/>
                  <a:pt x="405" y="16"/>
                </a:cubicBezTo>
                <a:cubicBezTo>
                  <a:pt x="405" y="37"/>
                  <a:pt x="405" y="37"/>
                  <a:pt x="405" y="37"/>
                </a:cubicBezTo>
                <a:cubicBezTo>
                  <a:pt x="405" y="42"/>
                  <a:pt x="409" y="45"/>
                  <a:pt x="413" y="45"/>
                </a:cubicBezTo>
                <a:cubicBezTo>
                  <a:pt x="418" y="45"/>
                  <a:pt x="421" y="42"/>
                  <a:pt x="421" y="37"/>
                </a:cubicBezTo>
                <a:cubicBezTo>
                  <a:pt x="421" y="14"/>
                  <a:pt x="421" y="14"/>
                  <a:pt x="421" y="14"/>
                </a:cubicBezTo>
                <a:cubicBezTo>
                  <a:pt x="421" y="6"/>
                  <a:pt x="415" y="0"/>
                  <a:pt x="408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37" y="0"/>
                  <a:pt x="31" y="6"/>
                  <a:pt x="31" y="14"/>
                </a:cubicBezTo>
                <a:cubicBezTo>
                  <a:pt x="31" y="211"/>
                  <a:pt x="31" y="211"/>
                  <a:pt x="31" y="211"/>
                </a:cubicBezTo>
                <a:cubicBezTo>
                  <a:pt x="31" y="228"/>
                  <a:pt x="31" y="228"/>
                  <a:pt x="31" y="228"/>
                </a:cubicBezTo>
                <a:cubicBezTo>
                  <a:pt x="31" y="249"/>
                  <a:pt x="31" y="249"/>
                  <a:pt x="31" y="249"/>
                </a:cubicBezTo>
                <a:cubicBezTo>
                  <a:pt x="14" y="249"/>
                  <a:pt x="14" y="249"/>
                  <a:pt x="14" y="249"/>
                </a:cubicBezTo>
                <a:cubicBezTo>
                  <a:pt x="7" y="249"/>
                  <a:pt x="0" y="255"/>
                  <a:pt x="0" y="263"/>
                </a:cubicBezTo>
                <a:cubicBezTo>
                  <a:pt x="0" y="282"/>
                  <a:pt x="0" y="282"/>
                  <a:pt x="0" y="282"/>
                </a:cubicBezTo>
                <a:cubicBezTo>
                  <a:pt x="0" y="289"/>
                  <a:pt x="7" y="296"/>
                  <a:pt x="14" y="296"/>
                </a:cubicBezTo>
                <a:cubicBezTo>
                  <a:pt x="438" y="296"/>
                  <a:pt x="438" y="296"/>
                  <a:pt x="438" y="296"/>
                </a:cubicBezTo>
                <a:cubicBezTo>
                  <a:pt x="446" y="296"/>
                  <a:pt x="452" y="289"/>
                  <a:pt x="452" y="282"/>
                </a:cubicBezTo>
                <a:cubicBezTo>
                  <a:pt x="452" y="263"/>
                  <a:pt x="452" y="263"/>
                  <a:pt x="452" y="263"/>
                </a:cubicBezTo>
                <a:cubicBezTo>
                  <a:pt x="452" y="255"/>
                  <a:pt x="446" y="249"/>
                  <a:pt x="438" y="249"/>
                </a:cubicBezTo>
                <a:close/>
                <a:moveTo>
                  <a:pt x="436" y="280"/>
                </a:moveTo>
                <a:cubicBezTo>
                  <a:pt x="16" y="280"/>
                  <a:pt x="16" y="280"/>
                  <a:pt x="16" y="280"/>
                </a:cubicBezTo>
                <a:cubicBezTo>
                  <a:pt x="16" y="265"/>
                  <a:pt x="16" y="265"/>
                  <a:pt x="16" y="265"/>
                </a:cubicBezTo>
                <a:cubicBezTo>
                  <a:pt x="184" y="265"/>
                  <a:pt x="184" y="265"/>
                  <a:pt x="184" y="265"/>
                </a:cubicBezTo>
                <a:cubicBezTo>
                  <a:pt x="185" y="268"/>
                  <a:pt x="188" y="271"/>
                  <a:pt x="191" y="271"/>
                </a:cubicBezTo>
                <a:cubicBezTo>
                  <a:pt x="260" y="271"/>
                  <a:pt x="260" y="271"/>
                  <a:pt x="260" y="271"/>
                </a:cubicBezTo>
                <a:cubicBezTo>
                  <a:pt x="264" y="271"/>
                  <a:pt x="267" y="268"/>
                  <a:pt x="268" y="265"/>
                </a:cubicBezTo>
                <a:cubicBezTo>
                  <a:pt x="436" y="265"/>
                  <a:pt x="436" y="265"/>
                  <a:pt x="436" y="265"/>
                </a:cubicBezTo>
                <a:lnTo>
                  <a:pt x="436" y="280"/>
                </a:lnTo>
                <a:close/>
              </a:path>
            </a:pathLst>
          </a:cu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 sz="1400">
              <a:latin typeface="Candara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592061" y="2465714"/>
            <a:ext cx="583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andara" pitchFamily="34" charset="0"/>
              </a:rPr>
              <a:t>CE3</a:t>
            </a:r>
            <a:endParaRPr lang="en-US" dirty="0">
              <a:latin typeface="Candara" pitchFamily="34" charset="0"/>
            </a:endParaRPr>
          </a:p>
        </p:txBody>
      </p:sp>
      <p:pic>
        <p:nvPicPr>
          <p:cNvPr id="53" name="Picture 789" descr="图片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3905250"/>
            <a:ext cx="382494" cy="280276"/>
          </a:xfrm>
          <a:prstGeom prst="rect">
            <a:avLst/>
          </a:prstGeom>
          <a:noFill/>
        </p:spPr>
      </p:pic>
      <p:cxnSp>
        <p:nvCxnSpPr>
          <p:cNvPr id="54" name="Straight Connector 53"/>
          <p:cNvCxnSpPr/>
          <p:nvPr/>
        </p:nvCxnSpPr>
        <p:spPr>
          <a:xfrm flipV="1">
            <a:off x="4494349" y="4880049"/>
            <a:ext cx="1" cy="7066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 bwMode="auto">
          <a:xfrm flipH="1" flipV="1">
            <a:off x="719361" y="2800907"/>
            <a:ext cx="7952" cy="1044427"/>
          </a:xfrm>
          <a:prstGeom prst="line">
            <a:avLst/>
          </a:prstGeom>
          <a:ln w="28575">
            <a:solidFill>
              <a:schemeClr val="tx1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 bwMode="auto">
          <a:xfrm flipV="1">
            <a:off x="8507904" y="2772772"/>
            <a:ext cx="0" cy="1015811"/>
          </a:xfrm>
          <a:prstGeom prst="line">
            <a:avLst/>
          </a:prstGeom>
          <a:ln w="28575">
            <a:solidFill>
              <a:schemeClr val="tx1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-6020" y="1730235"/>
            <a:ext cx="1238845" cy="738664"/>
          </a:xfrm>
          <a:prstGeom prst="rect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AP1</a:t>
            </a:r>
            <a:endParaRPr lang="en-US" sz="1200" dirty="0" smtClean="0"/>
          </a:p>
          <a:p>
            <a:r>
              <a:rPr lang="en-US" sz="1200" dirty="0" smtClean="0"/>
              <a:t>-VNAP1.9 (1Gb)</a:t>
            </a:r>
          </a:p>
          <a:p>
            <a:r>
              <a:rPr lang="en-US" sz="1200" dirty="0" smtClean="0"/>
              <a:t>-VNAP1.5 (2Gb)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473785" y="3734083"/>
            <a:ext cx="1584490" cy="892552"/>
          </a:xfrm>
          <a:prstGeom prst="rect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GB"/>
            </a:defPPr>
            <a:lvl1pPr>
              <a:defRPr sz="1400"/>
            </a:lvl1pPr>
          </a:lstStyle>
          <a:p>
            <a:r>
              <a:rPr lang="en-US" sz="2000" dirty="0" smtClean="0"/>
              <a:t>AP3</a:t>
            </a:r>
            <a:endParaRPr lang="en-US" sz="1800" dirty="0" smtClean="0"/>
          </a:p>
          <a:p>
            <a:r>
              <a:rPr lang="en-US" sz="1800" dirty="0"/>
              <a:t>-</a:t>
            </a:r>
            <a:r>
              <a:rPr lang="en-US" dirty="0" smtClean="0"/>
              <a:t>VNAP3.9 (100Mb</a:t>
            </a:r>
            <a:r>
              <a:rPr lang="en-US" sz="1800" dirty="0" smtClean="0"/>
              <a:t>)</a:t>
            </a:r>
          </a:p>
          <a:p>
            <a:r>
              <a:rPr lang="en-US" dirty="0" smtClean="0"/>
              <a:t>-VNAP3.5 (2Gb)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4083988" y="4874361"/>
            <a:ext cx="56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2.A</a:t>
            </a:r>
            <a:endParaRPr lang="en-US" dirty="0"/>
          </a:p>
        </p:txBody>
      </p:sp>
      <p:cxnSp>
        <p:nvCxnSpPr>
          <p:cNvPr id="63" name="Straight Connector 62"/>
          <p:cNvCxnSpPr/>
          <p:nvPr/>
        </p:nvCxnSpPr>
        <p:spPr bwMode="auto">
          <a:xfrm>
            <a:off x="4146837" y="5400555"/>
            <a:ext cx="687517" cy="0"/>
          </a:xfrm>
          <a:prstGeom prst="line">
            <a:avLst/>
          </a:prstGeom>
          <a:ln w="28575">
            <a:solidFill>
              <a:schemeClr val="tx1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4849398" y="5279318"/>
            <a:ext cx="1637479" cy="830997"/>
          </a:xfrm>
          <a:prstGeom prst="rect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GB"/>
            </a:defPPr>
            <a:lvl1pPr>
              <a:defRPr sz="1400"/>
            </a:lvl1pPr>
          </a:lstStyle>
          <a:p>
            <a:r>
              <a:rPr lang="en-US" sz="2000" dirty="0" smtClean="0"/>
              <a:t>AP2</a:t>
            </a:r>
          </a:p>
          <a:p>
            <a:r>
              <a:rPr lang="en-US" dirty="0"/>
              <a:t>-</a:t>
            </a:r>
            <a:r>
              <a:rPr lang="en-US" dirty="0" smtClean="0"/>
              <a:t>VNAP2.9 (1Gb)</a:t>
            </a:r>
          </a:p>
          <a:p>
            <a:r>
              <a:rPr lang="en-US" dirty="0" smtClean="0"/>
              <a:t>-VNAP2.5 (2Gb)</a:t>
            </a:r>
            <a:endParaRPr lang="en-US" dirty="0"/>
          </a:p>
        </p:txBody>
      </p:sp>
      <p:cxnSp>
        <p:nvCxnSpPr>
          <p:cNvPr id="66" name="Straight Connector 65"/>
          <p:cNvCxnSpPr/>
          <p:nvPr/>
        </p:nvCxnSpPr>
        <p:spPr bwMode="auto">
          <a:xfrm flipH="1">
            <a:off x="3874375" y="4789698"/>
            <a:ext cx="1048671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1" name="Title 1"/>
          <p:cNvSpPr txBox="1">
            <a:spLocks/>
          </p:cNvSpPr>
          <p:nvPr/>
        </p:nvSpPr>
        <p:spPr bwMode="auto">
          <a:xfrm>
            <a:off x="4020955" y="1071115"/>
            <a:ext cx="1554702" cy="541815"/>
          </a:xfrm>
          <a:prstGeom prst="rect">
            <a:avLst/>
          </a:prstGeom>
          <a:solidFill>
            <a:srgbClr val="C00000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72000" tIns="0" rIns="72000" bIns="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1" fontAlgn="base" hangingPunct="1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Ericsson Capital T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Ericsson Capital TT" pitchFamily="2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Ericsson Capital TT" pitchFamily="2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Ericsson Capital TT" pitchFamily="2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Ericsson Capital TT" pitchFamily="2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Ericsson Capital TT" pitchFamily="2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Ericsson Capital TT" pitchFamily="2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Ericsson Capital TT" pitchFamily="2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Ericsson Capital TT" pitchFamily="2" charset="0"/>
              </a:defRPr>
            </a:lvl9pPr>
          </a:lstStyle>
          <a:p>
            <a:r>
              <a:rPr lang="en-US" sz="1800" kern="0" dirty="0" smtClean="0">
                <a:solidFill>
                  <a:schemeClr val="bg1"/>
                </a:solidFill>
                <a:latin typeface="+mn-lt"/>
              </a:rPr>
              <a:t>VN </a:t>
            </a:r>
            <a:r>
              <a:rPr lang="en-US" sz="1800" kern="0" dirty="0" err="1" smtClean="0">
                <a:solidFill>
                  <a:schemeClr val="bg1"/>
                </a:solidFill>
                <a:latin typeface="+mn-lt"/>
              </a:rPr>
              <a:t>red:ID</a:t>
            </a:r>
            <a:r>
              <a:rPr lang="en-US" sz="1800" kern="0" dirty="0" smtClean="0">
                <a:solidFill>
                  <a:schemeClr val="bg1"/>
                </a:solidFill>
                <a:latin typeface="+mn-lt"/>
              </a:rPr>
              <a:t>=9</a:t>
            </a:r>
            <a:endParaRPr lang="en-US" sz="1800" kern="0" dirty="0">
              <a:solidFill>
                <a:schemeClr val="bg1"/>
              </a:solidFill>
              <a:latin typeface="+mn-lt"/>
            </a:endParaRPr>
          </a:p>
        </p:txBody>
      </p:sp>
      <p:graphicFrame>
        <p:nvGraphicFramePr>
          <p:cNvPr id="72" name="Table 7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410096"/>
              </p:ext>
            </p:extLst>
          </p:nvPr>
        </p:nvGraphicFramePr>
        <p:xfrm>
          <a:off x="-36512" y="4005064"/>
          <a:ext cx="3817418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1096"/>
                <a:gridCol w="885057"/>
                <a:gridCol w="750859"/>
                <a:gridCol w="1380406"/>
              </a:tblGrid>
              <a:tr h="252396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AP</a:t>
                      </a:r>
                      <a:r>
                        <a:rPr lang="en-US" sz="12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Id</a:t>
                      </a:r>
                      <a:endParaRPr lang="it-IT" sz="12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MaxResBw</a:t>
                      </a:r>
                      <a:endParaRPr lang="it-IT" sz="12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Total </a:t>
                      </a:r>
                      <a:r>
                        <a:rPr lang="en-US" sz="1200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Bw</a:t>
                      </a:r>
                      <a:endParaRPr lang="it-IT" sz="12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bg1"/>
                          </a:solidFill>
                        </a:rPr>
                        <a:t>CE, port</a:t>
                      </a:r>
                      <a:endParaRPr lang="it-IT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24156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AP1</a:t>
                      </a:r>
                      <a:endParaRPr lang="it-IT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17Gb</a:t>
                      </a:r>
                      <a:endParaRPr lang="it-IT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20Gb</a:t>
                      </a:r>
                      <a:endParaRPr lang="it-IT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CE1,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portX</a:t>
                      </a:r>
                      <a:endParaRPr lang="it-IT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41560"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-VNAP1.9</a:t>
                      </a:r>
                      <a:endParaRPr lang="it-IT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it-IT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1Gb</a:t>
                      </a:r>
                      <a:endParaRPr lang="it-IT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it-IT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41560"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it-IT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-VNAP1.5</a:t>
                      </a:r>
                      <a:endParaRPr lang="it-IT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it-IT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2Gb</a:t>
                      </a:r>
                      <a:endParaRPr lang="it-IT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4156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AP2</a:t>
                      </a:r>
                      <a:endParaRPr lang="it-IT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7Gb</a:t>
                      </a:r>
                      <a:endParaRPr lang="it-IT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10Gb</a:t>
                      </a:r>
                      <a:endParaRPr lang="it-IT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CE2,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portY</a:t>
                      </a:r>
                      <a:endParaRPr lang="it-IT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41560"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-VNAP2.9</a:t>
                      </a:r>
                      <a:endParaRPr lang="it-IT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it-IT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1Gb</a:t>
                      </a:r>
                      <a:endParaRPr lang="it-IT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it-IT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41560"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it-IT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-VNAP2.5</a:t>
                      </a:r>
                      <a:endParaRPr lang="it-IT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it-IT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2Gb</a:t>
                      </a:r>
                      <a:endParaRPr lang="it-IT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4156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AP3</a:t>
                      </a:r>
                      <a:endParaRPr lang="it-IT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97.9Gb</a:t>
                      </a:r>
                      <a:endParaRPr lang="it-IT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100Gb</a:t>
                      </a:r>
                      <a:endParaRPr lang="it-IT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CE3,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portX</a:t>
                      </a:r>
                      <a:endParaRPr lang="it-IT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41560"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-VNAP3.9</a:t>
                      </a:r>
                      <a:endParaRPr lang="it-IT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it-IT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100Mb</a:t>
                      </a:r>
                      <a:endParaRPr lang="it-IT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it-IT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41560"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it-IT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-VNAP3.5</a:t>
                      </a:r>
                      <a:endParaRPr lang="it-IT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it-IT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2Gb</a:t>
                      </a:r>
                      <a:endParaRPr lang="it-IT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6" name="Title 1"/>
          <p:cNvSpPr txBox="1">
            <a:spLocks/>
          </p:cNvSpPr>
          <p:nvPr/>
        </p:nvSpPr>
        <p:spPr bwMode="auto">
          <a:xfrm>
            <a:off x="5692488" y="1071115"/>
            <a:ext cx="1554702" cy="541815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72000" tIns="0" rIns="72000" bIns="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1" fontAlgn="base" hangingPunct="1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Ericsson Capital T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Ericsson Capital TT" pitchFamily="2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Ericsson Capital TT" pitchFamily="2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Ericsson Capital TT" pitchFamily="2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Ericsson Capital TT" pitchFamily="2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Ericsson Capital TT" pitchFamily="2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Ericsson Capital TT" pitchFamily="2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Ericsson Capital TT" pitchFamily="2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Ericsson Capital TT" pitchFamily="2" charset="0"/>
              </a:defRPr>
            </a:lvl9pPr>
          </a:lstStyle>
          <a:p>
            <a:r>
              <a:rPr lang="en-US" sz="1800" kern="0" dirty="0" smtClean="0">
                <a:solidFill>
                  <a:schemeClr val="bg1"/>
                </a:solidFill>
                <a:latin typeface="+mn-lt"/>
              </a:rPr>
              <a:t>VN </a:t>
            </a:r>
            <a:r>
              <a:rPr lang="en-US" sz="1800" kern="0" dirty="0" err="1" smtClean="0">
                <a:solidFill>
                  <a:schemeClr val="bg1"/>
                </a:solidFill>
                <a:latin typeface="+mn-lt"/>
              </a:rPr>
              <a:t>blue:ID</a:t>
            </a:r>
            <a:r>
              <a:rPr lang="en-US" sz="1800" kern="0" dirty="0" smtClean="0">
                <a:solidFill>
                  <a:schemeClr val="bg1"/>
                </a:solidFill>
                <a:latin typeface="+mn-lt"/>
              </a:rPr>
              <a:t>=5</a:t>
            </a:r>
            <a:endParaRPr lang="en-US" sz="1800" kern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65" name="Picture 789" descr="图片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0982" y="3799909"/>
            <a:ext cx="382494" cy="280276"/>
          </a:xfrm>
          <a:prstGeom prst="rect">
            <a:avLst/>
          </a:prstGeom>
          <a:noFill/>
        </p:spPr>
      </p:pic>
      <p:sp>
        <p:nvSpPr>
          <p:cNvPr id="67" name="Freeform 66"/>
          <p:cNvSpPr/>
          <p:nvPr/>
        </p:nvSpPr>
        <p:spPr bwMode="auto">
          <a:xfrm>
            <a:off x="1169581" y="3017978"/>
            <a:ext cx="7028121" cy="258231"/>
          </a:xfrm>
          <a:custGeom>
            <a:avLst/>
            <a:gdLst>
              <a:gd name="connsiteX0" fmla="*/ 0 w 7028121"/>
              <a:gd name="connsiteY0" fmla="*/ 191386 h 191386"/>
              <a:gd name="connsiteX1" fmla="*/ 2105247 w 7028121"/>
              <a:gd name="connsiteY1" fmla="*/ 148855 h 191386"/>
              <a:gd name="connsiteX2" fmla="*/ 4295554 w 7028121"/>
              <a:gd name="connsiteY2" fmla="*/ 0 h 191386"/>
              <a:gd name="connsiteX3" fmla="*/ 7028121 w 7028121"/>
              <a:gd name="connsiteY3" fmla="*/ 21265 h 191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28121" h="191386">
                <a:moveTo>
                  <a:pt x="0" y="191386"/>
                </a:moveTo>
                <a:lnTo>
                  <a:pt x="2105247" y="148855"/>
                </a:lnTo>
                <a:lnTo>
                  <a:pt x="4295554" y="0"/>
                </a:lnTo>
                <a:lnTo>
                  <a:pt x="7028121" y="21265"/>
                </a:lnTo>
              </a:path>
            </a:pathLst>
          </a:custGeom>
          <a:noFill/>
          <a:ln w="38100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3" name="Freeform 2"/>
          <p:cNvSpPr/>
          <p:nvPr/>
        </p:nvSpPr>
        <p:spPr bwMode="auto">
          <a:xfrm>
            <a:off x="1235034" y="3408218"/>
            <a:ext cx="3111335" cy="1282535"/>
          </a:xfrm>
          <a:custGeom>
            <a:avLst/>
            <a:gdLst>
              <a:gd name="connsiteX0" fmla="*/ 0 w 3111335"/>
              <a:gd name="connsiteY0" fmla="*/ 11876 h 1282535"/>
              <a:gd name="connsiteX1" fmla="*/ 1888176 w 3111335"/>
              <a:gd name="connsiteY1" fmla="*/ 0 h 1282535"/>
              <a:gd name="connsiteX2" fmla="*/ 3063834 w 3111335"/>
              <a:gd name="connsiteY2" fmla="*/ 415637 h 1282535"/>
              <a:gd name="connsiteX3" fmla="*/ 3111335 w 3111335"/>
              <a:gd name="connsiteY3" fmla="*/ 1282535 h 1282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1335" h="1282535">
                <a:moveTo>
                  <a:pt x="0" y="11876"/>
                </a:moveTo>
                <a:lnTo>
                  <a:pt x="1888176" y="0"/>
                </a:lnTo>
                <a:lnTo>
                  <a:pt x="3063834" y="415637"/>
                </a:lnTo>
                <a:lnTo>
                  <a:pt x="3111335" y="1282535"/>
                </a:lnTo>
              </a:path>
            </a:pathLst>
          </a:custGeom>
          <a:noFill/>
          <a:ln w="38100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41" name="Freeform 40"/>
          <p:cNvSpPr/>
          <p:nvPr/>
        </p:nvSpPr>
        <p:spPr bwMode="auto">
          <a:xfrm>
            <a:off x="4393870" y="3158836"/>
            <a:ext cx="3526972" cy="1484416"/>
          </a:xfrm>
          <a:custGeom>
            <a:avLst/>
            <a:gdLst>
              <a:gd name="connsiteX0" fmla="*/ 0 w 3526972"/>
              <a:gd name="connsiteY0" fmla="*/ 1484416 h 1484416"/>
              <a:gd name="connsiteX1" fmla="*/ 855024 w 3526972"/>
              <a:gd name="connsiteY1" fmla="*/ 736270 h 1484416"/>
              <a:gd name="connsiteX2" fmla="*/ 1211283 w 3526972"/>
              <a:gd name="connsiteY2" fmla="*/ 71252 h 1484416"/>
              <a:gd name="connsiteX3" fmla="*/ 3526972 w 3526972"/>
              <a:gd name="connsiteY3" fmla="*/ 0 h 148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6972" h="1484416">
                <a:moveTo>
                  <a:pt x="0" y="1484416"/>
                </a:moveTo>
                <a:lnTo>
                  <a:pt x="855024" y="736270"/>
                </a:lnTo>
                <a:lnTo>
                  <a:pt x="1211283" y="71252"/>
                </a:lnTo>
                <a:lnTo>
                  <a:pt x="3526972" y="0"/>
                </a:lnTo>
              </a:path>
            </a:pathLst>
          </a:custGeom>
          <a:noFill/>
          <a:ln w="38100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210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point mobility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1552" y="1311222"/>
            <a:ext cx="4032448" cy="528613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End point mobility</a:t>
            </a:r>
            <a:endParaRPr lang="en-US" sz="2400" dirty="0" smtClean="0"/>
          </a:p>
          <a:p>
            <a:pPr marL="457200" lvl="1" indent="0">
              <a:buNone/>
            </a:pPr>
            <a:r>
              <a:rPr lang="it-IT" sz="2000" dirty="0" smtClean="0"/>
              <a:t>I need connectivity between site A and a function that can be deployed in X, Y, Z. Please tell me which to use accordingly to my constraints, polices and network status.</a:t>
            </a:r>
          </a:p>
          <a:p>
            <a:pPr marL="457200" lvl="1" indent="0">
              <a:buNone/>
            </a:pPr>
            <a:r>
              <a:rPr lang="it-IT" sz="2000" dirty="0" smtClean="0"/>
              <a:t>The best is A-Y (setup and notification to CNC)</a:t>
            </a:r>
          </a:p>
          <a:p>
            <a:pPr lvl="0"/>
            <a:r>
              <a:rPr lang="en-US" sz="2400" dirty="0">
                <a:solidFill>
                  <a:srgbClr val="FF0000"/>
                </a:solidFill>
              </a:rPr>
              <a:t>End point mobility </a:t>
            </a:r>
            <a:r>
              <a:rPr lang="en-US" sz="2400" dirty="0" smtClean="0">
                <a:solidFill>
                  <a:srgbClr val="FF0000"/>
                </a:solidFill>
              </a:rPr>
              <a:t>preplanned </a:t>
            </a:r>
          </a:p>
          <a:p>
            <a:pPr lvl="1"/>
            <a:r>
              <a:rPr lang="en-US" sz="2000" dirty="0"/>
              <a:t>See draft</a:t>
            </a:r>
          </a:p>
          <a:p>
            <a:r>
              <a:rPr lang="en-US" sz="2400" dirty="0">
                <a:solidFill>
                  <a:srgbClr val="FF0000"/>
                </a:solidFill>
              </a:rPr>
              <a:t>End point mobility on the </a:t>
            </a:r>
            <a:r>
              <a:rPr lang="en-US" sz="2400" dirty="0" smtClean="0">
                <a:solidFill>
                  <a:srgbClr val="FF0000"/>
                </a:solidFill>
              </a:rPr>
              <a:t>fly</a:t>
            </a:r>
          </a:p>
          <a:p>
            <a:pPr lvl="1"/>
            <a:r>
              <a:rPr lang="en-US" sz="2000" dirty="0"/>
              <a:t>See draft</a:t>
            </a:r>
          </a:p>
          <a:p>
            <a:pPr marL="457200" lvl="1" indent="0">
              <a:buNone/>
            </a:pPr>
            <a:endParaRPr lang="en-US" sz="2000" dirty="0" smtClean="0"/>
          </a:p>
        </p:txBody>
      </p:sp>
      <p:sp>
        <p:nvSpPr>
          <p:cNvPr id="4" name="Freeform 35"/>
          <p:cNvSpPr>
            <a:spLocks noChangeAspect="1" noEditPoints="1"/>
          </p:cNvSpPr>
          <p:nvPr/>
        </p:nvSpPr>
        <p:spPr bwMode="auto">
          <a:xfrm flipH="1">
            <a:off x="705742" y="4121068"/>
            <a:ext cx="1665404" cy="873125"/>
          </a:xfrm>
          <a:custGeom>
            <a:avLst/>
            <a:gdLst>
              <a:gd name="T0" fmla="*/ 2147483647 w 522"/>
              <a:gd name="T1" fmla="*/ 2147483647 h 400"/>
              <a:gd name="T2" fmla="*/ 2147483647 w 522"/>
              <a:gd name="T3" fmla="*/ 2147483647 h 400"/>
              <a:gd name="T4" fmla="*/ 2147483647 w 522"/>
              <a:gd name="T5" fmla="*/ 2147483647 h 400"/>
              <a:gd name="T6" fmla="*/ 2147483647 w 522"/>
              <a:gd name="T7" fmla="*/ 2147483647 h 400"/>
              <a:gd name="T8" fmla="*/ 2147483647 w 522"/>
              <a:gd name="T9" fmla="*/ 2147483647 h 400"/>
              <a:gd name="T10" fmla="*/ 2147483647 w 522"/>
              <a:gd name="T11" fmla="*/ 2147483647 h 400"/>
              <a:gd name="T12" fmla="*/ 2147483647 w 522"/>
              <a:gd name="T13" fmla="*/ 2147483647 h 400"/>
              <a:gd name="T14" fmla="*/ 2147483647 w 522"/>
              <a:gd name="T15" fmla="*/ 2147483647 h 400"/>
              <a:gd name="T16" fmla="*/ 2147483647 w 522"/>
              <a:gd name="T17" fmla="*/ 2147483647 h 400"/>
              <a:gd name="T18" fmla="*/ 2147483647 w 522"/>
              <a:gd name="T19" fmla="*/ 2147483647 h 400"/>
              <a:gd name="T20" fmla="*/ 2147483647 w 522"/>
              <a:gd name="T21" fmla="*/ 2147483647 h 400"/>
              <a:gd name="T22" fmla="*/ 2147483647 w 522"/>
              <a:gd name="T23" fmla="*/ 2147483647 h 400"/>
              <a:gd name="T24" fmla="*/ 2147483647 w 522"/>
              <a:gd name="T25" fmla="*/ 2147483647 h 400"/>
              <a:gd name="T26" fmla="*/ 2147483647 w 522"/>
              <a:gd name="T27" fmla="*/ 2147483647 h 400"/>
              <a:gd name="T28" fmla="*/ 2147483647 w 522"/>
              <a:gd name="T29" fmla="*/ 2147483647 h 400"/>
              <a:gd name="T30" fmla="*/ 2147483647 w 522"/>
              <a:gd name="T31" fmla="*/ 2147483647 h 400"/>
              <a:gd name="T32" fmla="*/ 2147483647 w 522"/>
              <a:gd name="T33" fmla="*/ 2147483647 h 400"/>
              <a:gd name="T34" fmla="*/ 2147483647 w 522"/>
              <a:gd name="T35" fmla="*/ 2147483647 h 400"/>
              <a:gd name="T36" fmla="*/ 2147483647 w 522"/>
              <a:gd name="T37" fmla="*/ 2147483647 h 400"/>
              <a:gd name="T38" fmla="*/ 2147483647 w 522"/>
              <a:gd name="T39" fmla="*/ 2147483647 h 400"/>
              <a:gd name="T40" fmla="*/ 2147483647 w 522"/>
              <a:gd name="T41" fmla="*/ 2147483647 h 400"/>
              <a:gd name="T42" fmla="*/ 2147483647 w 522"/>
              <a:gd name="T43" fmla="*/ 2147483647 h 400"/>
              <a:gd name="T44" fmla="*/ 2147483647 w 522"/>
              <a:gd name="T45" fmla="*/ 2147483647 h 400"/>
              <a:gd name="T46" fmla="*/ 2147483647 w 522"/>
              <a:gd name="T47" fmla="*/ 2147483647 h 400"/>
              <a:gd name="T48" fmla="*/ 2147483647 w 522"/>
              <a:gd name="T49" fmla="*/ 2147483647 h 400"/>
              <a:gd name="T50" fmla="*/ 2147483647 w 522"/>
              <a:gd name="T51" fmla="*/ 2147483647 h 400"/>
              <a:gd name="T52" fmla="*/ 2147483647 w 522"/>
              <a:gd name="T53" fmla="*/ 2147483647 h 400"/>
              <a:gd name="T54" fmla="*/ 2147483647 w 522"/>
              <a:gd name="T55" fmla="*/ 2147483647 h 400"/>
              <a:gd name="T56" fmla="*/ 2147483647 w 522"/>
              <a:gd name="T57" fmla="*/ 2147483647 h 400"/>
              <a:gd name="T58" fmla="*/ 2147483647 w 522"/>
              <a:gd name="T59" fmla="*/ 2147483647 h 400"/>
              <a:gd name="T60" fmla="*/ 2147483647 w 522"/>
              <a:gd name="T61" fmla="*/ 2147483647 h 400"/>
              <a:gd name="T62" fmla="*/ 2147483647 w 522"/>
              <a:gd name="T63" fmla="*/ 2147483647 h 400"/>
              <a:gd name="T64" fmla="*/ 2147483647 w 522"/>
              <a:gd name="T65" fmla="*/ 2147483647 h 400"/>
              <a:gd name="T66" fmla="*/ 2147483647 w 522"/>
              <a:gd name="T67" fmla="*/ 2147483647 h 400"/>
              <a:gd name="T68" fmla="*/ 2147483647 w 522"/>
              <a:gd name="T69" fmla="*/ 2147483647 h 400"/>
              <a:gd name="T70" fmla="*/ 2147483647 w 522"/>
              <a:gd name="T71" fmla="*/ 2147483647 h 400"/>
              <a:gd name="T72" fmla="*/ 2147483647 w 522"/>
              <a:gd name="T73" fmla="*/ 2147483647 h 400"/>
              <a:gd name="T74" fmla="*/ 2147483647 w 522"/>
              <a:gd name="T75" fmla="*/ 2147483647 h 400"/>
              <a:gd name="T76" fmla="*/ 2147483647 w 522"/>
              <a:gd name="T77" fmla="*/ 2147483647 h 400"/>
              <a:gd name="T78" fmla="*/ 2147483647 w 522"/>
              <a:gd name="T79" fmla="*/ 2147483647 h 400"/>
              <a:gd name="T80" fmla="*/ 2147483647 w 522"/>
              <a:gd name="T81" fmla="*/ 2147483647 h 400"/>
              <a:gd name="T82" fmla="*/ 2147483647 w 522"/>
              <a:gd name="T83" fmla="*/ 2147483647 h 400"/>
              <a:gd name="T84" fmla="*/ 2147483647 w 522"/>
              <a:gd name="T85" fmla="*/ 2147483647 h 400"/>
              <a:gd name="T86" fmla="*/ 2147483647 w 522"/>
              <a:gd name="T87" fmla="*/ 2147483647 h 400"/>
              <a:gd name="T88" fmla="*/ 2147483647 w 522"/>
              <a:gd name="T89" fmla="*/ 2147483647 h 400"/>
              <a:gd name="T90" fmla="*/ 2147483647 w 522"/>
              <a:gd name="T91" fmla="*/ 2147483647 h 400"/>
              <a:gd name="T92" fmla="*/ 2147483647 w 522"/>
              <a:gd name="T93" fmla="*/ 2147483647 h 400"/>
              <a:gd name="T94" fmla="*/ 2147483647 w 522"/>
              <a:gd name="T95" fmla="*/ 2147483647 h 400"/>
              <a:gd name="T96" fmla="*/ 2147483647 w 522"/>
              <a:gd name="T97" fmla="*/ 2147483647 h 400"/>
              <a:gd name="T98" fmla="*/ 2147483647 w 522"/>
              <a:gd name="T99" fmla="*/ 2147483647 h 400"/>
              <a:gd name="T100" fmla="*/ 2147483647 w 522"/>
              <a:gd name="T101" fmla="*/ 2147483647 h 400"/>
              <a:gd name="T102" fmla="*/ 2147483647 w 522"/>
              <a:gd name="T103" fmla="*/ 2147483647 h 400"/>
              <a:gd name="T104" fmla="*/ 2147483647 w 522"/>
              <a:gd name="T105" fmla="*/ 2147483647 h 400"/>
              <a:gd name="T106" fmla="*/ 2147483647 w 522"/>
              <a:gd name="T107" fmla="*/ 2147483647 h 400"/>
              <a:gd name="T108" fmla="*/ 2147483647 w 522"/>
              <a:gd name="T109" fmla="*/ 2147483647 h 400"/>
              <a:gd name="T110" fmla="*/ 2147483647 w 522"/>
              <a:gd name="T111" fmla="*/ 2147483647 h 400"/>
              <a:gd name="T112" fmla="*/ 2147483647 w 522"/>
              <a:gd name="T113" fmla="*/ 2147483647 h 400"/>
              <a:gd name="T114" fmla="*/ 2147483647 w 522"/>
              <a:gd name="T115" fmla="*/ 2147483647 h 400"/>
              <a:gd name="T116" fmla="*/ 2147483647 w 522"/>
              <a:gd name="T117" fmla="*/ 2147483647 h 400"/>
              <a:gd name="T118" fmla="*/ 2147483647 w 522"/>
              <a:gd name="T119" fmla="*/ 2147483647 h 40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22" h="400">
                <a:moveTo>
                  <a:pt x="470" y="164"/>
                </a:moveTo>
                <a:cubicBezTo>
                  <a:pt x="470" y="162"/>
                  <a:pt x="470" y="160"/>
                  <a:pt x="470" y="158"/>
                </a:cubicBezTo>
                <a:cubicBezTo>
                  <a:pt x="470" y="111"/>
                  <a:pt x="431" y="72"/>
                  <a:pt x="384" y="72"/>
                </a:cubicBezTo>
                <a:cubicBezTo>
                  <a:pt x="381" y="72"/>
                  <a:pt x="379" y="72"/>
                  <a:pt x="377" y="72"/>
                </a:cubicBezTo>
                <a:cubicBezTo>
                  <a:pt x="364" y="30"/>
                  <a:pt x="325" y="0"/>
                  <a:pt x="279" y="0"/>
                </a:cubicBezTo>
                <a:cubicBezTo>
                  <a:pt x="240" y="0"/>
                  <a:pt x="206" y="22"/>
                  <a:pt x="189" y="54"/>
                </a:cubicBezTo>
                <a:cubicBezTo>
                  <a:pt x="178" y="46"/>
                  <a:pt x="164" y="42"/>
                  <a:pt x="150" y="42"/>
                </a:cubicBezTo>
                <a:cubicBezTo>
                  <a:pt x="112" y="42"/>
                  <a:pt x="81" y="73"/>
                  <a:pt x="81" y="111"/>
                </a:cubicBezTo>
                <a:cubicBezTo>
                  <a:pt x="81" y="113"/>
                  <a:pt x="81" y="114"/>
                  <a:pt x="81" y="115"/>
                </a:cubicBezTo>
                <a:cubicBezTo>
                  <a:pt x="36" y="121"/>
                  <a:pt x="0" y="159"/>
                  <a:pt x="0" y="206"/>
                </a:cubicBezTo>
                <a:cubicBezTo>
                  <a:pt x="0" y="230"/>
                  <a:pt x="10" y="253"/>
                  <a:pt x="26" y="269"/>
                </a:cubicBezTo>
                <a:cubicBezTo>
                  <a:pt x="24" y="275"/>
                  <a:pt x="23" y="282"/>
                  <a:pt x="23" y="289"/>
                </a:cubicBezTo>
                <a:cubicBezTo>
                  <a:pt x="23" y="327"/>
                  <a:pt x="54" y="358"/>
                  <a:pt x="92" y="358"/>
                </a:cubicBezTo>
                <a:cubicBezTo>
                  <a:pt x="98" y="358"/>
                  <a:pt x="105" y="357"/>
                  <a:pt x="111" y="355"/>
                </a:cubicBezTo>
                <a:cubicBezTo>
                  <a:pt x="125" y="381"/>
                  <a:pt x="152" y="400"/>
                  <a:pt x="184" y="400"/>
                </a:cubicBezTo>
                <a:cubicBezTo>
                  <a:pt x="208" y="400"/>
                  <a:pt x="230" y="389"/>
                  <a:pt x="245" y="373"/>
                </a:cubicBezTo>
                <a:cubicBezTo>
                  <a:pt x="258" y="381"/>
                  <a:pt x="273" y="385"/>
                  <a:pt x="289" y="385"/>
                </a:cubicBezTo>
                <a:cubicBezTo>
                  <a:pt x="315" y="385"/>
                  <a:pt x="338" y="373"/>
                  <a:pt x="353" y="354"/>
                </a:cubicBezTo>
                <a:cubicBezTo>
                  <a:pt x="365" y="361"/>
                  <a:pt x="380" y="366"/>
                  <a:pt x="395" y="366"/>
                </a:cubicBezTo>
                <a:cubicBezTo>
                  <a:pt x="435" y="366"/>
                  <a:pt x="468" y="334"/>
                  <a:pt x="471" y="295"/>
                </a:cubicBezTo>
                <a:cubicBezTo>
                  <a:pt x="501" y="287"/>
                  <a:pt x="522" y="261"/>
                  <a:pt x="522" y="230"/>
                </a:cubicBezTo>
                <a:cubicBezTo>
                  <a:pt x="522" y="198"/>
                  <a:pt x="500" y="171"/>
                  <a:pt x="470" y="164"/>
                </a:cubicBezTo>
                <a:close/>
                <a:moveTo>
                  <a:pt x="453" y="169"/>
                </a:moveTo>
                <a:cubicBezTo>
                  <a:pt x="453" y="169"/>
                  <a:pt x="453" y="169"/>
                  <a:pt x="453" y="169"/>
                </a:cubicBezTo>
                <a:cubicBezTo>
                  <a:pt x="453" y="169"/>
                  <a:pt x="453" y="169"/>
                  <a:pt x="453" y="169"/>
                </a:cubicBezTo>
                <a:cubicBezTo>
                  <a:pt x="453" y="172"/>
                  <a:pt x="454" y="174"/>
                  <a:pt x="455" y="175"/>
                </a:cubicBezTo>
                <a:cubicBezTo>
                  <a:pt x="456" y="177"/>
                  <a:pt x="458" y="178"/>
                  <a:pt x="460" y="179"/>
                </a:cubicBezTo>
                <a:cubicBezTo>
                  <a:pt x="464" y="179"/>
                  <a:pt x="467" y="180"/>
                  <a:pt x="470" y="181"/>
                </a:cubicBezTo>
                <a:cubicBezTo>
                  <a:pt x="477" y="200"/>
                  <a:pt x="477" y="200"/>
                  <a:pt x="477" y="200"/>
                </a:cubicBezTo>
                <a:cubicBezTo>
                  <a:pt x="458" y="220"/>
                  <a:pt x="458" y="220"/>
                  <a:pt x="458" y="220"/>
                </a:cubicBezTo>
                <a:cubicBezTo>
                  <a:pt x="429" y="201"/>
                  <a:pt x="429" y="201"/>
                  <a:pt x="429" y="201"/>
                </a:cubicBezTo>
                <a:cubicBezTo>
                  <a:pt x="430" y="198"/>
                  <a:pt x="430" y="196"/>
                  <a:pt x="430" y="193"/>
                </a:cubicBezTo>
                <a:cubicBezTo>
                  <a:pt x="430" y="191"/>
                  <a:pt x="430" y="188"/>
                  <a:pt x="429" y="185"/>
                </a:cubicBezTo>
                <a:cubicBezTo>
                  <a:pt x="452" y="168"/>
                  <a:pt x="452" y="168"/>
                  <a:pt x="452" y="168"/>
                </a:cubicBezTo>
                <a:cubicBezTo>
                  <a:pt x="453" y="168"/>
                  <a:pt x="453" y="169"/>
                  <a:pt x="453" y="169"/>
                </a:cubicBezTo>
                <a:close/>
                <a:moveTo>
                  <a:pt x="461" y="241"/>
                </a:moveTo>
                <a:cubicBezTo>
                  <a:pt x="481" y="255"/>
                  <a:pt x="481" y="255"/>
                  <a:pt x="481" y="255"/>
                </a:cubicBezTo>
                <a:cubicBezTo>
                  <a:pt x="481" y="255"/>
                  <a:pt x="481" y="256"/>
                  <a:pt x="481" y="256"/>
                </a:cubicBezTo>
                <a:cubicBezTo>
                  <a:pt x="449" y="259"/>
                  <a:pt x="449" y="259"/>
                  <a:pt x="449" y="259"/>
                </a:cubicBezTo>
                <a:cubicBezTo>
                  <a:pt x="448" y="258"/>
                  <a:pt x="448" y="257"/>
                  <a:pt x="448" y="256"/>
                </a:cubicBezTo>
                <a:lnTo>
                  <a:pt x="461" y="241"/>
                </a:lnTo>
                <a:close/>
                <a:moveTo>
                  <a:pt x="426" y="243"/>
                </a:moveTo>
                <a:cubicBezTo>
                  <a:pt x="419" y="215"/>
                  <a:pt x="419" y="215"/>
                  <a:pt x="419" y="215"/>
                </a:cubicBezTo>
                <a:cubicBezTo>
                  <a:pt x="419" y="215"/>
                  <a:pt x="420" y="214"/>
                  <a:pt x="420" y="214"/>
                </a:cubicBezTo>
                <a:cubicBezTo>
                  <a:pt x="447" y="232"/>
                  <a:pt x="447" y="232"/>
                  <a:pt x="447" y="232"/>
                </a:cubicBezTo>
                <a:cubicBezTo>
                  <a:pt x="436" y="245"/>
                  <a:pt x="436" y="245"/>
                  <a:pt x="436" y="245"/>
                </a:cubicBezTo>
                <a:cubicBezTo>
                  <a:pt x="433" y="244"/>
                  <a:pt x="429" y="243"/>
                  <a:pt x="426" y="243"/>
                </a:cubicBezTo>
                <a:close/>
                <a:moveTo>
                  <a:pt x="435" y="269"/>
                </a:moveTo>
                <a:cubicBezTo>
                  <a:pt x="435" y="274"/>
                  <a:pt x="430" y="278"/>
                  <a:pt x="425" y="278"/>
                </a:cubicBezTo>
                <a:cubicBezTo>
                  <a:pt x="420" y="278"/>
                  <a:pt x="415" y="274"/>
                  <a:pt x="415" y="269"/>
                </a:cubicBezTo>
                <a:cubicBezTo>
                  <a:pt x="415" y="263"/>
                  <a:pt x="420" y="259"/>
                  <a:pt x="425" y="259"/>
                </a:cubicBezTo>
                <a:cubicBezTo>
                  <a:pt x="430" y="259"/>
                  <a:pt x="435" y="263"/>
                  <a:pt x="435" y="269"/>
                </a:cubicBezTo>
                <a:close/>
                <a:moveTo>
                  <a:pt x="448" y="130"/>
                </a:moveTo>
                <a:cubicBezTo>
                  <a:pt x="447" y="131"/>
                  <a:pt x="447" y="132"/>
                  <a:pt x="446" y="133"/>
                </a:cubicBezTo>
                <a:cubicBezTo>
                  <a:pt x="443" y="137"/>
                  <a:pt x="442" y="142"/>
                  <a:pt x="442" y="147"/>
                </a:cubicBezTo>
                <a:cubicBezTo>
                  <a:pt x="442" y="150"/>
                  <a:pt x="442" y="153"/>
                  <a:pt x="443" y="155"/>
                </a:cubicBezTo>
                <a:cubicBezTo>
                  <a:pt x="421" y="171"/>
                  <a:pt x="421" y="171"/>
                  <a:pt x="421" y="171"/>
                </a:cubicBezTo>
                <a:cubicBezTo>
                  <a:pt x="441" y="117"/>
                  <a:pt x="441" y="117"/>
                  <a:pt x="441" y="117"/>
                </a:cubicBezTo>
                <a:cubicBezTo>
                  <a:pt x="444" y="121"/>
                  <a:pt x="446" y="125"/>
                  <a:pt x="448" y="130"/>
                </a:cubicBezTo>
                <a:close/>
                <a:moveTo>
                  <a:pt x="429" y="104"/>
                </a:moveTo>
                <a:cubicBezTo>
                  <a:pt x="405" y="168"/>
                  <a:pt x="405" y="168"/>
                  <a:pt x="405" y="168"/>
                </a:cubicBezTo>
                <a:cubicBezTo>
                  <a:pt x="405" y="168"/>
                  <a:pt x="405" y="168"/>
                  <a:pt x="404" y="168"/>
                </a:cubicBezTo>
                <a:cubicBezTo>
                  <a:pt x="404" y="168"/>
                  <a:pt x="404" y="168"/>
                  <a:pt x="403" y="168"/>
                </a:cubicBezTo>
                <a:cubicBezTo>
                  <a:pt x="392" y="137"/>
                  <a:pt x="392" y="137"/>
                  <a:pt x="392" y="137"/>
                </a:cubicBezTo>
                <a:cubicBezTo>
                  <a:pt x="425" y="101"/>
                  <a:pt x="425" y="101"/>
                  <a:pt x="425" y="101"/>
                </a:cubicBezTo>
                <a:cubicBezTo>
                  <a:pt x="426" y="102"/>
                  <a:pt x="427" y="103"/>
                  <a:pt x="429" y="104"/>
                </a:cubicBezTo>
                <a:close/>
                <a:moveTo>
                  <a:pt x="404" y="203"/>
                </a:moveTo>
                <a:cubicBezTo>
                  <a:pt x="399" y="203"/>
                  <a:pt x="395" y="199"/>
                  <a:pt x="395" y="193"/>
                </a:cubicBezTo>
                <a:cubicBezTo>
                  <a:pt x="395" y="188"/>
                  <a:pt x="399" y="184"/>
                  <a:pt x="404" y="184"/>
                </a:cubicBezTo>
                <a:cubicBezTo>
                  <a:pt x="410" y="184"/>
                  <a:pt x="414" y="188"/>
                  <a:pt x="414" y="193"/>
                </a:cubicBezTo>
                <a:cubicBezTo>
                  <a:pt x="414" y="199"/>
                  <a:pt x="410" y="203"/>
                  <a:pt x="404" y="203"/>
                </a:cubicBezTo>
                <a:close/>
                <a:moveTo>
                  <a:pt x="411" y="247"/>
                </a:moveTo>
                <a:cubicBezTo>
                  <a:pt x="410" y="248"/>
                  <a:pt x="409" y="248"/>
                  <a:pt x="409" y="249"/>
                </a:cubicBezTo>
                <a:cubicBezTo>
                  <a:pt x="350" y="211"/>
                  <a:pt x="350" y="211"/>
                  <a:pt x="350" y="211"/>
                </a:cubicBezTo>
                <a:cubicBezTo>
                  <a:pt x="350" y="210"/>
                  <a:pt x="351" y="209"/>
                  <a:pt x="351" y="208"/>
                </a:cubicBezTo>
                <a:cubicBezTo>
                  <a:pt x="381" y="204"/>
                  <a:pt x="381" y="204"/>
                  <a:pt x="381" y="204"/>
                </a:cubicBezTo>
                <a:cubicBezTo>
                  <a:pt x="383" y="208"/>
                  <a:pt x="386" y="212"/>
                  <a:pt x="390" y="215"/>
                </a:cubicBezTo>
                <a:cubicBezTo>
                  <a:pt x="394" y="218"/>
                  <a:pt x="399" y="219"/>
                  <a:pt x="403" y="219"/>
                </a:cubicBezTo>
                <a:lnTo>
                  <a:pt x="411" y="247"/>
                </a:lnTo>
                <a:close/>
                <a:moveTo>
                  <a:pt x="392" y="89"/>
                </a:moveTo>
                <a:cubicBezTo>
                  <a:pt x="394" y="89"/>
                  <a:pt x="394" y="89"/>
                  <a:pt x="394" y="89"/>
                </a:cubicBezTo>
                <a:cubicBezTo>
                  <a:pt x="400" y="90"/>
                  <a:pt x="405" y="91"/>
                  <a:pt x="410" y="93"/>
                </a:cubicBezTo>
                <a:cubicBezTo>
                  <a:pt x="392" y="113"/>
                  <a:pt x="392" y="113"/>
                  <a:pt x="392" y="113"/>
                </a:cubicBezTo>
                <a:cubicBezTo>
                  <a:pt x="392" y="112"/>
                  <a:pt x="392" y="110"/>
                  <a:pt x="392" y="108"/>
                </a:cubicBezTo>
                <a:cubicBezTo>
                  <a:pt x="391" y="106"/>
                  <a:pt x="390" y="104"/>
                  <a:pt x="390" y="102"/>
                </a:cubicBezTo>
                <a:cubicBezTo>
                  <a:pt x="392" y="99"/>
                  <a:pt x="393" y="94"/>
                  <a:pt x="393" y="90"/>
                </a:cubicBezTo>
                <a:cubicBezTo>
                  <a:pt x="393" y="90"/>
                  <a:pt x="392" y="90"/>
                  <a:pt x="392" y="89"/>
                </a:cubicBezTo>
                <a:close/>
                <a:moveTo>
                  <a:pt x="366" y="104"/>
                </a:moveTo>
                <a:cubicBezTo>
                  <a:pt x="372" y="104"/>
                  <a:pt x="376" y="108"/>
                  <a:pt x="376" y="113"/>
                </a:cubicBezTo>
                <a:cubicBezTo>
                  <a:pt x="376" y="119"/>
                  <a:pt x="372" y="123"/>
                  <a:pt x="366" y="123"/>
                </a:cubicBezTo>
                <a:cubicBezTo>
                  <a:pt x="361" y="123"/>
                  <a:pt x="357" y="119"/>
                  <a:pt x="357" y="113"/>
                </a:cubicBezTo>
                <a:cubicBezTo>
                  <a:pt x="357" y="108"/>
                  <a:pt x="361" y="104"/>
                  <a:pt x="366" y="104"/>
                </a:cubicBezTo>
                <a:close/>
                <a:moveTo>
                  <a:pt x="369" y="139"/>
                </a:moveTo>
                <a:cubicBezTo>
                  <a:pt x="358" y="151"/>
                  <a:pt x="358" y="151"/>
                  <a:pt x="358" y="151"/>
                </a:cubicBezTo>
                <a:cubicBezTo>
                  <a:pt x="363" y="139"/>
                  <a:pt x="363" y="139"/>
                  <a:pt x="363" y="139"/>
                </a:cubicBezTo>
                <a:cubicBezTo>
                  <a:pt x="364" y="139"/>
                  <a:pt x="365" y="139"/>
                  <a:pt x="366" y="139"/>
                </a:cubicBezTo>
                <a:cubicBezTo>
                  <a:pt x="367" y="139"/>
                  <a:pt x="368" y="139"/>
                  <a:pt x="369" y="139"/>
                </a:cubicBezTo>
                <a:close/>
                <a:moveTo>
                  <a:pt x="357" y="66"/>
                </a:moveTo>
                <a:cubicBezTo>
                  <a:pt x="357" y="67"/>
                  <a:pt x="356" y="67"/>
                  <a:pt x="355" y="67"/>
                </a:cubicBezTo>
                <a:cubicBezTo>
                  <a:pt x="348" y="51"/>
                  <a:pt x="348" y="51"/>
                  <a:pt x="348" y="51"/>
                </a:cubicBezTo>
                <a:cubicBezTo>
                  <a:pt x="352" y="56"/>
                  <a:pt x="355" y="61"/>
                  <a:pt x="357" y="66"/>
                </a:cubicBezTo>
                <a:close/>
                <a:moveTo>
                  <a:pt x="380" y="150"/>
                </a:moveTo>
                <a:cubicBezTo>
                  <a:pt x="388" y="173"/>
                  <a:pt x="388" y="173"/>
                  <a:pt x="388" y="173"/>
                </a:cubicBezTo>
                <a:cubicBezTo>
                  <a:pt x="386" y="175"/>
                  <a:pt x="384" y="177"/>
                  <a:pt x="383" y="179"/>
                </a:cubicBezTo>
                <a:cubicBezTo>
                  <a:pt x="381" y="182"/>
                  <a:pt x="380" y="185"/>
                  <a:pt x="379" y="188"/>
                </a:cubicBezTo>
                <a:cubicBezTo>
                  <a:pt x="349" y="192"/>
                  <a:pt x="349" y="192"/>
                  <a:pt x="349" y="192"/>
                </a:cubicBezTo>
                <a:cubicBezTo>
                  <a:pt x="348" y="190"/>
                  <a:pt x="347" y="189"/>
                  <a:pt x="347" y="188"/>
                </a:cubicBezTo>
                <a:lnTo>
                  <a:pt x="380" y="150"/>
                </a:lnTo>
                <a:close/>
                <a:moveTo>
                  <a:pt x="341" y="119"/>
                </a:moveTo>
                <a:cubicBezTo>
                  <a:pt x="342" y="121"/>
                  <a:pt x="343" y="124"/>
                  <a:pt x="344" y="126"/>
                </a:cubicBezTo>
                <a:cubicBezTo>
                  <a:pt x="334" y="151"/>
                  <a:pt x="334" y="151"/>
                  <a:pt x="334" y="151"/>
                </a:cubicBezTo>
                <a:cubicBezTo>
                  <a:pt x="332" y="106"/>
                  <a:pt x="332" y="106"/>
                  <a:pt x="332" y="106"/>
                </a:cubicBezTo>
                <a:cubicBezTo>
                  <a:pt x="341" y="110"/>
                  <a:pt x="341" y="110"/>
                  <a:pt x="341" y="110"/>
                </a:cubicBezTo>
                <a:cubicBezTo>
                  <a:pt x="341" y="111"/>
                  <a:pt x="340" y="112"/>
                  <a:pt x="340" y="113"/>
                </a:cubicBezTo>
                <a:cubicBezTo>
                  <a:pt x="340" y="115"/>
                  <a:pt x="341" y="117"/>
                  <a:pt x="341" y="119"/>
                </a:cubicBezTo>
                <a:close/>
                <a:moveTo>
                  <a:pt x="343" y="80"/>
                </a:moveTo>
                <a:cubicBezTo>
                  <a:pt x="342" y="83"/>
                  <a:pt x="341" y="87"/>
                  <a:pt x="341" y="90"/>
                </a:cubicBezTo>
                <a:cubicBezTo>
                  <a:pt x="341" y="91"/>
                  <a:pt x="341" y="92"/>
                  <a:pt x="341" y="93"/>
                </a:cubicBezTo>
                <a:cubicBezTo>
                  <a:pt x="331" y="88"/>
                  <a:pt x="331" y="88"/>
                  <a:pt x="331" y="88"/>
                </a:cubicBezTo>
                <a:cubicBezTo>
                  <a:pt x="329" y="46"/>
                  <a:pt x="329" y="46"/>
                  <a:pt x="329" y="46"/>
                </a:cubicBezTo>
                <a:lnTo>
                  <a:pt x="343" y="80"/>
                </a:lnTo>
                <a:close/>
                <a:moveTo>
                  <a:pt x="318" y="159"/>
                </a:moveTo>
                <a:cubicBezTo>
                  <a:pt x="284" y="86"/>
                  <a:pt x="284" y="86"/>
                  <a:pt x="284" y="86"/>
                </a:cubicBezTo>
                <a:cubicBezTo>
                  <a:pt x="285" y="86"/>
                  <a:pt x="285" y="85"/>
                  <a:pt x="286" y="85"/>
                </a:cubicBezTo>
                <a:cubicBezTo>
                  <a:pt x="315" y="98"/>
                  <a:pt x="315" y="98"/>
                  <a:pt x="315" y="98"/>
                </a:cubicBezTo>
                <a:lnTo>
                  <a:pt x="318" y="159"/>
                </a:lnTo>
                <a:close/>
                <a:moveTo>
                  <a:pt x="303" y="267"/>
                </a:moveTo>
                <a:cubicBezTo>
                  <a:pt x="302" y="263"/>
                  <a:pt x="301" y="260"/>
                  <a:pt x="298" y="257"/>
                </a:cubicBezTo>
                <a:cubicBezTo>
                  <a:pt x="317" y="228"/>
                  <a:pt x="317" y="228"/>
                  <a:pt x="317" y="228"/>
                </a:cubicBezTo>
                <a:cubicBezTo>
                  <a:pt x="318" y="228"/>
                  <a:pt x="318" y="228"/>
                  <a:pt x="318" y="228"/>
                </a:cubicBezTo>
                <a:cubicBezTo>
                  <a:pt x="321" y="285"/>
                  <a:pt x="321" y="285"/>
                  <a:pt x="321" y="285"/>
                </a:cubicBezTo>
                <a:cubicBezTo>
                  <a:pt x="303" y="276"/>
                  <a:pt x="303" y="276"/>
                  <a:pt x="303" y="276"/>
                </a:cubicBezTo>
                <a:cubicBezTo>
                  <a:pt x="304" y="275"/>
                  <a:pt x="304" y="274"/>
                  <a:pt x="304" y="272"/>
                </a:cubicBezTo>
                <a:cubicBezTo>
                  <a:pt x="304" y="271"/>
                  <a:pt x="304" y="269"/>
                  <a:pt x="303" y="267"/>
                </a:cubicBezTo>
                <a:close/>
                <a:moveTo>
                  <a:pt x="285" y="248"/>
                </a:moveTo>
                <a:cubicBezTo>
                  <a:pt x="283" y="247"/>
                  <a:pt x="280" y="247"/>
                  <a:pt x="278" y="247"/>
                </a:cubicBezTo>
                <a:cubicBezTo>
                  <a:pt x="276" y="247"/>
                  <a:pt x="274" y="247"/>
                  <a:pt x="273" y="247"/>
                </a:cubicBezTo>
                <a:cubicBezTo>
                  <a:pt x="273" y="247"/>
                  <a:pt x="273" y="247"/>
                  <a:pt x="273" y="247"/>
                </a:cubicBezTo>
                <a:cubicBezTo>
                  <a:pt x="269" y="248"/>
                  <a:pt x="266" y="249"/>
                  <a:pt x="263" y="251"/>
                </a:cubicBezTo>
                <a:cubicBezTo>
                  <a:pt x="230" y="227"/>
                  <a:pt x="230" y="227"/>
                  <a:pt x="230" y="227"/>
                </a:cubicBezTo>
                <a:cubicBezTo>
                  <a:pt x="231" y="225"/>
                  <a:pt x="232" y="222"/>
                  <a:pt x="233" y="220"/>
                </a:cubicBezTo>
                <a:cubicBezTo>
                  <a:pt x="241" y="219"/>
                  <a:pt x="241" y="219"/>
                  <a:pt x="241" y="219"/>
                </a:cubicBezTo>
                <a:cubicBezTo>
                  <a:pt x="298" y="213"/>
                  <a:pt x="298" y="213"/>
                  <a:pt x="298" y="213"/>
                </a:cubicBezTo>
                <a:cubicBezTo>
                  <a:pt x="300" y="216"/>
                  <a:pt x="301" y="218"/>
                  <a:pt x="303" y="221"/>
                </a:cubicBezTo>
                <a:lnTo>
                  <a:pt x="285" y="248"/>
                </a:lnTo>
                <a:close/>
                <a:moveTo>
                  <a:pt x="288" y="272"/>
                </a:moveTo>
                <a:cubicBezTo>
                  <a:pt x="288" y="278"/>
                  <a:pt x="283" y="282"/>
                  <a:pt x="278" y="282"/>
                </a:cubicBezTo>
                <a:cubicBezTo>
                  <a:pt x="272" y="282"/>
                  <a:pt x="268" y="278"/>
                  <a:pt x="268" y="272"/>
                </a:cubicBezTo>
                <a:cubicBezTo>
                  <a:pt x="268" y="267"/>
                  <a:pt x="272" y="263"/>
                  <a:pt x="278" y="263"/>
                </a:cubicBezTo>
                <a:cubicBezTo>
                  <a:pt x="283" y="263"/>
                  <a:pt x="288" y="267"/>
                  <a:pt x="288" y="272"/>
                </a:cubicBezTo>
                <a:close/>
                <a:moveTo>
                  <a:pt x="265" y="144"/>
                </a:moveTo>
                <a:cubicBezTo>
                  <a:pt x="265" y="150"/>
                  <a:pt x="260" y="154"/>
                  <a:pt x="255" y="154"/>
                </a:cubicBezTo>
                <a:cubicBezTo>
                  <a:pt x="249" y="154"/>
                  <a:pt x="245" y="150"/>
                  <a:pt x="245" y="144"/>
                </a:cubicBezTo>
                <a:cubicBezTo>
                  <a:pt x="245" y="139"/>
                  <a:pt x="249" y="135"/>
                  <a:pt x="255" y="135"/>
                </a:cubicBezTo>
                <a:cubicBezTo>
                  <a:pt x="260" y="135"/>
                  <a:pt x="265" y="139"/>
                  <a:pt x="265" y="144"/>
                </a:cubicBezTo>
                <a:close/>
                <a:moveTo>
                  <a:pt x="257" y="67"/>
                </a:moveTo>
                <a:cubicBezTo>
                  <a:pt x="257" y="62"/>
                  <a:pt x="261" y="57"/>
                  <a:pt x="267" y="57"/>
                </a:cubicBezTo>
                <a:cubicBezTo>
                  <a:pt x="272" y="57"/>
                  <a:pt x="277" y="62"/>
                  <a:pt x="277" y="67"/>
                </a:cubicBezTo>
                <a:cubicBezTo>
                  <a:pt x="277" y="72"/>
                  <a:pt x="272" y="77"/>
                  <a:pt x="267" y="77"/>
                </a:cubicBezTo>
                <a:cubicBezTo>
                  <a:pt x="261" y="77"/>
                  <a:pt x="257" y="72"/>
                  <a:pt x="257" y="67"/>
                </a:cubicBezTo>
                <a:close/>
                <a:moveTo>
                  <a:pt x="260" y="170"/>
                </a:moveTo>
                <a:cubicBezTo>
                  <a:pt x="264" y="169"/>
                  <a:pt x="267" y="167"/>
                  <a:pt x="270" y="165"/>
                </a:cubicBezTo>
                <a:cubicBezTo>
                  <a:pt x="301" y="188"/>
                  <a:pt x="301" y="188"/>
                  <a:pt x="301" y="188"/>
                </a:cubicBezTo>
                <a:cubicBezTo>
                  <a:pt x="301" y="188"/>
                  <a:pt x="301" y="188"/>
                  <a:pt x="300" y="189"/>
                </a:cubicBezTo>
                <a:cubicBezTo>
                  <a:pt x="299" y="191"/>
                  <a:pt x="297" y="194"/>
                  <a:pt x="297" y="197"/>
                </a:cubicBezTo>
                <a:cubicBezTo>
                  <a:pt x="241" y="203"/>
                  <a:pt x="241" y="203"/>
                  <a:pt x="241" y="203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0" y="202"/>
                  <a:pt x="229" y="200"/>
                  <a:pt x="228" y="198"/>
                </a:cubicBezTo>
                <a:cubicBezTo>
                  <a:pt x="248" y="169"/>
                  <a:pt x="248" y="169"/>
                  <a:pt x="248" y="169"/>
                </a:cubicBezTo>
                <a:cubicBezTo>
                  <a:pt x="250" y="170"/>
                  <a:pt x="252" y="170"/>
                  <a:pt x="255" y="170"/>
                </a:cubicBezTo>
                <a:cubicBezTo>
                  <a:pt x="257" y="170"/>
                  <a:pt x="258" y="170"/>
                  <a:pt x="260" y="170"/>
                </a:cubicBezTo>
                <a:close/>
                <a:moveTo>
                  <a:pt x="251" y="119"/>
                </a:moveTo>
                <a:cubicBezTo>
                  <a:pt x="250" y="119"/>
                  <a:pt x="250" y="119"/>
                  <a:pt x="250" y="119"/>
                </a:cubicBezTo>
                <a:cubicBezTo>
                  <a:pt x="244" y="120"/>
                  <a:pt x="240" y="123"/>
                  <a:pt x="237" y="126"/>
                </a:cubicBezTo>
                <a:cubicBezTo>
                  <a:pt x="227" y="122"/>
                  <a:pt x="227" y="122"/>
                  <a:pt x="227" y="122"/>
                </a:cubicBezTo>
                <a:cubicBezTo>
                  <a:pt x="227" y="121"/>
                  <a:pt x="227" y="120"/>
                  <a:pt x="227" y="119"/>
                </a:cubicBezTo>
                <a:cubicBezTo>
                  <a:pt x="227" y="112"/>
                  <a:pt x="224" y="104"/>
                  <a:pt x="218" y="99"/>
                </a:cubicBezTo>
                <a:cubicBezTo>
                  <a:pt x="215" y="97"/>
                  <a:pt x="213" y="96"/>
                  <a:pt x="210" y="95"/>
                </a:cubicBezTo>
                <a:cubicBezTo>
                  <a:pt x="210" y="86"/>
                  <a:pt x="210" y="86"/>
                  <a:pt x="210" y="86"/>
                </a:cubicBezTo>
                <a:cubicBezTo>
                  <a:pt x="244" y="80"/>
                  <a:pt x="244" y="80"/>
                  <a:pt x="244" y="80"/>
                </a:cubicBezTo>
                <a:cubicBezTo>
                  <a:pt x="247" y="84"/>
                  <a:pt x="251" y="88"/>
                  <a:pt x="255" y="90"/>
                </a:cubicBezTo>
                <a:lnTo>
                  <a:pt x="251" y="119"/>
                </a:lnTo>
                <a:close/>
                <a:moveTo>
                  <a:pt x="221" y="136"/>
                </a:moveTo>
                <a:cubicBezTo>
                  <a:pt x="229" y="140"/>
                  <a:pt x="229" y="140"/>
                  <a:pt x="229" y="140"/>
                </a:cubicBezTo>
                <a:cubicBezTo>
                  <a:pt x="229" y="142"/>
                  <a:pt x="229" y="143"/>
                  <a:pt x="229" y="144"/>
                </a:cubicBezTo>
                <a:cubicBezTo>
                  <a:pt x="229" y="146"/>
                  <a:pt x="229" y="148"/>
                  <a:pt x="230" y="150"/>
                </a:cubicBezTo>
                <a:cubicBezTo>
                  <a:pt x="230" y="154"/>
                  <a:pt x="232" y="157"/>
                  <a:pt x="234" y="160"/>
                </a:cubicBezTo>
                <a:cubicBezTo>
                  <a:pt x="215" y="189"/>
                  <a:pt x="215" y="189"/>
                  <a:pt x="215" y="189"/>
                </a:cubicBezTo>
                <a:cubicBezTo>
                  <a:pt x="214" y="189"/>
                  <a:pt x="214" y="189"/>
                  <a:pt x="214" y="189"/>
                </a:cubicBezTo>
                <a:cubicBezTo>
                  <a:pt x="212" y="143"/>
                  <a:pt x="212" y="143"/>
                  <a:pt x="212" y="143"/>
                </a:cubicBezTo>
                <a:cubicBezTo>
                  <a:pt x="215" y="141"/>
                  <a:pt x="218" y="139"/>
                  <a:pt x="221" y="136"/>
                </a:cubicBezTo>
                <a:close/>
                <a:moveTo>
                  <a:pt x="253" y="264"/>
                </a:moveTo>
                <a:cubicBezTo>
                  <a:pt x="252" y="267"/>
                  <a:pt x="252" y="270"/>
                  <a:pt x="252" y="272"/>
                </a:cubicBezTo>
                <a:cubicBezTo>
                  <a:pt x="252" y="274"/>
                  <a:pt x="252" y="276"/>
                  <a:pt x="253" y="278"/>
                </a:cubicBezTo>
                <a:cubicBezTo>
                  <a:pt x="254" y="286"/>
                  <a:pt x="259" y="292"/>
                  <a:pt x="266" y="295"/>
                </a:cubicBezTo>
                <a:cubicBezTo>
                  <a:pt x="262" y="322"/>
                  <a:pt x="262" y="322"/>
                  <a:pt x="262" y="322"/>
                </a:cubicBezTo>
                <a:cubicBezTo>
                  <a:pt x="226" y="244"/>
                  <a:pt x="226" y="244"/>
                  <a:pt x="226" y="244"/>
                </a:cubicBezTo>
                <a:lnTo>
                  <a:pt x="253" y="264"/>
                </a:lnTo>
                <a:close/>
                <a:moveTo>
                  <a:pt x="279" y="152"/>
                </a:moveTo>
                <a:cubicBezTo>
                  <a:pt x="280" y="150"/>
                  <a:pt x="281" y="147"/>
                  <a:pt x="281" y="144"/>
                </a:cubicBezTo>
                <a:cubicBezTo>
                  <a:pt x="281" y="143"/>
                  <a:pt x="280" y="141"/>
                  <a:pt x="280" y="139"/>
                </a:cubicBezTo>
                <a:cubicBezTo>
                  <a:pt x="279" y="131"/>
                  <a:pt x="273" y="125"/>
                  <a:pt x="266" y="121"/>
                </a:cubicBezTo>
                <a:cubicBezTo>
                  <a:pt x="271" y="94"/>
                  <a:pt x="271" y="94"/>
                  <a:pt x="271" y="94"/>
                </a:cubicBezTo>
                <a:cubicBezTo>
                  <a:pt x="307" y="173"/>
                  <a:pt x="307" y="173"/>
                  <a:pt x="307" y="173"/>
                </a:cubicBezTo>
                <a:lnTo>
                  <a:pt x="279" y="152"/>
                </a:lnTo>
                <a:close/>
                <a:moveTo>
                  <a:pt x="312" y="27"/>
                </a:moveTo>
                <a:cubicBezTo>
                  <a:pt x="314" y="80"/>
                  <a:pt x="314" y="80"/>
                  <a:pt x="314" y="80"/>
                </a:cubicBezTo>
                <a:cubicBezTo>
                  <a:pt x="292" y="70"/>
                  <a:pt x="292" y="70"/>
                  <a:pt x="292" y="70"/>
                </a:cubicBezTo>
                <a:cubicBezTo>
                  <a:pt x="292" y="69"/>
                  <a:pt x="293" y="68"/>
                  <a:pt x="293" y="67"/>
                </a:cubicBezTo>
                <a:cubicBezTo>
                  <a:pt x="293" y="65"/>
                  <a:pt x="292" y="64"/>
                  <a:pt x="292" y="62"/>
                </a:cubicBezTo>
                <a:cubicBezTo>
                  <a:pt x="291" y="59"/>
                  <a:pt x="290" y="56"/>
                  <a:pt x="288" y="53"/>
                </a:cubicBezTo>
                <a:cubicBezTo>
                  <a:pt x="309" y="26"/>
                  <a:pt x="309" y="26"/>
                  <a:pt x="309" y="26"/>
                </a:cubicBezTo>
                <a:cubicBezTo>
                  <a:pt x="310" y="27"/>
                  <a:pt x="311" y="27"/>
                  <a:pt x="312" y="27"/>
                </a:cubicBezTo>
                <a:close/>
                <a:moveTo>
                  <a:pt x="234" y="29"/>
                </a:moveTo>
                <a:cubicBezTo>
                  <a:pt x="289" y="17"/>
                  <a:pt x="289" y="17"/>
                  <a:pt x="289" y="17"/>
                </a:cubicBezTo>
                <a:cubicBezTo>
                  <a:pt x="291" y="17"/>
                  <a:pt x="293" y="17"/>
                  <a:pt x="296" y="18"/>
                </a:cubicBezTo>
                <a:cubicBezTo>
                  <a:pt x="276" y="43"/>
                  <a:pt x="276" y="43"/>
                  <a:pt x="276" y="43"/>
                </a:cubicBezTo>
                <a:cubicBezTo>
                  <a:pt x="273" y="42"/>
                  <a:pt x="270" y="41"/>
                  <a:pt x="267" y="41"/>
                </a:cubicBezTo>
                <a:cubicBezTo>
                  <a:pt x="265" y="41"/>
                  <a:pt x="263" y="41"/>
                  <a:pt x="262" y="42"/>
                </a:cubicBezTo>
                <a:cubicBezTo>
                  <a:pt x="257" y="43"/>
                  <a:pt x="253" y="45"/>
                  <a:pt x="249" y="48"/>
                </a:cubicBezTo>
                <a:cubicBezTo>
                  <a:pt x="226" y="34"/>
                  <a:pt x="226" y="34"/>
                  <a:pt x="226" y="34"/>
                </a:cubicBezTo>
                <a:cubicBezTo>
                  <a:pt x="228" y="32"/>
                  <a:pt x="231" y="31"/>
                  <a:pt x="234" y="29"/>
                </a:cubicBezTo>
                <a:close/>
                <a:moveTo>
                  <a:pt x="208" y="52"/>
                </a:moveTo>
                <a:cubicBezTo>
                  <a:pt x="211" y="51"/>
                  <a:pt x="214" y="50"/>
                  <a:pt x="216" y="47"/>
                </a:cubicBezTo>
                <a:cubicBezTo>
                  <a:pt x="242" y="62"/>
                  <a:pt x="242" y="62"/>
                  <a:pt x="242" y="62"/>
                </a:cubicBezTo>
                <a:cubicBezTo>
                  <a:pt x="241" y="63"/>
                  <a:pt x="241" y="63"/>
                  <a:pt x="241" y="64"/>
                </a:cubicBezTo>
                <a:cubicBezTo>
                  <a:pt x="209" y="70"/>
                  <a:pt x="209" y="70"/>
                  <a:pt x="209" y="70"/>
                </a:cubicBezTo>
                <a:cubicBezTo>
                  <a:pt x="208" y="53"/>
                  <a:pt x="208" y="53"/>
                  <a:pt x="208" y="53"/>
                </a:cubicBezTo>
                <a:cubicBezTo>
                  <a:pt x="208" y="53"/>
                  <a:pt x="208" y="53"/>
                  <a:pt x="208" y="52"/>
                </a:cubicBezTo>
                <a:close/>
                <a:moveTo>
                  <a:pt x="202" y="110"/>
                </a:moveTo>
                <a:cubicBezTo>
                  <a:pt x="207" y="110"/>
                  <a:pt x="211" y="114"/>
                  <a:pt x="211" y="119"/>
                </a:cubicBezTo>
                <a:cubicBezTo>
                  <a:pt x="211" y="125"/>
                  <a:pt x="207" y="129"/>
                  <a:pt x="202" y="129"/>
                </a:cubicBezTo>
                <a:cubicBezTo>
                  <a:pt x="196" y="129"/>
                  <a:pt x="192" y="125"/>
                  <a:pt x="192" y="119"/>
                </a:cubicBezTo>
                <a:cubicBezTo>
                  <a:pt x="192" y="114"/>
                  <a:pt x="196" y="110"/>
                  <a:pt x="202" y="110"/>
                </a:cubicBezTo>
                <a:close/>
                <a:moveTo>
                  <a:pt x="192" y="299"/>
                </a:moveTo>
                <a:cubicBezTo>
                  <a:pt x="192" y="299"/>
                  <a:pt x="192" y="299"/>
                  <a:pt x="192" y="299"/>
                </a:cubicBezTo>
                <a:cubicBezTo>
                  <a:pt x="192" y="299"/>
                  <a:pt x="192" y="298"/>
                  <a:pt x="192" y="298"/>
                </a:cubicBezTo>
                <a:cubicBezTo>
                  <a:pt x="192" y="298"/>
                  <a:pt x="191" y="297"/>
                  <a:pt x="191" y="297"/>
                </a:cubicBezTo>
                <a:cubicBezTo>
                  <a:pt x="191" y="296"/>
                  <a:pt x="191" y="295"/>
                  <a:pt x="191" y="294"/>
                </a:cubicBezTo>
                <a:cubicBezTo>
                  <a:pt x="190" y="294"/>
                  <a:pt x="190" y="293"/>
                  <a:pt x="190" y="293"/>
                </a:cubicBezTo>
                <a:cubicBezTo>
                  <a:pt x="189" y="292"/>
                  <a:pt x="189" y="291"/>
                  <a:pt x="189" y="290"/>
                </a:cubicBezTo>
                <a:cubicBezTo>
                  <a:pt x="188" y="290"/>
                  <a:pt x="188" y="289"/>
                  <a:pt x="188" y="289"/>
                </a:cubicBezTo>
                <a:cubicBezTo>
                  <a:pt x="187" y="288"/>
                  <a:pt x="187" y="287"/>
                  <a:pt x="186" y="287"/>
                </a:cubicBezTo>
                <a:cubicBezTo>
                  <a:pt x="186" y="286"/>
                  <a:pt x="185" y="286"/>
                  <a:pt x="185" y="285"/>
                </a:cubicBezTo>
                <a:cubicBezTo>
                  <a:pt x="184" y="285"/>
                  <a:pt x="184" y="285"/>
                  <a:pt x="184" y="284"/>
                </a:cubicBezTo>
                <a:cubicBezTo>
                  <a:pt x="198" y="253"/>
                  <a:pt x="198" y="253"/>
                  <a:pt x="198" y="253"/>
                </a:cubicBezTo>
                <a:cubicBezTo>
                  <a:pt x="201" y="311"/>
                  <a:pt x="201" y="311"/>
                  <a:pt x="201" y="311"/>
                </a:cubicBezTo>
                <a:cubicBezTo>
                  <a:pt x="192" y="306"/>
                  <a:pt x="192" y="306"/>
                  <a:pt x="192" y="306"/>
                </a:cubicBezTo>
                <a:cubicBezTo>
                  <a:pt x="192" y="306"/>
                  <a:pt x="192" y="305"/>
                  <a:pt x="192" y="304"/>
                </a:cubicBezTo>
                <a:cubicBezTo>
                  <a:pt x="192" y="304"/>
                  <a:pt x="192" y="304"/>
                  <a:pt x="192" y="303"/>
                </a:cubicBezTo>
                <a:cubicBezTo>
                  <a:pt x="192" y="302"/>
                  <a:pt x="192" y="301"/>
                  <a:pt x="192" y="299"/>
                </a:cubicBezTo>
                <a:close/>
                <a:moveTo>
                  <a:pt x="169" y="278"/>
                </a:moveTo>
                <a:cubicBezTo>
                  <a:pt x="168" y="278"/>
                  <a:pt x="167" y="278"/>
                  <a:pt x="166" y="278"/>
                </a:cubicBezTo>
                <a:cubicBezTo>
                  <a:pt x="166" y="278"/>
                  <a:pt x="166" y="278"/>
                  <a:pt x="166" y="278"/>
                </a:cubicBezTo>
                <a:cubicBezTo>
                  <a:pt x="166" y="278"/>
                  <a:pt x="166" y="278"/>
                  <a:pt x="166" y="278"/>
                </a:cubicBezTo>
                <a:cubicBezTo>
                  <a:pt x="166" y="278"/>
                  <a:pt x="166" y="278"/>
                  <a:pt x="166" y="278"/>
                </a:cubicBezTo>
                <a:cubicBezTo>
                  <a:pt x="166" y="278"/>
                  <a:pt x="166" y="278"/>
                  <a:pt x="166" y="278"/>
                </a:cubicBezTo>
                <a:cubicBezTo>
                  <a:pt x="165" y="278"/>
                  <a:pt x="164" y="278"/>
                  <a:pt x="164" y="278"/>
                </a:cubicBezTo>
                <a:cubicBezTo>
                  <a:pt x="143" y="233"/>
                  <a:pt x="143" y="233"/>
                  <a:pt x="143" y="233"/>
                </a:cubicBezTo>
                <a:cubicBezTo>
                  <a:pt x="147" y="230"/>
                  <a:pt x="150" y="225"/>
                  <a:pt x="151" y="219"/>
                </a:cubicBezTo>
                <a:cubicBezTo>
                  <a:pt x="151" y="218"/>
                  <a:pt x="152" y="216"/>
                  <a:pt x="152" y="214"/>
                </a:cubicBezTo>
                <a:cubicBezTo>
                  <a:pt x="152" y="208"/>
                  <a:pt x="149" y="203"/>
                  <a:pt x="146" y="198"/>
                </a:cubicBezTo>
                <a:cubicBezTo>
                  <a:pt x="174" y="164"/>
                  <a:pt x="174" y="164"/>
                  <a:pt x="174" y="164"/>
                </a:cubicBezTo>
                <a:cubicBezTo>
                  <a:pt x="189" y="196"/>
                  <a:pt x="189" y="196"/>
                  <a:pt x="189" y="196"/>
                </a:cubicBezTo>
                <a:cubicBezTo>
                  <a:pt x="184" y="200"/>
                  <a:pt x="181" y="207"/>
                  <a:pt x="181" y="214"/>
                </a:cubicBezTo>
                <a:cubicBezTo>
                  <a:pt x="181" y="216"/>
                  <a:pt x="181" y="218"/>
                  <a:pt x="182" y="219"/>
                </a:cubicBezTo>
                <a:cubicBezTo>
                  <a:pt x="183" y="225"/>
                  <a:pt x="186" y="230"/>
                  <a:pt x="190" y="233"/>
                </a:cubicBezTo>
                <a:lnTo>
                  <a:pt x="169" y="278"/>
                </a:lnTo>
                <a:close/>
                <a:moveTo>
                  <a:pt x="176" y="303"/>
                </a:moveTo>
                <a:cubicBezTo>
                  <a:pt x="176" y="309"/>
                  <a:pt x="172" y="313"/>
                  <a:pt x="166" y="313"/>
                </a:cubicBezTo>
                <a:cubicBezTo>
                  <a:pt x="161" y="313"/>
                  <a:pt x="157" y="309"/>
                  <a:pt x="157" y="303"/>
                </a:cubicBezTo>
                <a:cubicBezTo>
                  <a:pt x="157" y="298"/>
                  <a:pt x="161" y="294"/>
                  <a:pt x="166" y="294"/>
                </a:cubicBezTo>
                <a:cubicBezTo>
                  <a:pt x="172" y="294"/>
                  <a:pt x="176" y="298"/>
                  <a:pt x="176" y="303"/>
                </a:cubicBezTo>
                <a:close/>
                <a:moveTo>
                  <a:pt x="141" y="303"/>
                </a:moveTo>
                <a:cubicBezTo>
                  <a:pt x="141" y="304"/>
                  <a:pt x="141" y="305"/>
                  <a:pt x="141" y="306"/>
                </a:cubicBezTo>
                <a:cubicBezTo>
                  <a:pt x="132" y="311"/>
                  <a:pt x="132" y="311"/>
                  <a:pt x="132" y="311"/>
                </a:cubicBezTo>
                <a:cubicBezTo>
                  <a:pt x="135" y="253"/>
                  <a:pt x="135" y="253"/>
                  <a:pt x="135" y="253"/>
                </a:cubicBezTo>
                <a:cubicBezTo>
                  <a:pt x="149" y="284"/>
                  <a:pt x="149" y="284"/>
                  <a:pt x="149" y="284"/>
                </a:cubicBezTo>
                <a:cubicBezTo>
                  <a:pt x="149" y="285"/>
                  <a:pt x="148" y="285"/>
                  <a:pt x="148" y="285"/>
                </a:cubicBezTo>
                <a:cubicBezTo>
                  <a:pt x="148" y="286"/>
                  <a:pt x="147" y="286"/>
                  <a:pt x="147" y="287"/>
                </a:cubicBezTo>
                <a:cubicBezTo>
                  <a:pt x="146" y="287"/>
                  <a:pt x="146" y="288"/>
                  <a:pt x="145" y="289"/>
                </a:cubicBezTo>
                <a:cubicBezTo>
                  <a:pt x="145" y="289"/>
                  <a:pt x="145" y="290"/>
                  <a:pt x="144" y="290"/>
                </a:cubicBezTo>
                <a:cubicBezTo>
                  <a:pt x="144" y="291"/>
                  <a:pt x="143" y="292"/>
                  <a:pt x="143" y="293"/>
                </a:cubicBezTo>
                <a:cubicBezTo>
                  <a:pt x="143" y="293"/>
                  <a:pt x="143" y="294"/>
                  <a:pt x="142" y="294"/>
                </a:cubicBezTo>
                <a:cubicBezTo>
                  <a:pt x="142" y="295"/>
                  <a:pt x="142" y="296"/>
                  <a:pt x="141" y="297"/>
                </a:cubicBezTo>
                <a:cubicBezTo>
                  <a:pt x="141" y="297"/>
                  <a:pt x="141" y="298"/>
                  <a:pt x="141" y="298"/>
                </a:cubicBezTo>
                <a:cubicBezTo>
                  <a:pt x="141" y="298"/>
                  <a:pt x="141" y="299"/>
                  <a:pt x="141" y="299"/>
                </a:cubicBezTo>
                <a:cubicBezTo>
                  <a:pt x="141" y="299"/>
                  <a:pt x="141" y="299"/>
                  <a:pt x="141" y="299"/>
                </a:cubicBezTo>
                <a:cubicBezTo>
                  <a:pt x="141" y="301"/>
                  <a:pt x="141" y="302"/>
                  <a:pt x="141" y="303"/>
                </a:cubicBezTo>
                <a:cubicBezTo>
                  <a:pt x="141" y="303"/>
                  <a:pt x="141" y="303"/>
                  <a:pt x="141" y="303"/>
                </a:cubicBezTo>
                <a:cubicBezTo>
                  <a:pt x="141" y="303"/>
                  <a:pt x="141" y="303"/>
                  <a:pt x="141" y="303"/>
                </a:cubicBezTo>
                <a:cubicBezTo>
                  <a:pt x="141" y="303"/>
                  <a:pt x="141" y="303"/>
                  <a:pt x="141" y="303"/>
                </a:cubicBezTo>
                <a:close/>
                <a:moveTo>
                  <a:pt x="176" y="132"/>
                </a:moveTo>
                <a:cubicBezTo>
                  <a:pt x="179" y="132"/>
                  <a:pt x="179" y="132"/>
                  <a:pt x="179" y="132"/>
                </a:cubicBezTo>
                <a:cubicBezTo>
                  <a:pt x="179" y="132"/>
                  <a:pt x="179" y="133"/>
                  <a:pt x="180" y="133"/>
                </a:cubicBezTo>
                <a:cubicBezTo>
                  <a:pt x="178" y="135"/>
                  <a:pt x="178" y="135"/>
                  <a:pt x="178" y="135"/>
                </a:cubicBezTo>
                <a:lnTo>
                  <a:pt x="176" y="132"/>
                </a:lnTo>
                <a:close/>
                <a:moveTo>
                  <a:pt x="185" y="151"/>
                </a:moveTo>
                <a:cubicBezTo>
                  <a:pt x="192" y="143"/>
                  <a:pt x="192" y="143"/>
                  <a:pt x="192" y="143"/>
                </a:cubicBezTo>
                <a:cubicBezTo>
                  <a:pt x="193" y="144"/>
                  <a:pt x="195" y="144"/>
                  <a:pt x="196" y="144"/>
                </a:cubicBezTo>
                <a:cubicBezTo>
                  <a:pt x="198" y="176"/>
                  <a:pt x="198" y="176"/>
                  <a:pt x="198" y="176"/>
                </a:cubicBezTo>
                <a:lnTo>
                  <a:pt x="185" y="151"/>
                </a:lnTo>
                <a:close/>
                <a:moveTo>
                  <a:pt x="194" y="95"/>
                </a:moveTo>
                <a:cubicBezTo>
                  <a:pt x="193" y="95"/>
                  <a:pt x="193" y="95"/>
                  <a:pt x="192" y="95"/>
                </a:cubicBezTo>
                <a:cubicBezTo>
                  <a:pt x="188" y="90"/>
                  <a:pt x="188" y="90"/>
                  <a:pt x="188" y="90"/>
                </a:cubicBezTo>
                <a:cubicBezTo>
                  <a:pt x="194" y="89"/>
                  <a:pt x="194" y="89"/>
                  <a:pt x="194" y="89"/>
                </a:cubicBezTo>
                <a:lnTo>
                  <a:pt x="194" y="95"/>
                </a:lnTo>
                <a:close/>
                <a:moveTo>
                  <a:pt x="178" y="66"/>
                </a:moveTo>
                <a:cubicBezTo>
                  <a:pt x="181" y="68"/>
                  <a:pt x="184" y="70"/>
                  <a:pt x="186" y="72"/>
                </a:cubicBezTo>
                <a:cubicBezTo>
                  <a:pt x="187" y="73"/>
                  <a:pt x="188" y="73"/>
                  <a:pt x="189" y="74"/>
                </a:cubicBezTo>
                <a:cubicBezTo>
                  <a:pt x="177" y="76"/>
                  <a:pt x="177" y="76"/>
                  <a:pt x="177" y="76"/>
                </a:cubicBezTo>
                <a:cubicBezTo>
                  <a:pt x="173" y="71"/>
                  <a:pt x="173" y="71"/>
                  <a:pt x="173" y="71"/>
                </a:cubicBezTo>
                <a:lnTo>
                  <a:pt x="178" y="66"/>
                </a:lnTo>
                <a:close/>
                <a:moveTo>
                  <a:pt x="165" y="108"/>
                </a:moveTo>
                <a:cubicBezTo>
                  <a:pt x="176" y="114"/>
                  <a:pt x="176" y="114"/>
                  <a:pt x="176" y="114"/>
                </a:cubicBezTo>
                <a:cubicBezTo>
                  <a:pt x="176" y="115"/>
                  <a:pt x="176" y="115"/>
                  <a:pt x="176" y="116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164" y="109"/>
                  <a:pt x="164" y="109"/>
                  <a:pt x="164" y="109"/>
                </a:cubicBezTo>
                <a:cubicBezTo>
                  <a:pt x="165" y="108"/>
                  <a:pt x="165" y="108"/>
                  <a:pt x="165" y="108"/>
                </a:cubicBezTo>
                <a:close/>
                <a:moveTo>
                  <a:pt x="166" y="149"/>
                </a:moveTo>
                <a:cubicBezTo>
                  <a:pt x="133" y="189"/>
                  <a:pt x="133" y="189"/>
                  <a:pt x="133" y="189"/>
                </a:cubicBezTo>
                <a:cubicBezTo>
                  <a:pt x="132" y="189"/>
                  <a:pt x="131" y="188"/>
                  <a:pt x="130" y="188"/>
                </a:cubicBezTo>
                <a:cubicBezTo>
                  <a:pt x="129" y="159"/>
                  <a:pt x="129" y="159"/>
                  <a:pt x="129" y="159"/>
                </a:cubicBezTo>
                <a:cubicBezTo>
                  <a:pt x="133" y="158"/>
                  <a:pt x="137" y="155"/>
                  <a:pt x="140" y="151"/>
                </a:cubicBezTo>
                <a:cubicBezTo>
                  <a:pt x="143" y="147"/>
                  <a:pt x="145" y="143"/>
                  <a:pt x="146" y="138"/>
                </a:cubicBezTo>
                <a:cubicBezTo>
                  <a:pt x="160" y="135"/>
                  <a:pt x="160" y="135"/>
                  <a:pt x="160" y="135"/>
                </a:cubicBezTo>
                <a:lnTo>
                  <a:pt x="166" y="149"/>
                </a:lnTo>
                <a:close/>
                <a:moveTo>
                  <a:pt x="156" y="90"/>
                </a:moveTo>
                <a:cubicBezTo>
                  <a:pt x="156" y="95"/>
                  <a:pt x="152" y="100"/>
                  <a:pt x="147" y="100"/>
                </a:cubicBezTo>
                <a:cubicBezTo>
                  <a:pt x="141" y="100"/>
                  <a:pt x="137" y="95"/>
                  <a:pt x="137" y="90"/>
                </a:cubicBezTo>
                <a:cubicBezTo>
                  <a:pt x="137" y="85"/>
                  <a:pt x="141" y="80"/>
                  <a:pt x="147" y="80"/>
                </a:cubicBezTo>
                <a:cubicBezTo>
                  <a:pt x="152" y="80"/>
                  <a:pt x="156" y="85"/>
                  <a:pt x="156" y="90"/>
                </a:cubicBezTo>
                <a:close/>
                <a:moveTo>
                  <a:pt x="132" y="61"/>
                </a:moveTo>
                <a:cubicBezTo>
                  <a:pt x="135" y="60"/>
                  <a:pt x="138" y="59"/>
                  <a:pt x="142" y="59"/>
                </a:cubicBezTo>
                <a:cubicBezTo>
                  <a:pt x="147" y="64"/>
                  <a:pt x="147" y="64"/>
                  <a:pt x="147" y="64"/>
                </a:cubicBezTo>
                <a:cubicBezTo>
                  <a:pt x="147" y="64"/>
                  <a:pt x="147" y="64"/>
                  <a:pt x="147" y="64"/>
                </a:cubicBezTo>
                <a:cubicBezTo>
                  <a:pt x="145" y="64"/>
                  <a:pt x="143" y="64"/>
                  <a:pt x="141" y="65"/>
                </a:cubicBezTo>
                <a:cubicBezTo>
                  <a:pt x="138" y="65"/>
                  <a:pt x="135" y="67"/>
                  <a:pt x="132" y="69"/>
                </a:cubicBezTo>
                <a:cubicBezTo>
                  <a:pt x="131" y="69"/>
                  <a:pt x="131" y="69"/>
                  <a:pt x="131" y="69"/>
                </a:cubicBezTo>
                <a:lnTo>
                  <a:pt x="132" y="61"/>
                </a:lnTo>
                <a:close/>
                <a:moveTo>
                  <a:pt x="129" y="109"/>
                </a:moveTo>
                <a:cubicBezTo>
                  <a:pt x="134" y="113"/>
                  <a:pt x="140" y="116"/>
                  <a:pt x="146" y="116"/>
                </a:cubicBezTo>
                <a:cubicBezTo>
                  <a:pt x="148" y="116"/>
                  <a:pt x="149" y="116"/>
                  <a:pt x="150" y="116"/>
                </a:cubicBezTo>
                <a:cubicBezTo>
                  <a:pt x="153" y="121"/>
                  <a:pt x="153" y="121"/>
                  <a:pt x="153" y="121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1" y="120"/>
                  <a:pt x="139" y="117"/>
                  <a:pt x="136" y="115"/>
                </a:cubicBezTo>
                <a:cubicBezTo>
                  <a:pt x="134" y="113"/>
                  <a:pt x="132" y="112"/>
                  <a:pt x="129" y="111"/>
                </a:cubicBezTo>
                <a:lnTo>
                  <a:pt x="129" y="109"/>
                </a:lnTo>
                <a:close/>
                <a:moveTo>
                  <a:pt x="130" y="135"/>
                </a:moveTo>
                <a:cubicBezTo>
                  <a:pt x="130" y="140"/>
                  <a:pt x="126" y="145"/>
                  <a:pt x="120" y="145"/>
                </a:cubicBezTo>
                <a:cubicBezTo>
                  <a:pt x="115" y="145"/>
                  <a:pt x="110" y="140"/>
                  <a:pt x="110" y="135"/>
                </a:cubicBezTo>
                <a:cubicBezTo>
                  <a:pt x="110" y="130"/>
                  <a:pt x="115" y="125"/>
                  <a:pt x="120" y="125"/>
                </a:cubicBezTo>
                <a:cubicBezTo>
                  <a:pt x="126" y="125"/>
                  <a:pt x="130" y="130"/>
                  <a:pt x="130" y="135"/>
                </a:cubicBezTo>
                <a:close/>
                <a:moveTo>
                  <a:pt x="70" y="233"/>
                </a:moveTo>
                <a:cubicBezTo>
                  <a:pt x="101" y="226"/>
                  <a:pt x="101" y="226"/>
                  <a:pt x="101" y="226"/>
                </a:cubicBezTo>
                <a:cubicBezTo>
                  <a:pt x="101" y="227"/>
                  <a:pt x="101" y="227"/>
                  <a:pt x="102" y="228"/>
                </a:cubicBezTo>
                <a:cubicBezTo>
                  <a:pt x="70" y="251"/>
                  <a:pt x="70" y="251"/>
                  <a:pt x="70" y="251"/>
                </a:cubicBezTo>
                <a:cubicBezTo>
                  <a:pt x="68" y="250"/>
                  <a:pt x="66" y="249"/>
                  <a:pt x="63" y="248"/>
                </a:cubicBezTo>
                <a:cubicBezTo>
                  <a:pt x="64" y="248"/>
                  <a:pt x="64" y="247"/>
                  <a:pt x="64" y="247"/>
                </a:cubicBezTo>
                <a:cubicBezTo>
                  <a:pt x="67" y="243"/>
                  <a:pt x="69" y="238"/>
                  <a:pt x="70" y="233"/>
                </a:cubicBezTo>
                <a:close/>
                <a:moveTo>
                  <a:pt x="65" y="217"/>
                </a:moveTo>
                <a:cubicBezTo>
                  <a:pt x="66" y="216"/>
                  <a:pt x="66" y="216"/>
                  <a:pt x="66" y="216"/>
                </a:cubicBezTo>
                <a:cubicBezTo>
                  <a:pt x="70" y="217"/>
                  <a:pt x="70" y="217"/>
                  <a:pt x="70" y="217"/>
                </a:cubicBezTo>
                <a:cubicBezTo>
                  <a:pt x="66" y="218"/>
                  <a:pt x="66" y="218"/>
                  <a:pt x="66" y="218"/>
                </a:cubicBezTo>
                <a:cubicBezTo>
                  <a:pt x="66" y="217"/>
                  <a:pt x="66" y="217"/>
                  <a:pt x="65" y="217"/>
                </a:cubicBezTo>
                <a:close/>
                <a:moveTo>
                  <a:pt x="78" y="201"/>
                </a:moveTo>
                <a:cubicBezTo>
                  <a:pt x="81" y="198"/>
                  <a:pt x="81" y="198"/>
                  <a:pt x="81" y="198"/>
                </a:cubicBezTo>
                <a:cubicBezTo>
                  <a:pt x="89" y="203"/>
                  <a:pt x="89" y="203"/>
                  <a:pt x="89" y="203"/>
                </a:cubicBezTo>
                <a:lnTo>
                  <a:pt x="78" y="201"/>
                </a:lnTo>
                <a:close/>
                <a:moveTo>
                  <a:pt x="91" y="185"/>
                </a:moveTo>
                <a:cubicBezTo>
                  <a:pt x="111" y="159"/>
                  <a:pt x="111" y="159"/>
                  <a:pt x="111" y="159"/>
                </a:cubicBezTo>
                <a:cubicBezTo>
                  <a:pt x="112" y="159"/>
                  <a:pt x="112" y="159"/>
                  <a:pt x="113" y="160"/>
                </a:cubicBezTo>
                <a:cubicBezTo>
                  <a:pt x="114" y="189"/>
                  <a:pt x="114" y="189"/>
                  <a:pt x="114" y="189"/>
                </a:cubicBezTo>
                <a:cubicBezTo>
                  <a:pt x="111" y="190"/>
                  <a:pt x="108" y="191"/>
                  <a:pt x="106" y="194"/>
                </a:cubicBezTo>
                <a:lnTo>
                  <a:pt x="91" y="185"/>
                </a:lnTo>
                <a:close/>
                <a:moveTo>
                  <a:pt x="111" y="75"/>
                </a:moveTo>
                <a:cubicBezTo>
                  <a:pt x="115" y="78"/>
                  <a:pt x="115" y="78"/>
                  <a:pt x="115" y="78"/>
                </a:cubicBezTo>
                <a:cubicBezTo>
                  <a:pt x="113" y="110"/>
                  <a:pt x="113" y="110"/>
                  <a:pt x="113" y="110"/>
                </a:cubicBezTo>
                <a:cubicBezTo>
                  <a:pt x="113" y="110"/>
                  <a:pt x="112" y="110"/>
                  <a:pt x="112" y="111"/>
                </a:cubicBezTo>
                <a:cubicBezTo>
                  <a:pt x="99" y="95"/>
                  <a:pt x="99" y="95"/>
                  <a:pt x="99" y="95"/>
                </a:cubicBezTo>
                <a:cubicBezTo>
                  <a:pt x="102" y="87"/>
                  <a:pt x="106" y="81"/>
                  <a:pt x="111" y="75"/>
                </a:cubicBezTo>
                <a:close/>
                <a:moveTo>
                  <a:pt x="54" y="141"/>
                </a:moveTo>
                <a:cubicBezTo>
                  <a:pt x="63" y="136"/>
                  <a:pt x="73" y="132"/>
                  <a:pt x="85" y="131"/>
                </a:cubicBezTo>
                <a:cubicBezTo>
                  <a:pt x="94" y="135"/>
                  <a:pt x="94" y="135"/>
                  <a:pt x="94" y="135"/>
                </a:cubicBezTo>
                <a:cubicBezTo>
                  <a:pt x="94" y="135"/>
                  <a:pt x="94" y="135"/>
                  <a:pt x="94" y="135"/>
                </a:cubicBezTo>
                <a:cubicBezTo>
                  <a:pt x="94" y="140"/>
                  <a:pt x="96" y="145"/>
                  <a:pt x="99" y="149"/>
                </a:cubicBezTo>
                <a:cubicBezTo>
                  <a:pt x="77" y="177"/>
                  <a:pt x="77" y="177"/>
                  <a:pt x="77" y="177"/>
                </a:cubicBezTo>
                <a:cubicBezTo>
                  <a:pt x="53" y="163"/>
                  <a:pt x="53" y="163"/>
                  <a:pt x="53" y="163"/>
                </a:cubicBezTo>
                <a:lnTo>
                  <a:pt x="54" y="141"/>
                </a:lnTo>
                <a:close/>
                <a:moveTo>
                  <a:pt x="53" y="181"/>
                </a:moveTo>
                <a:cubicBezTo>
                  <a:pt x="67" y="189"/>
                  <a:pt x="67" y="189"/>
                  <a:pt x="67" y="189"/>
                </a:cubicBezTo>
                <a:cubicBezTo>
                  <a:pt x="59" y="200"/>
                  <a:pt x="59" y="200"/>
                  <a:pt x="59" y="200"/>
                </a:cubicBezTo>
                <a:cubicBezTo>
                  <a:pt x="53" y="199"/>
                  <a:pt x="53" y="199"/>
                  <a:pt x="53" y="199"/>
                </a:cubicBezTo>
                <a:lnTo>
                  <a:pt x="53" y="181"/>
                </a:lnTo>
                <a:close/>
                <a:moveTo>
                  <a:pt x="21" y="180"/>
                </a:moveTo>
                <a:cubicBezTo>
                  <a:pt x="23" y="176"/>
                  <a:pt x="25" y="171"/>
                  <a:pt x="28" y="167"/>
                </a:cubicBezTo>
                <a:cubicBezTo>
                  <a:pt x="37" y="172"/>
                  <a:pt x="37" y="172"/>
                  <a:pt x="37" y="172"/>
                </a:cubicBezTo>
                <a:cubicBezTo>
                  <a:pt x="37" y="197"/>
                  <a:pt x="37" y="197"/>
                  <a:pt x="37" y="197"/>
                </a:cubicBezTo>
                <a:cubicBezTo>
                  <a:pt x="33" y="197"/>
                  <a:pt x="33" y="197"/>
                  <a:pt x="33" y="197"/>
                </a:cubicBezTo>
                <a:cubicBezTo>
                  <a:pt x="31" y="190"/>
                  <a:pt x="27" y="184"/>
                  <a:pt x="21" y="180"/>
                </a:cubicBezTo>
                <a:close/>
                <a:moveTo>
                  <a:pt x="34" y="231"/>
                </a:moveTo>
                <a:cubicBezTo>
                  <a:pt x="34" y="225"/>
                  <a:pt x="39" y="221"/>
                  <a:pt x="44" y="221"/>
                </a:cubicBezTo>
                <a:cubicBezTo>
                  <a:pt x="49" y="221"/>
                  <a:pt x="54" y="225"/>
                  <a:pt x="54" y="231"/>
                </a:cubicBezTo>
                <a:cubicBezTo>
                  <a:pt x="54" y="236"/>
                  <a:pt x="49" y="241"/>
                  <a:pt x="44" y="241"/>
                </a:cubicBezTo>
                <a:cubicBezTo>
                  <a:pt x="39" y="241"/>
                  <a:pt x="34" y="236"/>
                  <a:pt x="34" y="231"/>
                </a:cubicBezTo>
                <a:close/>
                <a:moveTo>
                  <a:pt x="55" y="327"/>
                </a:moveTo>
                <a:cubicBezTo>
                  <a:pt x="46" y="318"/>
                  <a:pt x="40" y="306"/>
                  <a:pt x="39" y="293"/>
                </a:cubicBezTo>
                <a:cubicBezTo>
                  <a:pt x="42" y="295"/>
                  <a:pt x="46" y="297"/>
                  <a:pt x="50" y="298"/>
                </a:cubicBezTo>
                <a:cubicBezTo>
                  <a:pt x="50" y="298"/>
                  <a:pt x="51" y="298"/>
                  <a:pt x="51" y="298"/>
                </a:cubicBezTo>
                <a:cubicBezTo>
                  <a:pt x="55" y="327"/>
                  <a:pt x="55" y="327"/>
                  <a:pt x="55" y="327"/>
                </a:cubicBezTo>
                <a:cubicBezTo>
                  <a:pt x="55" y="327"/>
                  <a:pt x="55" y="327"/>
                  <a:pt x="55" y="327"/>
                </a:cubicBezTo>
                <a:close/>
                <a:moveTo>
                  <a:pt x="55" y="282"/>
                </a:moveTo>
                <a:cubicBezTo>
                  <a:pt x="50" y="282"/>
                  <a:pt x="45" y="278"/>
                  <a:pt x="45" y="272"/>
                </a:cubicBezTo>
                <a:cubicBezTo>
                  <a:pt x="45" y="267"/>
                  <a:pt x="50" y="263"/>
                  <a:pt x="55" y="263"/>
                </a:cubicBezTo>
                <a:cubicBezTo>
                  <a:pt x="60" y="263"/>
                  <a:pt x="65" y="267"/>
                  <a:pt x="65" y="272"/>
                </a:cubicBezTo>
                <a:cubicBezTo>
                  <a:pt x="65" y="278"/>
                  <a:pt x="60" y="282"/>
                  <a:pt x="55" y="282"/>
                </a:cubicBezTo>
                <a:close/>
                <a:moveTo>
                  <a:pt x="67" y="295"/>
                </a:moveTo>
                <a:cubicBezTo>
                  <a:pt x="73" y="292"/>
                  <a:pt x="79" y="286"/>
                  <a:pt x="80" y="277"/>
                </a:cubicBezTo>
                <a:cubicBezTo>
                  <a:pt x="81" y="276"/>
                  <a:pt x="81" y="274"/>
                  <a:pt x="81" y="272"/>
                </a:cubicBezTo>
                <a:cubicBezTo>
                  <a:pt x="81" y="270"/>
                  <a:pt x="80" y="267"/>
                  <a:pt x="79" y="264"/>
                </a:cubicBezTo>
                <a:cubicBezTo>
                  <a:pt x="107" y="244"/>
                  <a:pt x="107" y="244"/>
                  <a:pt x="107" y="244"/>
                </a:cubicBezTo>
                <a:cubicBezTo>
                  <a:pt x="71" y="322"/>
                  <a:pt x="71" y="322"/>
                  <a:pt x="71" y="322"/>
                </a:cubicBezTo>
                <a:lnTo>
                  <a:pt x="67" y="295"/>
                </a:lnTo>
                <a:close/>
                <a:moveTo>
                  <a:pt x="115" y="318"/>
                </a:moveTo>
                <a:cubicBezTo>
                  <a:pt x="86" y="332"/>
                  <a:pt x="86" y="332"/>
                  <a:pt x="86" y="332"/>
                </a:cubicBezTo>
                <a:cubicBezTo>
                  <a:pt x="85" y="332"/>
                  <a:pt x="85" y="331"/>
                  <a:pt x="84" y="331"/>
                </a:cubicBezTo>
                <a:cubicBezTo>
                  <a:pt x="118" y="258"/>
                  <a:pt x="118" y="258"/>
                  <a:pt x="118" y="258"/>
                </a:cubicBezTo>
                <a:lnTo>
                  <a:pt x="115" y="318"/>
                </a:lnTo>
                <a:close/>
                <a:moveTo>
                  <a:pt x="123" y="223"/>
                </a:moveTo>
                <a:cubicBezTo>
                  <a:pt x="118" y="223"/>
                  <a:pt x="113" y="218"/>
                  <a:pt x="113" y="213"/>
                </a:cubicBezTo>
                <a:cubicBezTo>
                  <a:pt x="113" y="208"/>
                  <a:pt x="118" y="203"/>
                  <a:pt x="123" y="203"/>
                </a:cubicBezTo>
                <a:cubicBezTo>
                  <a:pt x="128" y="203"/>
                  <a:pt x="133" y="208"/>
                  <a:pt x="133" y="213"/>
                </a:cubicBezTo>
                <a:cubicBezTo>
                  <a:pt x="133" y="218"/>
                  <a:pt x="128" y="223"/>
                  <a:pt x="123" y="223"/>
                </a:cubicBezTo>
                <a:close/>
                <a:moveTo>
                  <a:pt x="130" y="354"/>
                </a:moveTo>
                <a:cubicBezTo>
                  <a:pt x="131" y="329"/>
                  <a:pt x="131" y="329"/>
                  <a:pt x="131" y="329"/>
                </a:cubicBezTo>
                <a:cubicBezTo>
                  <a:pt x="148" y="321"/>
                  <a:pt x="148" y="321"/>
                  <a:pt x="148" y="321"/>
                </a:cubicBezTo>
                <a:cubicBezTo>
                  <a:pt x="148" y="321"/>
                  <a:pt x="148" y="321"/>
                  <a:pt x="148" y="322"/>
                </a:cubicBezTo>
                <a:cubicBezTo>
                  <a:pt x="149" y="322"/>
                  <a:pt x="149" y="322"/>
                  <a:pt x="149" y="323"/>
                </a:cubicBezTo>
                <a:cubicBezTo>
                  <a:pt x="134" y="359"/>
                  <a:pt x="134" y="359"/>
                  <a:pt x="134" y="359"/>
                </a:cubicBezTo>
                <a:cubicBezTo>
                  <a:pt x="132" y="358"/>
                  <a:pt x="131" y="356"/>
                  <a:pt x="130" y="354"/>
                </a:cubicBezTo>
                <a:close/>
                <a:moveTo>
                  <a:pt x="184" y="384"/>
                </a:moveTo>
                <a:cubicBezTo>
                  <a:pt x="170" y="384"/>
                  <a:pt x="157" y="379"/>
                  <a:pt x="146" y="371"/>
                </a:cubicBezTo>
                <a:cubicBezTo>
                  <a:pt x="164" y="329"/>
                  <a:pt x="164" y="329"/>
                  <a:pt x="164" y="329"/>
                </a:cubicBezTo>
                <a:cubicBezTo>
                  <a:pt x="165" y="329"/>
                  <a:pt x="166" y="329"/>
                  <a:pt x="166" y="329"/>
                </a:cubicBezTo>
                <a:cubicBezTo>
                  <a:pt x="166" y="329"/>
                  <a:pt x="166" y="329"/>
                  <a:pt x="166" y="329"/>
                </a:cubicBezTo>
                <a:cubicBezTo>
                  <a:pt x="166" y="329"/>
                  <a:pt x="166" y="329"/>
                  <a:pt x="166" y="329"/>
                </a:cubicBezTo>
                <a:cubicBezTo>
                  <a:pt x="166" y="329"/>
                  <a:pt x="166" y="329"/>
                  <a:pt x="166" y="329"/>
                </a:cubicBezTo>
                <a:cubicBezTo>
                  <a:pt x="167" y="329"/>
                  <a:pt x="168" y="329"/>
                  <a:pt x="169" y="329"/>
                </a:cubicBezTo>
                <a:cubicBezTo>
                  <a:pt x="192" y="383"/>
                  <a:pt x="192" y="383"/>
                  <a:pt x="192" y="383"/>
                </a:cubicBezTo>
                <a:cubicBezTo>
                  <a:pt x="190" y="383"/>
                  <a:pt x="187" y="384"/>
                  <a:pt x="184" y="384"/>
                </a:cubicBezTo>
                <a:close/>
                <a:moveTo>
                  <a:pt x="183" y="323"/>
                </a:moveTo>
                <a:cubicBezTo>
                  <a:pt x="184" y="322"/>
                  <a:pt x="184" y="322"/>
                  <a:pt x="185" y="322"/>
                </a:cubicBezTo>
                <a:cubicBezTo>
                  <a:pt x="185" y="321"/>
                  <a:pt x="185" y="321"/>
                  <a:pt x="185" y="321"/>
                </a:cubicBezTo>
                <a:cubicBezTo>
                  <a:pt x="202" y="329"/>
                  <a:pt x="202" y="329"/>
                  <a:pt x="202" y="329"/>
                </a:cubicBezTo>
                <a:cubicBezTo>
                  <a:pt x="204" y="371"/>
                  <a:pt x="204" y="371"/>
                  <a:pt x="204" y="371"/>
                </a:cubicBezTo>
                <a:lnTo>
                  <a:pt x="183" y="323"/>
                </a:lnTo>
                <a:close/>
                <a:moveTo>
                  <a:pt x="207" y="224"/>
                </a:moveTo>
                <a:cubicBezTo>
                  <a:pt x="202" y="224"/>
                  <a:pt x="197" y="220"/>
                  <a:pt x="197" y="214"/>
                </a:cubicBezTo>
                <a:cubicBezTo>
                  <a:pt x="197" y="209"/>
                  <a:pt x="202" y="204"/>
                  <a:pt x="207" y="204"/>
                </a:cubicBezTo>
                <a:cubicBezTo>
                  <a:pt x="212" y="204"/>
                  <a:pt x="217" y="209"/>
                  <a:pt x="217" y="214"/>
                </a:cubicBezTo>
                <a:cubicBezTo>
                  <a:pt x="217" y="220"/>
                  <a:pt x="212" y="224"/>
                  <a:pt x="207" y="224"/>
                </a:cubicBezTo>
                <a:close/>
                <a:moveTo>
                  <a:pt x="237" y="357"/>
                </a:moveTo>
                <a:cubicBezTo>
                  <a:pt x="232" y="363"/>
                  <a:pt x="227" y="369"/>
                  <a:pt x="220" y="373"/>
                </a:cubicBezTo>
                <a:cubicBezTo>
                  <a:pt x="218" y="336"/>
                  <a:pt x="218" y="336"/>
                  <a:pt x="218" y="336"/>
                </a:cubicBezTo>
                <a:cubicBezTo>
                  <a:pt x="240" y="347"/>
                  <a:pt x="240" y="347"/>
                  <a:pt x="240" y="347"/>
                </a:cubicBezTo>
                <a:cubicBezTo>
                  <a:pt x="240" y="348"/>
                  <a:pt x="240" y="349"/>
                  <a:pt x="240" y="350"/>
                </a:cubicBezTo>
                <a:cubicBezTo>
                  <a:pt x="240" y="351"/>
                  <a:pt x="240" y="353"/>
                  <a:pt x="241" y="354"/>
                </a:cubicBezTo>
                <a:cubicBezTo>
                  <a:pt x="239" y="355"/>
                  <a:pt x="238" y="356"/>
                  <a:pt x="237" y="357"/>
                </a:cubicBezTo>
                <a:close/>
                <a:moveTo>
                  <a:pt x="247" y="332"/>
                </a:moveTo>
                <a:cubicBezTo>
                  <a:pt x="218" y="318"/>
                  <a:pt x="218" y="318"/>
                  <a:pt x="218" y="318"/>
                </a:cubicBezTo>
                <a:cubicBezTo>
                  <a:pt x="214" y="258"/>
                  <a:pt x="214" y="258"/>
                  <a:pt x="214" y="258"/>
                </a:cubicBezTo>
                <a:cubicBezTo>
                  <a:pt x="248" y="331"/>
                  <a:pt x="248" y="331"/>
                  <a:pt x="248" y="331"/>
                </a:cubicBezTo>
                <a:cubicBezTo>
                  <a:pt x="248" y="331"/>
                  <a:pt x="248" y="332"/>
                  <a:pt x="247" y="332"/>
                </a:cubicBezTo>
                <a:close/>
                <a:moveTo>
                  <a:pt x="266" y="359"/>
                </a:moveTo>
                <a:cubicBezTo>
                  <a:pt x="261" y="359"/>
                  <a:pt x="256" y="355"/>
                  <a:pt x="256" y="350"/>
                </a:cubicBezTo>
                <a:cubicBezTo>
                  <a:pt x="256" y="344"/>
                  <a:pt x="261" y="340"/>
                  <a:pt x="266" y="340"/>
                </a:cubicBezTo>
                <a:cubicBezTo>
                  <a:pt x="271" y="340"/>
                  <a:pt x="276" y="344"/>
                  <a:pt x="276" y="350"/>
                </a:cubicBezTo>
                <a:cubicBezTo>
                  <a:pt x="276" y="355"/>
                  <a:pt x="271" y="359"/>
                  <a:pt x="266" y="359"/>
                </a:cubicBezTo>
                <a:close/>
                <a:moveTo>
                  <a:pt x="288" y="337"/>
                </a:moveTo>
                <a:cubicBezTo>
                  <a:pt x="286" y="333"/>
                  <a:pt x="282" y="329"/>
                  <a:pt x="278" y="327"/>
                </a:cubicBezTo>
                <a:cubicBezTo>
                  <a:pt x="282" y="298"/>
                  <a:pt x="282" y="298"/>
                  <a:pt x="282" y="298"/>
                </a:cubicBezTo>
                <a:cubicBezTo>
                  <a:pt x="282" y="298"/>
                  <a:pt x="283" y="298"/>
                  <a:pt x="283" y="298"/>
                </a:cubicBezTo>
                <a:cubicBezTo>
                  <a:pt x="288" y="297"/>
                  <a:pt x="293" y="294"/>
                  <a:pt x="296" y="290"/>
                </a:cubicBezTo>
                <a:cubicBezTo>
                  <a:pt x="322" y="303"/>
                  <a:pt x="322" y="303"/>
                  <a:pt x="322" y="303"/>
                </a:cubicBezTo>
                <a:cubicBezTo>
                  <a:pt x="323" y="331"/>
                  <a:pt x="323" y="331"/>
                  <a:pt x="323" y="331"/>
                </a:cubicBezTo>
                <a:lnTo>
                  <a:pt x="288" y="337"/>
                </a:lnTo>
                <a:close/>
                <a:moveTo>
                  <a:pt x="310" y="366"/>
                </a:moveTo>
                <a:cubicBezTo>
                  <a:pt x="291" y="355"/>
                  <a:pt x="291" y="355"/>
                  <a:pt x="291" y="355"/>
                </a:cubicBezTo>
                <a:cubicBezTo>
                  <a:pt x="291" y="354"/>
                  <a:pt x="291" y="354"/>
                  <a:pt x="291" y="353"/>
                </a:cubicBezTo>
                <a:cubicBezTo>
                  <a:pt x="324" y="347"/>
                  <a:pt x="324" y="347"/>
                  <a:pt x="324" y="347"/>
                </a:cubicBezTo>
                <a:cubicBezTo>
                  <a:pt x="324" y="359"/>
                  <a:pt x="324" y="359"/>
                  <a:pt x="324" y="359"/>
                </a:cubicBezTo>
                <a:cubicBezTo>
                  <a:pt x="320" y="362"/>
                  <a:pt x="315" y="364"/>
                  <a:pt x="310" y="366"/>
                </a:cubicBezTo>
                <a:close/>
                <a:moveTo>
                  <a:pt x="326" y="212"/>
                </a:moveTo>
                <a:cubicBezTo>
                  <a:pt x="320" y="212"/>
                  <a:pt x="316" y="208"/>
                  <a:pt x="316" y="203"/>
                </a:cubicBezTo>
                <a:cubicBezTo>
                  <a:pt x="316" y="197"/>
                  <a:pt x="320" y="193"/>
                  <a:pt x="326" y="193"/>
                </a:cubicBezTo>
                <a:cubicBezTo>
                  <a:pt x="331" y="193"/>
                  <a:pt x="335" y="197"/>
                  <a:pt x="335" y="203"/>
                </a:cubicBezTo>
                <a:cubicBezTo>
                  <a:pt x="335" y="208"/>
                  <a:pt x="331" y="212"/>
                  <a:pt x="326" y="212"/>
                </a:cubicBezTo>
                <a:close/>
                <a:moveTo>
                  <a:pt x="361" y="323"/>
                </a:moveTo>
                <a:cubicBezTo>
                  <a:pt x="339" y="327"/>
                  <a:pt x="339" y="327"/>
                  <a:pt x="339" y="327"/>
                </a:cubicBezTo>
                <a:cubicBezTo>
                  <a:pt x="338" y="312"/>
                  <a:pt x="338" y="312"/>
                  <a:pt x="338" y="312"/>
                </a:cubicBezTo>
                <a:cubicBezTo>
                  <a:pt x="361" y="323"/>
                  <a:pt x="361" y="323"/>
                  <a:pt x="361" y="323"/>
                </a:cubicBezTo>
                <a:cubicBezTo>
                  <a:pt x="361" y="323"/>
                  <a:pt x="361" y="323"/>
                  <a:pt x="361" y="323"/>
                </a:cubicBezTo>
                <a:close/>
                <a:moveTo>
                  <a:pt x="368" y="308"/>
                </a:moveTo>
                <a:cubicBezTo>
                  <a:pt x="337" y="293"/>
                  <a:pt x="337" y="293"/>
                  <a:pt x="337" y="293"/>
                </a:cubicBezTo>
                <a:cubicBezTo>
                  <a:pt x="335" y="240"/>
                  <a:pt x="335" y="240"/>
                  <a:pt x="335" y="240"/>
                </a:cubicBezTo>
                <a:cubicBezTo>
                  <a:pt x="368" y="308"/>
                  <a:pt x="368" y="308"/>
                  <a:pt x="368" y="308"/>
                </a:cubicBezTo>
                <a:cubicBezTo>
                  <a:pt x="368" y="308"/>
                  <a:pt x="368" y="308"/>
                  <a:pt x="368" y="308"/>
                </a:cubicBezTo>
                <a:close/>
                <a:moveTo>
                  <a:pt x="386" y="336"/>
                </a:moveTo>
                <a:cubicBezTo>
                  <a:pt x="381" y="336"/>
                  <a:pt x="376" y="332"/>
                  <a:pt x="376" y="327"/>
                </a:cubicBezTo>
                <a:cubicBezTo>
                  <a:pt x="376" y="321"/>
                  <a:pt x="381" y="317"/>
                  <a:pt x="386" y="317"/>
                </a:cubicBezTo>
                <a:cubicBezTo>
                  <a:pt x="392" y="317"/>
                  <a:pt x="396" y="321"/>
                  <a:pt x="396" y="327"/>
                </a:cubicBezTo>
                <a:cubicBezTo>
                  <a:pt x="396" y="332"/>
                  <a:pt x="392" y="336"/>
                  <a:pt x="386" y="336"/>
                </a:cubicBezTo>
                <a:close/>
                <a:moveTo>
                  <a:pt x="463" y="280"/>
                </a:moveTo>
                <a:cubicBezTo>
                  <a:pt x="459" y="281"/>
                  <a:pt x="456" y="284"/>
                  <a:pt x="456" y="288"/>
                </a:cubicBezTo>
                <a:cubicBezTo>
                  <a:pt x="456" y="289"/>
                  <a:pt x="456" y="289"/>
                  <a:pt x="456" y="289"/>
                </a:cubicBezTo>
                <a:cubicBezTo>
                  <a:pt x="456" y="322"/>
                  <a:pt x="430" y="348"/>
                  <a:pt x="398" y="350"/>
                </a:cubicBezTo>
                <a:cubicBezTo>
                  <a:pt x="406" y="345"/>
                  <a:pt x="412" y="336"/>
                  <a:pt x="412" y="327"/>
                </a:cubicBezTo>
                <a:cubicBezTo>
                  <a:pt x="412" y="325"/>
                  <a:pt x="412" y="323"/>
                  <a:pt x="412" y="321"/>
                </a:cubicBezTo>
                <a:cubicBezTo>
                  <a:pt x="409" y="309"/>
                  <a:pt x="398" y="301"/>
                  <a:pt x="386" y="301"/>
                </a:cubicBezTo>
                <a:cubicBezTo>
                  <a:pt x="385" y="301"/>
                  <a:pt x="384" y="301"/>
                  <a:pt x="383" y="301"/>
                </a:cubicBezTo>
                <a:cubicBezTo>
                  <a:pt x="347" y="228"/>
                  <a:pt x="347" y="228"/>
                  <a:pt x="347" y="228"/>
                </a:cubicBezTo>
                <a:cubicBezTo>
                  <a:pt x="400" y="262"/>
                  <a:pt x="400" y="262"/>
                  <a:pt x="400" y="262"/>
                </a:cubicBezTo>
                <a:cubicBezTo>
                  <a:pt x="400" y="264"/>
                  <a:pt x="399" y="267"/>
                  <a:pt x="399" y="269"/>
                </a:cubicBezTo>
                <a:cubicBezTo>
                  <a:pt x="399" y="277"/>
                  <a:pt x="403" y="285"/>
                  <a:pt x="411" y="290"/>
                </a:cubicBezTo>
                <a:cubicBezTo>
                  <a:pt x="415" y="293"/>
                  <a:pt x="420" y="295"/>
                  <a:pt x="425" y="295"/>
                </a:cubicBezTo>
                <a:cubicBezTo>
                  <a:pt x="425" y="295"/>
                  <a:pt x="425" y="295"/>
                  <a:pt x="425" y="295"/>
                </a:cubicBezTo>
                <a:cubicBezTo>
                  <a:pt x="433" y="295"/>
                  <a:pt x="442" y="290"/>
                  <a:pt x="447" y="283"/>
                </a:cubicBezTo>
                <a:cubicBezTo>
                  <a:pt x="448" y="280"/>
                  <a:pt x="449" y="278"/>
                  <a:pt x="450" y="275"/>
                </a:cubicBezTo>
                <a:cubicBezTo>
                  <a:pt x="482" y="272"/>
                  <a:pt x="482" y="272"/>
                  <a:pt x="482" y="272"/>
                </a:cubicBezTo>
                <a:cubicBezTo>
                  <a:pt x="482" y="272"/>
                  <a:pt x="482" y="273"/>
                  <a:pt x="482" y="273"/>
                </a:cubicBezTo>
                <a:cubicBezTo>
                  <a:pt x="476" y="277"/>
                  <a:pt x="470" y="279"/>
                  <a:pt x="463" y="280"/>
                </a:cubicBezTo>
                <a:close/>
                <a:moveTo>
                  <a:pt x="490" y="242"/>
                </a:moveTo>
                <a:cubicBezTo>
                  <a:pt x="472" y="229"/>
                  <a:pt x="472" y="229"/>
                  <a:pt x="472" y="229"/>
                </a:cubicBezTo>
                <a:cubicBezTo>
                  <a:pt x="482" y="218"/>
                  <a:pt x="482" y="218"/>
                  <a:pt x="482" y="218"/>
                </a:cubicBezTo>
                <a:cubicBezTo>
                  <a:pt x="490" y="241"/>
                  <a:pt x="490" y="241"/>
                  <a:pt x="490" y="241"/>
                </a:cubicBezTo>
                <a:cubicBezTo>
                  <a:pt x="490" y="241"/>
                  <a:pt x="490" y="242"/>
                  <a:pt x="490" y="242"/>
                </a:cubicBezTo>
                <a:close/>
                <a:moveTo>
                  <a:pt x="506" y="236"/>
                </a:moveTo>
                <a:cubicBezTo>
                  <a:pt x="495" y="204"/>
                  <a:pt x="495" y="204"/>
                  <a:pt x="495" y="204"/>
                </a:cubicBezTo>
                <a:cubicBezTo>
                  <a:pt x="498" y="201"/>
                  <a:pt x="498" y="201"/>
                  <a:pt x="498" y="201"/>
                </a:cubicBezTo>
                <a:cubicBezTo>
                  <a:pt x="503" y="209"/>
                  <a:pt x="506" y="219"/>
                  <a:pt x="506" y="230"/>
                </a:cubicBezTo>
                <a:cubicBezTo>
                  <a:pt x="506" y="232"/>
                  <a:pt x="506" y="234"/>
                  <a:pt x="506" y="236"/>
                </a:cubicBezTo>
                <a:cubicBezTo>
                  <a:pt x="506" y="236"/>
                  <a:pt x="506" y="236"/>
                  <a:pt x="506" y="236"/>
                </a:cubicBezTo>
                <a:close/>
              </a:path>
            </a:pathLst>
          </a:custGeom>
          <a:solidFill>
            <a:srgbClr val="B1B3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8" tIns="45719" rIns="91438" bIns="45719"/>
          <a:lstStyle/>
          <a:p>
            <a:endParaRPr lang="en-US" dirty="0"/>
          </a:p>
        </p:txBody>
      </p:sp>
      <p:grpSp>
        <p:nvGrpSpPr>
          <p:cNvPr id="5" name="Group 105"/>
          <p:cNvGrpSpPr>
            <a:grpSpLocks noChangeAspect="1"/>
          </p:cNvGrpSpPr>
          <p:nvPr/>
        </p:nvGrpSpPr>
        <p:grpSpPr bwMode="auto">
          <a:xfrm>
            <a:off x="1349831" y="3170479"/>
            <a:ext cx="377225" cy="461337"/>
            <a:chOff x="3510" y="1858"/>
            <a:chExt cx="363" cy="520"/>
          </a:xfrm>
        </p:grpSpPr>
        <p:sp>
          <p:nvSpPr>
            <p:cNvPr id="6" name="AutoShape 106"/>
            <p:cNvSpPr>
              <a:spLocks noChangeAspect="1" noChangeArrowheads="1"/>
            </p:cNvSpPr>
            <p:nvPr/>
          </p:nvSpPr>
          <p:spPr bwMode="auto">
            <a:xfrm>
              <a:off x="3517" y="2006"/>
              <a:ext cx="350" cy="366"/>
            </a:xfrm>
            <a:prstGeom prst="roundRect">
              <a:avLst>
                <a:gd name="adj" fmla="val 9356"/>
              </a:avLst>
            </a:prstGeom>
            <a:solidFill>
              <a:schemeClr val="bg1"/>
            </a:solidFill>
            <a:ln w="12700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lIns="0" rIns="0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sv-SE" altLang="en-US" sz="1200"/>
            </a:p>
          </p:txBody>
        </p:sp>
        <p:sp>
          <p:nvSpPr>
            <p:cNvPr id="7" name="Oval 107"/>
            <p:cNvSpPr>
              <a:spLocks noChangeAspect="1" noChangeArrowheads="1"/>
            </p:cNvSpPr>
            <p:nvPr/>
          </p:nvSpPr>
          <p:spPr bwMode="auto">
            <a:xfrm>
              <a:off x="3515" y="1865"/>
              <a:ext cx="352" cy="35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lIns="0" rIns="0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sv-SE" altLang="en-US" sz="1500"/>
            </a:p>
          </p:txBody>
        </p:sp>
        <p:sp>
          <p:nvSpPr>
            <p:cNvPr id="8" name="Text Box 108"/>
            <p:cNvSpPr txBox="1">
              <a:spLocks noChangeAspect="1" noChangeArrowheads="1"/>
            </p:cNvSpPr>
            <p:nvPr/>
          </p:nvSpPr>
          <p:spPr bwMode="auto">
            <a:xfrm>
              <a:off x="3527" y="2141"/>
              <a:ext cx="327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</a:pPr>
              <a:r>
                <a:rPr lang="en-US" altLang="en-US" sz="1100" dirty="0">
                  <a:solidFill>
                    <a:srgbClr val="8F3F7B"/>
                  </a:solidFill>
                  <a:ea typeface="MS PGothic" pitchFamily="34" charset="-128"/>
                </a:rPr>
                <a:t>PNC</a:t>
              </a:r>
            </a:p>
          </p:txBody>
        </p:sp>
        <p:sp>
          <p:nvSpPr>
            <p:cNvPr id="9" name="Rectangle 109"/>
            <p:cNvSpPr>
              <a:spLocks noChangeAspect="1" noChangeArrowheads="1"/>
            </p:cNvSpPr>
            <p:nvPr/>
          </p:nvSpPr>
          <p:spPr bwMode="auto">
            <a:xfrm>
              <a:off x="3510" y="1858"/>
              <a:ext cx="363" cy="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72000" rIns="72000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sv-SE" altLang="en-US" sz="1200"/>
            </a:p>
          </p:txBody>
        </p:sp>
        <p:sp>
          <p:nvSpPr>
            <p:cNvPr id="10" name="Freeform 11"/>
            <p:cNvSpPr>
              <a:spLocks noChangeAspect="1" noEditPoints="1"/>
            </p:cNvSpPr>
            <p:nvPr/>
          </p:nvSpPr>
          <p:spPr bwMode="auto">
            <a:xfrm>
              <a:off x="3510" y="1858"/>
              <a:ext cx="363" cy="519"/>
            </a:xfrm>
            <a:custGeom>
              <a:avLst/>
              <a:gdLst>
                <a:gd name="T0" fmla="*/ 508141 w 410"/>
                <a:gd name="T1" fmla="*/ 268182 h 589"/>
                <a:gd name="T2" fmla="*/ 498028 w 410"/>
                <a:gd name="T3" fmla="*/ 277551 h 589"/>
                <a:gd name="T4" fmla="*/ 498028 w 410"/>
                <a:gd name="T5" fmla="*/ 642934 h 589"/>
                <a:gd name="T6" fmla="*/ 467691 w 410"/>
                <a:gd name="T7" fmla="*/ 671041 h 589"/>
                <a:gd name="T8" fmla="*/ 51825 w 410"/>
                <a:gd name="T9" fmla="*/ 671041 h 589"/>
                <a:gd name="T10" fmla="*/ 20224 w 410"/>
                <a:gd name="T11" fmla="*/ 642934 h 589"/>
                <a:gd name="T12" fmla="*/ 20224 w 410"/>
                <a:gd name="T13" fmla="*/ 240076 h 589"/>
                <a:gd name="T14" fmla="*/ 259127 w 410"/>
                <a:gd name="T15" fmla="*/ 18738 h 589"/>
                <a:gd name="T16" fmla="*/ 498028 w 410"/>
                <a:gd name="T17" fmla="*/ 240076 h 589"/>
                <a:gd name="T18" fmla="*/ 508141 w 410"/>
                <a:gd name="T19" fmla="*/ 249445 h 589"/>
                <a:gd name="T20" fmla="*/ 518252 w 410"/>
                <a:gd name="T21" fmla="*/ 240076 h 589"/>
                <a:gd name="T22" fmla="*/ 518252 w 410"/>
                <a:gd name="T23" fmla="*/ 240076 h 589"/>
                <a:gd name="T24" fmla="*/ 259127 w 410"/>
                <a:gd name="T25" fmla="*/ 0 h 589"/>
                <a:gd name="T26" fmla="*/ 0 w 410"/>
                <a:gd name="T27" fmla="*/ 240076 h 589"/>
                <a:gd name="T28" fmla="*/ 0 w 410"/>
                <a:gd name="T29" fmla="*/ 240076 h 589"/>
                <a:gd name="T30" fmla="*/ 1263 w 410"/>
                <a:gd name="T31" fmla="*/ 642934 h 589"/>
                <a:gd name="T32" fmla="*/ 51825 w 410"/>
                <a:gd name="T33" fmla="*/ 689778 h 589"/>
                <a:gd name="T34" fmla="*/ 467691 w 410"/>
                <a:gd name="T35" fmla="*/ 689778 h 589"/>
                <a:gd name="T36" fmla="*/ 518252 w 410"/>
                <a:gd name="T37" fmla="*/ 642934 h 589"/>
                <a:gd name="T38" fmla="*/ 518252 w 410"/>
                <a:gd name="T39" fmla="*/ 277551 h 589"/>
                <a:gd name="T40" fmla="*/ 508141 w 410"/>
                <a:gd name="T41" fmla="*/ 268182 h 589"/>
                <a:gd name="T42" fmla="*/ 259127 w 410"/>
                <a:gd name="T43" fmla="*/ 62068 h 589"/>
                <a:gd name="T44" fmla="*/ 250277 w 410"/>
                <a:gd name="T45" fmla="*/ 67924 h 589"/>
                <a:gd name="T46" fmla="*/ 96067 w 410"/>
                <a:gd name="T47" fmla="*/ 340791 h 589"/>
                <a:gd name="T48" fmla="*/ 97329 w 410"/>
                <a:gd name="T49" fmla="*/ 350159 h 589"/>
                <a:gd name="T50" fmla="*/ 104914 w 410"/>
                <a:gd name="T51" fmla="*/ 354844 h 589"/>
                <a:gd name="T52" fmla="*/ 413338 w 410"/>
                <a:gd name="T53" fmla="*/ 354844 h 589"/>
                <a:gd name="T54" fmla="*/ 422187 w 410"/>
                <a:gd name="T55" fmla="*/ 350159 h 589"/>
                <a:gd name="T56" fmla="*/ 422187 w 410"/>
                <a:gd name="T57" fmla="*/ 340791 h 589"/>
                <a:gd name="T58" fmla="*/ 267974 w 410"/>
                <a:gd name="T59" fmla="*/ 67924 h 589"/>
                <a:gd name="T60" fmla="*/ 259127 w 410"/>
                <a:gd name="T61" fmla="*/ 62068 h 589"/>
                <a:gd name="T62" fmla="*/ 121346 w 410"/>
                <a:gd name="T63" fmla="*/ 336107 h 589"/>
                <a:gd name="T64" fmla="*/ 259127 w 410"/>
                <a:gd name="T65" fmla="*/ 92517 h 589"/>
                <a:gd name="T66" fmla="*/ 396906 w 410"/>
                <a:gd name="T67" fmla="*/ 336107 h 589"/>
                <a:gd name="T68" fmla="*/ 121346 w 410"/>
                <a:gd name="T69" fmla="*/ 336107 h 58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10"/>
                <a:gd name="T106" fmla="*/ 0 h 589"/>
                <a:gd name="T107" fmla="*/ 410 w 410"/>
                <a:gd name="T108" fmla="*/ 589 h 58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10" h="589">
                  <a:moveTo>
                    <a:pt x="402" y="229"/>
                  </a:moveTo>
                  <a:cubicBezTo>
                    <a:pt x="397" y="229"/>
                    <a:pt x="394" y="233"/>
                    <a:pt x="394" y="237"/>
                  </a:cubicBezTo>
                  <a:cubicBezTo>
                    <a:pt x="394" y="549"/>
                    <a:pt x="394" y="549"/>
                    <a:pt x="394" y="549"/>
                  </a:cubicBezTo>
                  <a:cubicBezTo>
                    <a:pt x="394" y="563"/>
                    <a:pt x="383" y="573"/>
                    <a:pt x="370" y="573"/>
                  </a:cubicBezTo>
                  <a:cubicBezTo>
                    <a:pt x="41" y="573"/>
                    <a:pt x="41" y="573"/>
                    <a:pt x="41" y="573"/>
                  </a:cubicBezTo>
                  <a:cubicBezTo>
                    <a:pt x="27" y="573"/>
                    <a:pt x="17" y="563"/>
                    <a:pt x="16" y="549"/>
                  </a:cubicBezTo>
                  <a:cubicBezTo>
                    <a:pt x="16" y="205"/>
                    <a:pt x="16" y="205"/>
                    <a:pt x="16" y="205"/>
                  </a:cubicBezTo>
                  <a:cubicBezTo>
                    <a:pt x="17" y="101"/>
                    <a:pt x="101" y="16"/>
                    <a:pt x="205" y="16"/>
                  </a:cubicBezTo>
                  <a:cubicBezTo>
                    <a:pt x="309" y="16"/>
                    <a:pt x="394" y="101"/>
                    <a:pt x="394" y="205"/>
                  </a:cubicBezTo>
                  <a:cubicBezTo>
                    <a:pt x="394" y="209"/>
                    <a:pt x="397" y="213"/>
                    <a:pt x="402" y="213"/>
                  </a:cubicBezTo>
                  <a:cubicBezTo>
                    <a:pt x="406" y="213"/>
                    <a:pt x="410" y="209"/>
                    <a:pt x="410" y="205"/>
                  </a:cubicBezTo>
                  <a:cubicBezTo>
                    <a:pt x="410" y="205"/>
                    <a:pt x="410" y="205"/>
                    <a:pt x="410" y="205"/>
                  </a:cubicBezTo>
                  <a:cubicBezTo>
                    <a:pt x="410" y="92"/>
                    <a:pt x="318" y="0"/>
                    <a:pt x="205" y="0"/>
                  </a:cubicBezTo>
                  <a:cubicBezTo>
                    <a:pt x="92" y="0"/>
                    <a:pt x="0" y="92"/>
                    <a:pt x="0" y="205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549"/>
                    <a:pt x="1" y="549"/>
                    <a:pt x="1" y="549"/>
                  </a:cubicBezTo>
                  <a:cubicBezTo>
                    <a:pt x="1" y="571"/>
                    <a:pt x="18" y="589"/>
                    <a:pt x="41" y="589"/>
                  </a:cubicBezTo>
                  <a:cubicBezTo>
                    <a:pt x="370" y="589"/>
                    <a:pt x="370" y="589"/>
                    <a:pt x="370" y="589"/>
                  </a:cubicBezTo>
                  <a:cubicBezTo>
                    <a:pt x="392" y="589"/>
                    <a:pt x="410" y="571"/>
                    <a:pt x="410" y="549"/>
                  </a:cubicBezTo>
                  <a:cubicBezTo>
                    <a:pt x="410" y="237"/>
                    <a:pt x="410" y="237"/>
                    <a:pt x="410" y="237"/>
                  </a:cubicBezTo>
                  <a:cubicBezTo>
                    <a:pt x="410" y="233"/>
                    <a:pt x="406" y="229"/>
                    <a:pt x="402" y="229"/>
                  </a:cubicBezTo>
                  <a:moveTo>
                    <a:pt x="205" y="53"/>
                  </a:moveTo>
                  <a:cubicBezTo>
                    <a:pt x="202" y="53"/>
                    <a:pt x="199" y="55"/>
                    <a:pt x="198" y="58"/>
                  </a:cubicBezTo>
                  <a:cubicBezTo>
                    <a:pt x="76" y="291"/>
                    <a:pt x="76" y="291"/>
                    <a:pt x="76" y="291"/>
                  </a:cubicBezTo>
                  <a:cubicBezTo>
                    <a:pt x="75" y="294"/>
                    <a:pt x="75" y="297"/>
                    <a:pt x="77" y="299"/>
                  </a:cubicBezTo>
                  <a:cubicBezTo>
                    <a:pt x="78" y="301"/>
                    <a:pt x="81" y="303"/>
                    <a:pt x="83" y="303"/>
                  </a:cubicBezTo>
                  <a:cubicBezTo>
                    <a:pt x="327" y="303"/>
                    <a:pt x="327" y="303"/>
                    <a:pt x="327" y="303"/>
                  </a:cubicBezTo>
                  <a:cubicBezTo>
                    <a:pt x="330" y="303"/>
                    <a:pt x="332" y="301"/>
                    <a:pt x="334" y="299"/>
                  </a:cubicBezTo>
                  <a:cubicBezTo>
                    <a:pt x="335" y="297"/>
                    <a:pt x="335" y="294"/>
                    <a:pt x="334" y="291"/>
                  </a:cubicBezTo>
                  <a:cubicBezTo>
                    <a:pt x="212" y="58"/>
                    <a:pt x="212" y="58"/>
                    <a:pt x="212" y="58"/>
                  </a:cubicBezTo>
                  <a:cubicBezTo>
                    <a:pt x="211" y="55"/>
                    <a:pt x="208" y="53"/>
                    <a:pt x="205" y="53"/>
                  </a:cubicBezTo>
                  <a:moveTo>
                    <a:pt x="96" y="287"/>
                  </a:moveTo>
                  <a:cubicBezTo>
                    <a:pt x="205" y="79"/>
                    <a:pt x="205" y="79"/>
                    <a:pt x="205" y="79"/>
                  </a:cubicBezTo>
                  <a:cubicBezTo>
                    <a:pt x="314" y="287"/>
                    <a:pt x="314" y="287"/>
                    <a:pt x="314" y="287"/>
                  </a:cubicBezTo>
                  <a:lnTo>
                    <a:pt x="96" y="287"/>
                  </a:lnTo>
                  <a:close/>
                </a:path>
              </a:pathLst>
            </a:custGeom>
            <a:solidFill>
              <a:srgbClr val="8F3F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tIns="1080000" anchor="ctr"/>
            <a:lstStyle/>
            <a:p>
              <a:pPr algn="ctr"/>
              <a:endParaRPr lang="en-US" sz="1600" dirty="0"/>
            </a:p>
          </p:txBody>
        </p:sp>
      </p:grpSp>
      <p:sp>
        <p:nvSpPr>
          <p:cNvPr id="11" name="Freeform 35"/>
          <p:cNvSpPr>
            <a:spLocks noChangeAspect="1" noEditPoints="1"/>
          </p:cNvSpPr>
          <p:nvPr/>
        </p:nvSpPr>
        <p:spPr bwMode="auto">
          <a:xfrm flipH="1">
            <a:off x="2708285" y="4121068"/>
            <a:ext cx="1665404" cy="873125"/>
          </a:xfrm>
          <a:custGeom>
            <a:avLst/>
            <a:gdLst>
              <a:gd name="T0" fmla="*/ 2147483647 w 522"/>
              <a:gd name="T1" fmla="*/ 2147483647 h 400"/>
              <a:gd name="T2" fmla="*/ 2147483647 w 522"/>
              <a:gd name="T3" fmla="*/ 2147483647 h 400"/>
              <a:gd name="T4" fmla="*/ 2147483647 w 522"/>
              <a:gd name="T5" fmla="*/ 2147483647 h 400"/>
              <a:gd name="T6" fmla="*/ 2147483647 w 522"/>
              <a:gd name="T7" fmla="*/ 2147483647 h 400"/>
              <a:gd name="T8" fmla="*/ 2147483647 w 522"/>
              <a:gd name="T9" fmla="*/ 2147483647 h 400"/>
              <a:gd name="T10" fmla="*/ 2147483647 w 522"/>
              <a:gd name="T11" fmla="*/ 2147483647 h 400"/>
              <a:gd name="T12" fmla="*/ 2147483647 w 522"/>
              <a:gd name="T13" fmla="*/ 2147483647 h 400"/>
              <a:gd name="T14" fmla="*/ 2147483647 w 522"/>
              <a:gd name="T15" fmla="*/ 2147483647 h 400"/>
              <a:gd name="T16" fmla="*/ 2147483647 w 522"/>
              <a:gd name="T17" fmla="*/ 2147483647 h 400"/>
              <a:gd name="T18" fmla="*/ 2147483647 w 522"/>
              <a:gd name="T19" fmla="*/ 2147483647 h 400"/>
              <a:gd name="T20" fmla="*/ 2147483647 w 522"/>
              <a:gd name="T21" fmla="*/ 2147483647 h 400"/>
              <a:gd name="T22" fmla="*/ 2147483647 w 522"/>
              <a:gd name="T23" fmla="*/ 2147483647 h 400"/>
              <a:gd name="T24" fmla="*/ 2147483647 w 522"/>
              <a:gd name="T25" fmla="*/ 2147483647 h 400"/>
              <a:gd name="T26" fmla="*/ 2147483647 w 522"/>
              <a:gd name="T27" fmla="*/ 2147483647 h 400"/>
              <a:gd name="T28" fmla="*/ 2147483647 w 522"/>
              <a:gd name="T29" fmla="*/ 2147483647 h 400"/>
              <a:gd name="T30" fmla="*/ 2147483647 w 522"/>
              <a:gd name="T31" fmla="*/ 2147483647 h 400"/>
              <a:gd name="T32" fmla="*/ 2147483647 w 522"/>
              <a:gd name="T33" fmla="*/ 2147483647 h 400"/>
              <a:gd name="T34" fmla="*/ 2147483647 w 522"/>
              <a:gd name="T35" fmla="*/ 2147483647 h 400"/>
              <a:gd name="T36" fmla="*/ 2147483647 w 522"/>
              <a:gd name="T37" fmla="*/ 2147483647 h 400"/>
              <a:gd name="T38" fmla="*/ 2147483647 w 522"/>
              <a:gd name="T39" fmla="*/ 2147483647 h 400"/>
              <a:gd name="T40" fmla="*/ 2147483647 w 522"/>
              <a:gd name="T41" fmla="*/ 2147483647 h 400"/>
              <a:gd name="T42" fmla="*/ 2147483647 w 522"/>
              <a:gd name="T43" fmla="*/ 2147483647 h 400"/>
              <a:gd name="T44" fmla="*/ 2147483647 w 522"/>
              <a:gd name="T45" fmla="*/ 2147483647 h 400"/>
              <a:gd name="T46" fmla="*/ 2147483647 w 522"/>
              <a:gd name="T47" fmla="*/ 2147483647 h 400"/>
              <a:gd name="T48" fmla="*/ 2147483647 w 522"/>
              <a:gd name="T49" fmla="*/ 2147483647 h 400"/>
              <a:gd name="T50" fmla="*/ 2147483647 w 522"/>
              <a:gd name="T51" fmla="*/ 2147483647 h 400"/>
              <a:gd name="T52" fmla="*/ 2147483647 w 522"/>
              <a:gd name="T53" fmla="*/ 2147483647 h 400"/>
              <a:gd name="T54" fmla="*/ 2147483647 w 522"/>
              <a:gd name="T55" fmla="*/ 2147483647 h 400"/>
              <a:gd name="T56" fmla="*/ 2147483647 w 522"/>
              <a:gd name="T57" fmla="*/ 2147483647 h 400"/>
              <a:gd name="T58" fmla="*/ 2147483647 w 522"/>
              <a:gd name="T59" fmla="*/ 2147483647 h 400"/>
              <a:gd name="T60" fmla="*/ 2147483647 w 522"/>
              <a:gd name="T61" fmla="*/ 2147483647 h 400"/>
              <a:gd name="T62" fmla="*/ 2147483647 w 522"/>
              <a:gd name="T63" fmla="*/ 2147483647 h 400"/>
              <a:gd name="T64" fmla="*/ 2147483647 w 522"/>
              <a:gd name="T65" fmla="*/ 2147483647 h 400"/>
              <a:gd name="T66" fmla="*/ 2147483647 w 522"/>
              <a:gd name="T67" fmla="*/ 2147483647 h 400"/>
              <a:gd name="T68" fmla="*/ 2147483647 w 522"/>
              <a:gd name="T69" fmla="*/ 2147483647 h 400"/>
              <a:gd name="T70" fmla="*/ 2147483647 w 522"/>
              <a:gd name="T71" fmla="*/ 2147483647 h 400"/>
              <a:gd name="T72" fmla="*/ 2147483647 w 522"/>
              <a:gd name="T73" fmla="*/ 2147483647 h 400"/>
              <a:gd name="T74" fmla="*/ 2147483647 w 522"/>
              <a:gd name="T75" fmla="*/ 2147483647 h 400"/>
              <a:gd name="T76" fmla="*/ 2147483647 w 522"/>
              <a:gd name="T77" fmla="*/ 2147483647 h 400"/>
              <a:gd name="T78" fmla="*/ 2147483647 w 522"/>
              <a:gd name="T79" fmla="*/ 2147483647 h 400"/>
              <a:gd name="T80" fmla="*/ 2147483647 w 522"/>
              <a:gd name="T81" fmla="*/ 2147483647 h 400"/>
              <a:gd name="T82" fmla="*/ 2147483647 w 522"/>
              <a:gd name="T83" fmla="*/ 2147483647 h 400"/>
              <a:gd name="T84" fmla="*/ 2147483647 w 522"/>
              <a:gd name="T85" fmla="*/ 2147483647 h 400"/>
              <a:gd name="T86" fmla="*/ 2147483647 w 522"/>
              <a:gd name="T87" fmla="*/ 2147483647 h 400"/>
              <a:gd name="T88" fmla="*/ 2147483647 w 522"/>
              <a:gd name="T89" fmla="*/ 2147483647 h 400"/>
              <a:gd name="T90" fmla="*/ 2147483647 w 522"/>
              <a:gd name="T91" fmla="*/ 2147483647 h 400"/>
              <a:gd name="T92" fmla="*/ 2147483647 w 522"/>
              <a:gd name="T93" fmla="*/ 2147483647 h 400"/>
              <a:gd name="T94" fmla="*/ 2147483647 w 522"/>
              <a:gd name="T95" fmla="*/ 2147483647 h 400"/>
              <a:gd name="T96" fmla="*/ 2147483647 w 522"/>
              <a:gd name="T97" fmla="*/ 2147483647 h 400"/>
              <a:gd name="T98" fmla="*/ 2147483647 w 522"/>
              <a:gd name="T99" fmla="*/ 2147483647 h 400"/>
              <a:gd name="T100" fmla="*/ 2147483647 w 522"/>
              <a:gd name="T101" fmla="*/ 2147483647 h 400"/>
              <a:gd name="T102" fmla="*/ 2147483647 w 522"/>
              <a:gd name="T103" fmla="*/ 2147483647 h 400"/>
              <a:gd name="T104" fmla="*/ 2147483647 w 522"/>
              <a:gd name="T105" fmla="*/ 2147483647 h 400"/>
              <a:gd name="T106" fmla="*/ 2147483647 w 522"/>
              <a:gd name="T107" fmla="*/ 2147483647 h 400"/>
              <a:gd name="T108" fmla="*/ 2147483647 w 522"/>
              <a:gd name="T109" fmla="*/ 2147483647 h 400"/>
              <a:gd name="T110" fmla="*/ 2147483647 w 522"/>
              <a:gd name="T111" fmla="*/ 2147483647 h 400"/>
              <a:gd name="T112" fmla="*/ 2147483647 w 522"/>
              <a:gd name="T113" fmla="*/ 2147483647 h 400"/>
              <a:gd name="T114" fmla="*/ 2147483647 w 522"/>
              <a:gd name="T115" fmla="*/ 2147483647 h 400"/>
              <a:gd name="T116" fmla="*/ 2147483647 w 522"/>
              <a:gd name="T117" fmla="*/ 2147483647 h 400"/>
              <a:gd name="T118" fmla="*/ 2147483647 w 522"/>
              <a:gd name="T119" fmla="*/ 2147483647 h 40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22" h="400">
                <a:moveTo>
                  <a:pt x="470" y="164"/>
                </a:moveTo>
                <a:cubicBezTo>
                  <a:pt x="470" y="162"/>
                  <a:pt x="470" y="160"/>
                  <a:pt x="470" y="158"/>
                </a:cubicBezTo>
                <a:cubicBezTo>
                  <a:pt x="470" y="111"/>
                  <a:pt x="431" y="72"/>
                  <a:pt x="384" y="72"/>
                </a:cubicBezTo>
                <a:cubicBezTo>
                  <a:pt x="381" y="72"/>
                  <a:pt x="379" y="72"/>
                  <a:pt x="377" y="72"/>
                </a:cubicBezTo>
                <a:cubicBezTo>
                  <a:pt x="364" y="30"/>
                  <a:pt x="325" y="0"/>
                  <a:pt x="279" y="0"/>
                </a:cubicBezTo>
                <a:cubicBezTo>
                  <a:pt x="240" y="0"/>
                  <a:pt x="206" y="22"/>
                  <a:pt x="189" y="54"/>
                </a:cubicBezTo>
                <a:cubicBezTo>
                  <a:pt x="178" y="46"/>
                  <a:pt x="164" y="42"/>
                  <a:pt x="150" y="42"/>
                </a:cubicBezTo>
                <a:cubicBezTo>
                  <a:pt x="112" y="42"/>
                  <a:pt x="81" y="73"/>
                  <a:pt x="81" y="111"/>
                </a:cubicBezTo>
                <a:cubicBezTo>
                  <a:pt x="81" y="113"/>
                  <a:pt x="81" y="114"/>
                  <a:pt x="81" y="115"/>
                </a:cubicBezTo>
                <a:cubicBezTo>
                  <a:pt x="36" y="121"/>
                  <a:pt x="0" y="159"/>
                  <a:pt x="0" y="206"/>
                </a:cubicBezTo>
                <a:cubicBezTo>
                  <a:pt x="0" y="230"/>
                  <a:pt x="10" y="253"/>
                  <a:pt x="26" y="269"/>
                </a:cubicBezTo>
                <a:cubicBezTo>
                  <a:pt x="24" y="275"/>
                  <a:pt x="23" y="282"/>
                  <a:pt x="23" y="289"/>
                </a:cubicBezTo>
                <a:cubicBezTo>
                  <a:pt x="23" y="327"/>
                  <a:pt x="54" y="358"/>
                  <a:pt x="92" y="358"/>
                </a:cubicBezTo>
                <a:cubicBezTo>
                  <a:pt x="98" y="358"/>
                  <a:pt x="105" y="357"/>
                  <a:pt x="111" y="355"/>
                </a:cubicBezTo>
                <a:cubicBezTo>
                  <a:pt x="125" y="381"/>
                  <a:pt x="152" y="400"/>
                  <a:pt x="184" y="400"/>
                </a:cubicBezTo>
                <a:cubicBezTo>
                  <a:pt x="208" y="400"/>
                  <a:pt x="230" y="389"/>
                  <a:pt x="245" y="373"/>
                </a:cubicBezTo>
                <a:cubicBezTo>
                  <a:pt x="258" y="381"/>
                  <a:pt x="273" y="385"/>
                  <a:pt x="289" y="385"/>
                </a:cubicBezTo>
                <a:cubicBezTo>
                  <a:pt x="315" y="385"/>
                  <a:pt x="338" y="373"/>
                  <a:pt x="353" y="354"/>
                </a:cubicBezTo>
                <a:cubicBezTo>
                  <a:pt x="365" y="361"/>
                  <a:pt x="380" y="366"/>
                  <a:pt x="395" y="366"/>
                </a:cubicBezTo>
                <a:cubicBezTo>
                  <a:pt x="435" y="366"/>
                  <a:pt x="468" y="334"/>
                  <a:pt x="471" y="295"/>
                </a:cubicBezTo>
                <a:cubicBezTo>
                  <a:pt x="501" y="287"/>
                  <a:pt x="522" y="261"/>
                  <a:pt x="522" y="230"/>
                </a:cubicBezTo>
                <a:cubicBezTo>
                  <a:pt x="522" y="198"/>
                  <a:pt x="500" y="171"/>
                  <a:pt x="470" y="164"/>
                </a:cubicBezTo>
                <a:close/>
                <a:moveTo>
                  <a:pt x="453" y="169"/>
                </a:moveTo>
                <a:cubicBezTo>
                  <a:pt x="453" y="169"/>
                  <a:pt x="453" y="169"/>
                  <a:pt x="453" y="169"/>
                </a:cubicBezTo>
                <a:cubicBezTo>
                  <a:pt x="453" y="169"/>
                  <a:pt x="453" y="169"/>
                  <a:pt x="453" y="169"/>
                </a:cubicBezTo>
                <a:cubicBezTo>
                  <a:pt x="453" y="172"/>
                  <a:pt x="454" y="174"/>
                  <a:pt x="455" y="175"/>
                </a:cubicBezTo>
                <a:cubicBezTo>
                  <a:pt x="456" y="177"/>
                  <a:pt x="458" y="178"/>
                  <a:pt x="460" y="179"/>
                </a:cubicBezTo>
                <a:cubicBezTo>
                  <a:pt x="464" y="179"/>
                  <a:pt x="467" y="180"/>
                  <a:pt x="470" y="181"/>
                </a:cubicBezTo>
                <a:cubicBezTo>
                  <a:pt x="477" y="200"/>
                  <a:pt x="477" y="200"/>
                  <a:pt x="477" y="200"/>
                </a:cubicBezTo>
                <a:cubicBezTo>
                  <a:pt x="458" y="220"/>
                  <a:pt x="458" y="220"/>
                  <a:pt x="458" y="220"/>
                </a:cubicBezTo>
                <a:cubicBezTo>
                  <a:pt x="429" y="201"/>
                  <a:pt x="429" y="201"/>
                  <a:pt x="429" y="201"/>
                </a:cubicBezTo>
                <a:cubicBezTo>
                  <a:pt x="430" y="198"/>
                  <a:pt x="430" y="196"/>
                  <a:pt x="430" y="193"/>
                </a:cubicBezTo>
                <a:cubicBezTo>
                  <a:pt x="430" y="191"/>
                  <a:pt x="430" y="188"/>
                  <a:pt x="429" y="185"/>
                </a:cubicBezTo>
                <a:cubicBezTo>
                  <a:pt x="452" y="168"/>
                  <a:pt x="452" y="168"/>
                  <a:pt x="452" y="168"/>
                </a:cubicBezTo>
                <a:cubicBezTo>
                  <a:pt x="453" y="168"/>
                  <a:pt x="453" y="169"/>
                  <a:pt x="453" y="169"/>
                </a:cubicBezTo>
                <a:close/>
                <a:moveTo>
                  <a:pt x="461" y="241"/>
                </a:moveTo>
                <a:cubicBezTo>
                  <a:pt x="481" y="255"/>
                  <a:pt x="481" y="255"/>
                  <a:pt x="481" y="255"/>
                </a:cubicBezTo>
                <a:cubicBezTo>
                  <a:pt x="481" y="255"/>
                  <a:pt x="481" y="256"/>
                  <a:pt x="481" y="256"/>
                </a:cubicBezTo>
                <a:cubicBezTo>
                  <a:pt x="449" y="259"/>
                  <a:pt x="449" y="259"/>
                  <a:pt x="449" y="259"/>
                </a:cubicBezTo>
                <a:cubicBezTo>
                  <a:pt x="448" y="258"/>
                  <a:pt x="448" y="257"/>
                  <a:pt x="448" y="256"/>
                </a:cubicBezTo>
                <a:lnTo>
                  <a:pt x="461" y="241"/>
                </a:lnTo>
                <a:close/>
                <a:moveTo>
                  <a:pt x="426" y="243"/>
                </a:moveTo>
                <a:cubicBezTo>
                  <a:pt x="419" y="215"/>
                  <a:pt x="419" y="215"/>
                  <a:pt x="419" y="215"/>
                </a:cubicBezTo>
                <a:cubicBezTo>
                  <a:pt x="419" y="215"/>
                  <a:pt x="420" y="214"/>
                  <a:pt x="420" y="214"/>
                </a:cubicBezTo>
                <a:cubicBezTo>
                  <a:pt x="447" y="232"/>
                  <a:pt x="447" y="232"/>
                  <a:pt x="447" y="232"/>
                </a:cubicBezTo>
                <a:cubicBezTo>
                  <a:pt x="436" y="245"/>
                  <a:pt x="436" y="245"/>
                  <a:pt x="436" y="245"/>
                </a:cubicBezTo>
                <a:cubicBezTo>
                  <a:pt x="433" y="244"/>
                  <a:pt x="429" y="243"/>
                  <a:pt x="426" y="243"/>
                </a:cubicBezTo>
                <a:close/>
                <a:moveTo>
                  <a:pt x="435" y="269"/>
                </a:moveTo>
                <a:cubicBezTo>
                  <a:pt x="435" y="274"/>
                  <a:pt x="430" y="278"/>
                  <a:pt x="425" y="278"/>
                </a:cubicBezTo>
                <a:cubicBezTo>
                  <a:pt x="420" y="278"/>
                  <a:pt x="415" y="274"/>
                  <a:pt x="415" y="269"/>
                </a:cubicBezTo>
                <a:cubicBezTo>
                  <a:pt x="415" y="263"/>
                  <a:pt x="420" y="259"/>
                  <a:pt x="425" y="259"/>
                </a:cubicBezTo>
                <a:cubicBezTo>
                  <a:pt x="430" y="259"/>
                  <a:pt x="435" y="263"/>
                  <a:pt x="435" y="269"/>
                </a:cubicBezTo>
                <a:close/>
                <a:moveTo>
                  <a:pt x="448" y="130"/>
                </a:moveTo>
                <a:cubicBezTo>
                  <a:pt x="447" y="131"/>
                  <a:pt x="447" y="132"/>
                  <a:pt x="446" y="133"/>
                </a:cubicBezTo>
                <a:cubicBezTo>
                  <a:pt x="443" y="137"/>
                  <a:pt x="442" y="142"/>
                  <a:pt x="442" y="147"/>
                </a:cubicBezTo>
                <a:cubicBezTo>
                  <a:pt x="442" y="150"/>
                  <a:pt x="442" y="153"/>
                  <a:pt x="443" y="155"/>
                </a:cubicBezTo>
                <a:cubicBezTo>
                  <a:pt x="421" y="171"/>
                  <a:pt x="421" y="171"/>
                  <a:pt x="421" y="171"/>
                </a:cubicBezTo>
                <a:cubicBezTo>
                  <a:pt x="441" y="117"/>
                  <a:pt x="441" y="117"/>
                  <a:pt x="441" y="117"/>
                </a:cubicBezTo>
                <a:cubicBezTo>
                  <a:pt x="444" y="121"/>
                  <a:pt x="446" y="125"/>
                  <a:pt x="448" y="130"/>
                </a:cubicBezTo>
                <a:close/>
                <a:moveTo>
                  <a:pt x="429" y="104"/>
                </a:moveTo>
                <a:cubicBezTo>
                  <a:pt x="405" y="168"/>
                  <a:pt x="405" y="168"/>
                  <a:pt x="405" y="168"/>
                </a:cubicBezTo>
                <a:cubicBezTo>
                  <a:pt x="405" y="168"/>
                  <a:pt x="405" y="168"/>
                  <a:pt x="404" y="168"/>
                </a:cubicBezTo>
                <a:cubicBezTo>
                  <a:pt x="404" y="168"/>
                  <a:pt x="404" y="168"/>
                  <a:pt x="403" y="168"/>
                </a:cubicBezTo>
                <a:cubicBezTo>
                  <a:pt x="392" y="137"/>
                  <a:pt x="392" y="137"/>
                  <a:pt x="392" y="137"/>
                </a:cubicBezTo>
                <a:cubicBezTo>
                  <a:pt x="425" y="101"/>
                  <a:pt x="425" y="101"/>
                  <a:pt x="425" y="101"/>
                </a:cubicBezTo>
                <a:cubicBezTo>
                  <a:pt x="426" y="102"/>
                  <a:pt x="427" y="103"/>
                  <a:pt x="429" y="104"/>
                </a:cubicBezTo>
                <a:close/>
                <a:moveTo>
                  <a:pt x="404" y="203"/>
                </a:moveTo>
                <a:cubicBezTo>
                  <a:pt x="399" y="203"/>
                  <a:pt x="395" y="199"/>
                  <a:pt x="395" y="193"/>
                </a:cubicBezTo>
                <a:cubicBezTo>
                  <a:pt x="395" y="188"/>
                  <a:pt x="399" y="184"/>
                  <a:pt x="404" y="184"/>
                </a:cubicBezTo>
                <a:cubicBezTo>
                  <a:pt x="410" y="184"/>
                  <a:pt x="414" y="188"/>
                  <a:pt x="414" y="193"/>
                </a:cubicBezTo>
                <a:cubicBezTo>
                  <a:pt x="414" y="199"/>
                  <a:pt x="410" y="203"/>
                  <a:pt x="404" y="203"/>
                </a:cubicBezTo>
                <a:close/>
                <a:moveTo>
                  <a:pt x="411" y="247"/>
                </a:moveTo>
                <a:cubicBezTo>
                  <a:pt x="410" y="248"/>
                  <a:pt x="409" y="248"/>
                  <a:pt x="409" y="249"/>
                </a:cubicBezTo>
                <a:cubicBezTo>
                  <a:pt x="350" y="211"/>
                  <a:pt x="350" y="211"/>
                  <a:pt x="350" y="211"/>
                </a:cubicBezTo>
                <a:cubicBezTo>
                  <a:pt x="350" y="210"/>
                  <a:pt x="351" y="209"/>
                  <a:pt x="351" y="208"/>
                </a:cubicBezTo>
                <a:cubicBezTo>
                  <a:pt x="381" y="204"/>
                  <a:pt x="381" y="204"/>
                  <a:pt x="381" y="204"/>
                </a:cubicBezTo>
                <a:cubicBezTo>
                  <a:pt x="383" y="208"/>
                  <a:pt x="386" y="212"/>
                  <a:pt x="390" y="215"/>
                </a:cubicBezTo>
                <a:cubicBezTo>
                  <a:pt x="394" y="218"/>
                  <a:pt x="399" y="219"/>
                  <a:pt x="403" y="219"/>
                </a:cubicBezTo>
                <a:lnTo>
                  <a:pt x="411" y="247"/>
                </a:lnTo>
                <a:close/>
                <a:moveTo>
                  <a:pt x="392" y="89"/>
                </a:moveTo>
                <a:cubicBezTo>
                  <a:pt x="394" y="89"/>
                  <a:pt x="394" y="89"/>
                  <a:pt x="394" y="89"/>
                </a:cubicBezTo>
                <a:cubicBezTo>
                  <a:pt x="400" y="90"/>
                  <a:pt x="405" y="91"/>
                  <a:pt x="410" y="93"/>
                </a:cubicBezTo>
                <a:cubicBezTo>
                  <a:pt x="392" y="113"/>
                  <a:pt x="392" y="113"/>
                  <a:pt x="392" y="113"/>
                </a:cubicBezTo>
                <a:cubicBezTo>
                  <a:pt x="392" y="112"/>
                  <a:pt x="392" y="110"/>
                  <a:pt x="392" y="108"/>
                </a:cubicBezTo>
                <a:cubicBezTo>
                  <a:pt x="391" y="106"/>
                  <a:pt x="390" y="104"/>
                  <a:pt x="390" y="102"/>
                </a:cubicBezTo>
                <a:cubicBezTo>
                  <a:pt x="392" y="99"/>
                  <a:pt x="393" y="94"/>
                  <a:pt x="393" y="90"/>
                </a:cubicBezTo>
                <a:cubicBezTo>
                  <a:pt x="393" y="90"/>
                  <a:pt x="392" y="90"/>
                  <a:pt x="392" y="89"/>
                </a:cubicBezTo>
                <a:close/>
                <a:moveTo>
                  <a:pt x="366" y="104"/>
                </a:moveTo>
                <a:cubicBezTo>
                  <a:pt x="372" y="104"/>
                  <a:pt x="376" y="108"/>
                  <a:pt x="376" y="113"/>
                </a:cubicBezTo>
                <a:cubicBezTo>
                  <a:pt x="376" y="119"/>
                  <a:pt x="372" y="123"/>
                  <a:pt x="366" y="123"/>
                </a:cubicBezTo>
                <a:cubicBezTo>
                  <a:pt x="361" y="123"/>
                  <a:pt x="357" y="119"/>
                  <a:pt x="357" y="113"/>
                </a:cubicBezTo>
                <a:cubicBezTo>
                  <a:pt x="357" y="108"/>
                  <a:pt x="361" y="104"/>
                  <a:pt x="366" y="104"/>
                </a:cubicBezTo>
                <a:close/>
                <a:moveTo>
                  <a:pt x="369" y="139"/>
                </a:moveTo>
                <a:cubicBezTo>
                  <a:pt x="358" y="151"/>
                  <a:pt x="358" y="151"/>
                  <a:pt x="358" y="151"/>
                </a:cubicBezTo>
                <a:cubicBezTo>
                  <a:pt x="363" y="139"/>
                  <a:pt x="363" y="139"/>
                  <a:pt x="363" y="139"/>
                </a:cubicBezTo>
                <a:cubicBezTo>
                  <a:pt x="364" y="139"/>
                  <a:pt x="365" y="139"/>
                  <a:pt x="366" y="139"/>
                </a:cubicBezTo>
                <a:cubicBezTo>
                  <a:pt x="367" y="139"/>
                  <a:pt x="368" y="139"/>
                  <a:pt x="369" y="139"/>
                </a:cubicBezTo>
                <a:close/>
                <a:moveTo>
                  <a:pt x="357" y="66"/>
                </a:moveTo>
                <a:cubicBezTo>
                  <a:pt x="357" y="67"/>
                  <a:pt x="356" y="67"/>
                  <a:pt x="355" y="67"/>
                </a:cubicBezTo>
                <a:cubicBezTo>
                  <a:pt x="348" y="51"/>
                  <a:pt x="348" y="51"/>
                  <a:pt x="348" y="51"/>
                </a:cubicBezTo>
                <a:cubicBezTo>
                  <a:pt x="352" y="56"/>
                  <a:pt x="355" y="61"/>
                  <a:pt x="357" y="66"/>
                </a:cubicBezTo>
                <a:close/>
                <a:moveTo>
                  <a:pt x="380" y="150"/>
                </a:moveTo>
                <a:cubicBezTo>
                  <a:pt x="388" y="173"/>
                  <a:pt x="388" y="173"/>
                  <a:pt x="388" y="173"/>
                </a:cubicBezTo>
                <a:cubicBezTo>
                  <a:pt x="386" y="175"/>
                  <a:pt x="384" y="177"/>
                  <a:pt x="383" y="179"/>
                </a:cubicBezTo>
                <a:cubicBezTo>
                  <a:pt x="381" y="182"/>
                  <a:pt x="380" y="185"/>
                  <a:pt x="379" y="188"/>
                </a:cubicBezTo>
                <a:cubicBezTo>
                  <a:pt x="349" y="192"/>
                  <a:pt x="349" y="192"/>
                  <a:pt x="349" y="192"/>
                </a:cubicBezTo>
                <a:cubicBezTo>
                  <a:pt x="348" y="190"/>
                  <a:pt x="347" y="189"/>
                  <a:pt x="347" y="188"/>
                </a:cubicBezTo>
                <a:lnTo>
                  <a:pt x="380" y="150"/>
                </a:lnTo>
                <a:close/>
                <a:moveTo>
                  <a:pt x="341" y="119"/>
                </a:moveTo>
                <a:cubicBezTo>
                  <a:pt x="342" y="121"/>
                  <a:pt x="343" y="124"/>
                  <a:pt x="344" y="126"/>
                </a:cubicBezTo>
                <a:cubicBezTo>
                  <a:pt x="334" y="151"/>
                  <a:pt x="334" y="151"/>
                  <a:pt x="334" y="151"/>
                </a:cubicBezTo>
                <a:cubicBezTo>
                  <a:pt x="332" y="106"/>
                  <a:pt x="332" y="106"/>
                  <a:pt x="332" y="106"/>
                </a:cubicBezTo>
                <a:cubicBezTo>
                  <a:pt x="341" y="110"/>
                  <a:pt x="341" y="110"/>
                  <a:pt x="341" y="110"/>
                </a:cubicBezTo>
                <a:cubicBezTo>
                  <a:pt x="341" y="111"/>
                  <a:pt x="340" y="112"/>
                  <a:pt x="340" y="113"/>
                </a:cubicBezTo>
                <a:cubicBezTo>
                  <a:pt x="340" y="115"/>
                  <a:pt x="341" y="117"/>
                  <a:pt x="341" y="119"/>
                </a:cubicBezTo>
                <a:close/>
                <a:moveTo>
                  <a:pt x="343" y="80"/>
                </a:moveTo>
                <a:cubicBezTo>
                  <a:pt x="342" y="83"/>
                  <a:pt x="341" y="87"/>
                  <a:pt x="341" y="90"/>
                </a:cubicBezTo>
                <a:cubicBezTo>
                  <a:pt x="341" y="91"/>
                  <a:pt x="341" y="92"/>
                  <a:pt x="341" y="93"/>
                </a:cubicBezTo>
                <a:cubicBezTo>
                  <a:pt x="331" y="88"/>
                  <a:pt x="331" y="88"/>
                  <a:pt x="331" y="88"/>
                </a:cubicBezTo>
                <a:cubicBezTo>
                  <a:pt x="329" y="46"/>
                  <a:pt x="329" y="46"/>
                  <a:pt x="329" y="46"/>
                </a:cubicBezTo>
                <a:lnTo>
                  <a:pt x="343" y="80"/>
                </a:lnTo>
                <a:close/>
                <a:moveTo>
                  <a:pt x="318" y="159"/>
                </a:moveTo>
                <a:cubicBezTo>
                  <a:pt x="284" y="86"/>
                  <a:pt x="284" y="86"/>
                  <a:pt x="284" y="86"/>
                </a:cubicBezTo>
                <a:cubicBezTo>
                  <a:pt x="285" y="86"/>
                  <a:pt x="285" y="85"/>
                  <a:pt x="286" y="85"/>
                </a:cubicBezTo>
                <a:cubicBezTo>
                  <a:pt x="315" y="98"/>
                  <a:pt x="315" y="98"/>
                  <a:pt x="315" y="98"/>
                </a:cubicBezTo>
                <a:lnTo>
                  <a:pt x="318" y="159"/>
                </a:lnTo>
                <a:close/>
                <a:moveTo>
                  <a:pt x="303" y="267"/>
                </a:moveTo>
                <a:cubicBezTo>
                  <a:pt x="302" y="263"/>
                  <a:pt x="301" y="260"/>
                  <a:pt x="298" y="257"/>
                </a:cubicBezTo>
                <a:cubicBezTo>
                  <a:pt x="317" y="228"/>
                  <a:pt x="317" y="228"/>
                  <a:pt x="317" y="228"/>
                </a:cubicBezTo>
                <a:cubicBezTo>
                  <a:pt x="318" y="228"/>
                  <a:pt x="318" y="228"/>
                  <a:pt x="318" y="228"/>
                </a:cubicBezTo>
                <a:cubicBezTo>
                  <a:pt x="321" y="285"/>
                  <a:pt x="321" y="285"/>
                  <a:pt x="321" y="285"/>
                </a:cubicBezTo>
                <a:cubicBezTo>
                  <a:pt x="303" y="276"/>
                  <a:pt x="303" y="276"/>
                  <a:pt x="303" y="276"/>
                </a:cubicBezTo>
                <a:cubicBezTo>
                  <a:pt x="304" y="275"/>
                  <a:pt x="304" y="274"/>
                  <a:pt x="304" y="272"/>
                </a:cubicBezTo>
                <a:cubicBezTo>
                  <a:pt x="304" y="271"/>
                  <a:pt x="304" y="269"/>
                  <a:pt x="303" y="267"/>
                </a:cubicBezTo>
                <a:close/>
                <a:moveTo>
                  <a:pt x="285" y="248"/>
                </a:moveTo>
                <a:cubicBezTo>
                  <a:pt x="283" y="247"/>
                  <a:pt x="280" y="247"/>
                  <a:pt x="278" y="247"/>
                </a:cubicBezTo>
                <a:cubicBezTo>
                  <a:pt x="276" y="247"/>
                  <a:pt x="274" y="247"/>
                  <a:pt x="273" y="247"/>
                </a:cubicBezTo>
                <a:cubicBezTo>
                  <a:pt x="273" y="247"/>
                  <a:pt x="273" y="247"/>
                  <a:pt x="273" y="247"/>
                </a:cubicBezTo>
                <a:cubicBezTo>
                  <a:pt x="269" y="248"/>
                  <a:pt x="266" y="249"/>
                  <a:pt x="263" y="251"/>
                </a:cubicBezTo>
                <a:cubicBezTo>
                  <a:pt x="230" y="227"/>
                  <a:pt x="230" y="227"/>
                  <a:pt x="230" y="227"/>
                </a:cubicBezTo>
                <a:cubicBezTo>
                  <a:pt x="231" y="225"/>
                  <a:pt x="232" y="222"/>
                  <a:pt x="233" y="220"/>
                </a:cubicBezTo>
                <a:cubicBezTo>
                  <a:pt x="241" y="219"/>
                  <a:pt x="241" y="219"/>
                  <a:pt x="241" y="219"/>
                </a:cubicBezTo>
                <a:cubicBezTo>
                  <a:pt x="298" y="213"/>
                  <a:pt x="298" y="213"/>
                  <a:pt x="298" y="213"/>
                </a:cubicBezTo>
                <a:cubicBezTo>
                  <a:pt x="300" y="216"/>
                  <a:pt x="301" y="218"/>
                  <a:pt x="303" y="221"/>
                </a:cubicBezTo>
                <a:lnTo>
                  <a:pt x="285" y="248"/>
                </a:lnTo>
                <a:close/>
                <a:moveTo>
                  <a:pt x="288" y="272"/>
                </a:moveTo>
                <a:cubicBezTo>
                  <a:pt x="288" y="278"/>
                  <a:pt x="283" y="282"/>
                  <a:pt x="278" y="282"/>
                </a:cubicBezTo>
                <a:cubicBezTo>
                  <a:pt x="272" y="282"/>
                  <a:pt x="268" y="278"/>
                  <a:pt x="268" y="272"/>
                </a:cubicBezTo>
                <a:cubicBezTo>
                  <a:pt x="268" y="267"/>
                  <a:pt x="272" y="263"/>
                  <a:pt x="278" y="263"/>
                </a:cubicBezTo>
                <a:cubicBezTo>
                  <a:pt x="283" y="263"/>
                  <a:pt x="288" y="267"/>
                  <a:pt x="288" y="272"/>
                </a:cubicBezTo>
                <a:close/>
                <a:moveTo>
                  <a:pt x="265" y="144"/>
                </a:moveTo>
                <a:cubicBezTo>
                  <a:pt x="265" y="150"/>
                  <a:pt x="260" y="154"/>
                  <a:pt x="255" y="154"/>
                </a:cubicBezTo>
                <a:cubicBezTo>
                  <a:pt x="249" y="154"/>
                  <a:pt x="245" y="150"/>
                  <a:pt x="245" y="144"/>
                </a:cubicBezTo>
                <a:cubicBezTo>
                  <a:pt x="245" y="139"/>
                  <a:pt x="249" y="135"/>
                  <a:pt x="255" y="135"/>
                </a:cubicBezTo>
                <a:cubicBezTo>
                  <a:pt x="260" y="135"/>
                  <a:pt x="265" y="139"/>
                  <a:pt x="265" y="144"/>
                </a:cubicBezTo>
                <a:close/>
                <a:moveTo>
                  <a:pt x="257" y="67"/>
                </a:moveTo>
                <a:cubicBezTo>
                  <a:pt x="257" y="62"/>
                  <a:pt x="261" y="57"/>
                  <a:pt x="267" y="57"/>
                </a:cubicBezTo>
                <a:cubicBezTo>
                  <a:pt x="272" y="57"/>
                  <a:pt x="277" y="62"/>
                  <a:pt x="277" y="67"/>
                </a:cubicBezTo>
                <a:cubicBezTo>
                  <a:pt x="277" y="72"/>
                  <a:pt x="272" y="77"/>
                  <a:pt x="267" y="77"/>
                </a:cubicBezTo>
                <a:cubicBezTo>
                  <a:pt x="261" y="77"/>
                  <a:pt x="257" y="72"/>
                  <a:pt x="257" y="67"/>
                </a:cubicBezTo>
                <a:close/>
                <a:moveTo>
                  <a:pt x="260" y="170"/>
                </a:moveTo>
                <a:cubicBezTo>
                  <a:pt x="264" y="169"/>
                  <a:pt x="267" y="167"/>
                  <a:pt x="270" y="165"/>
                </a:cubicBezTo>
                <a:cubicBezTo>
                  <a:pt x="301" y="188"/>
                  <a:pt x="301" y="188"/>
                  <a:pt x="301" y="188"/>
                </a:cubicBezTo>
                <a:cubicBezTo>
                  <a:pt x="301" y="188"/>
                  <a:pt x="301" y="188"/>
                  <a:pt x="300" y="189"/>
                </a:cubicBezTo>
                <a:cubicBezTo>
                  <a:pt x="299" y="191"/>
                  <a:pt x="297" y="194"/>
                  <a:pt x="297" y="197"/>
                </a:cubicBezTo>
                <a:cubicBezTo>
                  <a:pt x="241" y="203"/>
                  <a:pt x="241" y="203"/>
                  <a:pt x="241" y="203"/>
                </a:cubicBezTo>
                <a:cubicBezTo>
                  <a:pt x="231" y="204"/>
                  <a:pt x="231" y="204"/>
                  <a:pt x="231" y="204"/>
                </a:cubicBezTo>
                <a:cubicBezTo>
                  <a:pt x="230" y="202"/>
                  <a:pt x="229" y="200"/>
                  <a:pt x="228" y="198"/>
                </a:cubicBezTo>
                <a:cubicBezTo>
                  <a:pt x="248" y="169"/>
                  <a:pt x="248" y="169"/>
                  <a:pt x="248" y="169"/>
                </a:cubicBezTo>
                <a:cubicBezTo>
                  <a:pt x="250" y="170"/>
                  <a:pt x="252" y="170"/>
                  <a:pt x="255" y="170"/>
                </a:cubicBezTo>
                <a:cubicBezTo>
                  <a:pt x="257" y="170"/>
                  <a:pt x="258" y="170"/>
                  <a:pt x="260" y="170"/>
                </a:cubicBezTo>
                <a:close/>
                <a:moveTo>
                  <a:pt x="251" y="119"/>
                </a:moveTo>
                <a:cubicBezTo>
                  <a:pt x="250" y="119"/>
                  <a:pt x="250" y="119"/>
                  <a:pt x="250" y="119"/>
                </a:cubicBezTo>
                <a:cubicBezTo>
                  <a:pt x="244" y="120"/>
                  <a:pt x="240" y="123"/>
                  <a:pt x="237" y="126"/>
                </a:cubicBezTo>
                <a:cubicBezTo>
                  <a:pt x="227" y="122"/>
                  <a:pt x="227" y="122"/>
                  <a:pt x="227" y="122"/>
                </a:cubicBezTo>
                <a:cubicBezTo>
                  <a:pt x="227" y="121"/>
                  <a:pt x="227" y="120"/>
                  <a:pt x="227" y="119"/>
                </a:cubicBezTo>
                <a:cubicBezTo>
                  <a:pt x="227" y="112"/>
                  <a:pt x="224" y="104"/>
                  <a:pt x="218" y="99"/>
                </a:cubicBezTo>
                <a:cubicBezTo>
                  <a:pt x="215" y="97"/>
                  <a:pt x="213" y="96"/>
                  <a:pt x="210" y="95"/>
                </a:cubicBezTo>
                <a:cubicBezTo>
                  <a:pt x="210" y="86"/>
                  <a:pt x="210" y="86"/>
                  <a:pt x="210" y="86"/>
                </a:cubicBezTo>
                <a:cubicBezTo>
                  <a:pt x="244" y="80"/>
                  <a:pt x="244" y="80"/>
                  <a:pt x="244" y="80"/>
                </a:cubicBezTo>
                <a:cubicBezTo>
                  <a:pt x="247" y="84"/>
                  <a:pt x="251" y="88"/>
                  <a:pt x="255" y="90"/>
                </a:cubicBezTo>
                <a:lnTo>
                  <a:pt x="251" y="119"/>
                </a:lnTo>
                <a:close/>
                <a:moveTo>
                  <a:pt x="221" y="136"/>
                </a:moveTo>
                <a:cubicBezTo>
                  <a:pt x="229" y="140"/>
                  <a:pt x="229" y="140"/>
                  <a:pt x="229" y="140"/>
                </a:cubicBezTo>
                <a:cubicBezTo>
                  <a:pt x="229" y="142"/>
                  <a:pt x="229" y="143"/>
                  <a:pt x="229" y="144"/>
                </a:cubicBezTo>
                <a:cubicBezTo>
                  <a:pt x="229" y="146"/>
                  <a:pt x="229" y="148"/>
                  <a:pt x="230" y="150"/>
                </a:cubicBezTo>
                <a:cubicBezTo>
                  <a:pt x="230" y="154"/>
                  <a:pt x="232" y="157"/>
                  <a:pt x="234" y="160"/>
                </a:cubicBezTo>
                <a:cubicBezTo>
                  <a:pt x="215" y="189"/>
                  <a:pt x="215" y="189"/>
                  <a:pt x="215" y="189"/>
                </a:cubicBezTo>
                <a:cubicBezTo>
                  <a:pt x="214" y="189"/>
                  <a:pt x="214" y="189"/>
                  <a:pt x="214" y="189"/>
                </a:cubicBezTo>
                <a:cubicBezTo>
                  <a:pt x="212" y="143"/>
                  <a:pt x="212" y="143"/>
                  <a:pt x="212" y="143"/>
                </a:cubicBezTo>
                <a:cubicBezTo>
                  <a:pt x="215" y="141"/>
                  <a:pt x="218" y="139"/>
                  <a:pt x="221" y="136"/>
                </a:cubicBezTo>
                <a:close/>
                <a:moveTo>
                  <a:pt x="253" y="264"/>
                </a:moveTo>
                <a:cubicBezTo>
                  <a:pt x="252" y="267"/>
                  <a:pt x="252" y="270"/>
                  <a:pt x="252" y="272"/>
                </a:cubicBezTo>
                <a:cubicBezTo>
                  <a:pt x="252" y="274"/>
                  <a:pt x="252" y="276"/>
                  <a:pt x="253" y="278"/>
                </a:cubicBezTo>
                <a:cubicBezTo>
                  <a:pt x="254" y="286"/>
                  <a:pt x="259" y="292"/>
                  <a:pt x="266" y="295"/>
                </a:cubicBezTo>
                <a:cubicBezTo>
                  <a:pt x="262" y="322"/>
                  <a:pt x="262" y="322"/>
                  <a:pt x="262" y="322"/>
                </a:cubicBezTo>
                <a:cubicBezTo>
                  <a:pt x="226" y="244"/>
                  <a:pt x="226" y="244"/>
                  <a:pt x="226" y="244"/>
                </a:cubicBezTo>
                <a:lnTo>
                  <a:pt x="253" y="264"/>
                </a:lnTo>
                <a:close/>
                <a:moveTo>
                  <a:pt x="279" y="152"/>
                </a:moveTo>
                <a:cubicBezTo>
                  <a:pt x="280" y="150"/>
                  <a:pt x="281" y="147"/>
                  <a:pt x="281" y="144"/>
                </a:cubicBezTo>
                <a:cubicBezTo>
                  <a:pt x="281" y="143"/>
                  <a:pt x="280" y="141"/>
                  <a:pt x="280" y="139"/>
                </a:cubicBezTo>
                <a:cubicBezTo>
                  <a:pt x="279" y="131"/>
                  <a:pt x="273" y="125"/>
                  <a:pt x="266" y="121"/>
                </a:cubicBezTo>
                <a:cubicBezTo>
                  <a:pt x="271" y="94"/>
                  <a:pt x="271" y="94"/>
                  <a:pt x="271" y="94"/>
                </a:cubicBezTo>
                <a:cubicBezTo>
                  <a:pt x="307" y="173"/>
                  <a:pt x="307" y="173"/>
                  <a:pt x="307" y="173"/>
                </a:cubicBezTo>
                <a:lnTo>
                  <a:pt x="279" y="152"/>
                </a:lnTo>
                <a:close/>
                <a:moveTo>
                  <a:pt x="312" y="27"/>
                </a:moveTo>
                <a:cubicBezTo>
                  <a:pt x="314" y="80"/>
                  <a:pt x="314" y="80"/>
                  <a:pt x="314" y="80"/>
                </a:cubicBezTo>
                <a:cubicBezTo>
                  <a:pt x="292" y="70"/>
                  <a:pt x="292" y="70"/>
                  <a:pt x="292" y="70"/>
                </a:cubicBezTo>
                <a:cubicBezTo>
                  <a:pt x="292" y="69"/>
                  <a:pt x="293" y="68"/>
                  <a:pt x="293" y="67"/>
                </a:cubicBezTo>
                <a:cubicBezTo>
                  <a:pt x="293" y="65"/>
                  <a:pt x="292" y="64"/>
                  <a:pt x="292" y="62"/>
                </a:cubicBezTo>
                <a:cubicBezTo>
                  <a:pt x="291" y="59"/>
                  <a:pt x="290" y="56"/>
                  <a:pt x="288" y="53"/>
                </a:cubicBezTo>
                <a:cubicBezTo>
                  <a:pt x="309" y="26"/>
                  <a:pt x="309" y="26"/>
                  <a:pt x="309" y="26"/>
                </a:cubicBezTo>
                <a:cubicBezTo>
                  <a:pt x="310" y="27"/>
                  <a:pt x="311" y="27"/>
                  <a:pt x="312" y="27"/>
                </a:cubicBezTo>
                <a:close/>
                <a:moveTo>
                  <a:pt x="234" y="29"/>
                </a:moveTo>
                <a:cubicBezTo>
                  <a:pt x="289" y="17"/>
                  <a:pt x="289" y="17"/>
                  <a:pt x="289" y="17"/>
                </a:cubicBezTo>
                <a:cubicBezTo>
                  <a:pt x="291" y="17"/>
                  <a:pt x="293" y="17"/>
                  <a:pt x="296" y="18"/>
                </a:cubicBezTo>
                <a:cubicBezTo>
                  <a:pt x="276" y="43"/>
                  <a:pt x="276" y="43"/>
                  <a:pt x="276" y="43"/>
                </a:cubicBezTo>
                <a:cubicBezTo>
                  <a:pt x="273" y="42"/>
                  <a:pt x="270" y="41"/>
                  <a:pt x="267" y="41"/>
                </a:cubicBezTo>
                <a:cubicBezTo>
                  <a:pt x="265" y="41"/>
                  <a:pt x="263" y="41"/>
                  <a:pt x="262" y="42"/>
                </a:cubicBezTo>
                <a:cubicBezTo>
                  <a:pt x="257" y="43"/>
                  <a:pt x="253" y="45"/>
                  <a:pt x="249" y="48"/>
                </a:cubicBezTo>
                <a:cubicBezTo>
                  <a:pt x="226" y="34"/>
                  <a:pt x="226" y="34"/>
                  <a:pt x="226" y="34"/>
                </a:cubicBezTo>
                <a:cubicBezTo>
                  <a:pt x="228" y="32"/>
                  <a:pt x="231" y="31"/>
                  <a:pt x="234" y="29"/>
                </a:cubicBezTo>
                <a:close/>
                <a:moveTo>
                  <a:pt x="208" y="52"/>
                </a:moveTo>
                <a:cubicBezTo>
                  <a:pt x="211" y="51"/>
                  <a:pt x="214" y="50"/>
                  <a:pt x="216" y="47"/>
                </a:cubicBezTo>
                <a:cubicBezTo>
                  <a:pt x="242" y="62"/>
                  <a:pt x="242" y="62"/>
                  <a:pt x="242" y="62"/>
                </a:cubicBezTo>
                <a:cubicBezTo>
                  <a:pt x="241" y="63"/>
                  <a:pt x="241" y="63"/>
                  <a:pt x="241" y="64"/>
                </a:cubicBezTo>
                <a:cubicBezTo>
                  <a:pt x="209" y="70"/>
                  <a:pt x="209" y="70"/>
                  <a:pt x="209" y="70"/>
                </a:cubicBezTo>
                <a:cubicBezTo>
                  <a:pt x="208" y="53"/>
                  <a:pt x="208" y="53"/>
                  <a:pt x="208" y="53"/>
                </a:cubicBezTo>
                <a:cubicBezTo>
                  <a:pt x="208" y="53"/>
                  <a:pt x="208" y="53"/>
                  <a:pt x="208" y="52"/>
                </a:cubicBezTo>
                <a:close/>
                <a:moveTo>
                  <a:pt x="202" y="110"/>
                </a:moveTo>
                <a:cubicBezTo>
                  <a:pt x="207" y="110"/>
                  <a:pt x="211" y="114"/>
                  <a:pt x="211" y="119"/>
                </a:cubicBezTo>
                <a:cubicBezTo>
                  <a:pt x="211" y="125"/>
                  <a:pt x="207" y="129"/>
                  <a:pt x="202" y="129"/>
                </a:cubicBezTo>
                <a:cubicBezTo>
                  <a:pt x="196" y="129"/>
                  <a:pt x="192" y="125"/>
                  <a:pt x="192" y="119"/>
                </a:cubicBezTo>
                <a:cubicBezTo>
                  <a:pt x="192" y="114"/>
                  <a:pt x="196" y="110"/>
                  <a:pt x="202" y="110"/>
                </a:cubicBezTo>
                <a:close/>
                <a:moveTo>
                  <a:pt x="192" y="299"/>
                </a:moveTo>
                <a:cubicBezTo>
                  <a:pt x="192" y="299"/>
                  <a:pt x="192" y="299"/>
                  <a:pt x="192" y="299"/>
                </a:cubicBezTo>
                <a:cubicBezTo>
                  <a:pt x="192" y="299"/>
                  <a:pt x="192" y="298"/>
                  <a:pt x="192" y="298"/>
                </a:cubicBezTo>
                <a:cubicBezTo>
                  <a:pt x="192" y="298"/>
                  <a:pt x="191" y="297"/>
                  <a:pt x="191" y="297"/>
                </a:cubicBezTo>
                <a:cubicBezTo>
                  <a:pt x="191" y="296"/>
                  <a:pt x="191" y="295"/>
                  <a:pt x="191" y="294"/>
                </a:cubicBezTo>
                <a:cubicBezTo>
                  <a:pt x="190" y="294"/>
                  <a:pt x="190" y="293"/>
                  <a:pt x="190" y="293"/>
                </a:cubicBezTo>
                <a:cubicBezTo>
                  <a:pt x="189" y="292"/>
                  <a:pt x="189" y="291"/>
                  <a:pt x="189" y="290"/>
                </a:cubicBezTo>
                <a:cubicBezTo>
                  <a:pt x="188" y="290"/>
                  <a:pt x="188" y="289"/>
                  <a:pt x="188" y="289"/>
                </a:cubicBezTo>
                <a:cubicBezTo>
                  <a:pt x="187" y="288"/>
                  <a:pt x="187" y="287"/>
                  <a:pt x="186" y="287"/>
                </a:cubicBezTo>
                <a:cubicBezTo>
                  <a:pt x="186" y="286"/>
                  <a:pt x="185" y="286"/>
                  <a:pt x="185" y="285"/>
                </a:cubicBezTo>
                <a:cubicBezTo>
                  <a:pt x="184" y="285"/>
                  <a:pt x="184" y="285"/>
                  <a:pt x="184" y="284"/>
                </a:cubicBezTo>
                <a:cubicBezTo>
                  <a:pt x="198" y="253"/>
                  <a:pt x="198" y="253"/>
                  <a:pt x="198" y="253"/>
                </a:cubicBezTo>
                <a:cubicBezTo>
                  <a:pt x="201" y="311"/>
                  <a:pt x="201" y="311"/>
                  <a:pt x="201" y="311"/>
                </a:cubicBezTo>
                <a:cubicBezTo>
                  <a:pt x="192" y="306"/>
                  <a:pt x="192" y="306"/>
                  <a:pt x="192" y="306"/>
                </a:cubicBezTo>
                <a:cubicBezTo>
                  <a:pt x="192" y="306"/>
                  <a:pt x="192" y="305"/>
                  <a:pt x="192" y="304"/>
                </a:cubicBezTo>
                <a:cubicBezTo>
                  <a:pt x="192" y="304"/>
                  <a:pt x="192" y="304"/>
                  <a:pt x="192" y="303"/>
                </a:cubicBezTo>
                <a:cubicBezTo>
                  <a:pt x="192" y="302"/>
                  <a:pt x="192" y="301"/>
                  <a:pt x="192" y="299"/>
                </a:cubicBezTo>
                <a:close/>
                <a:moveTo>
                  <a:pt x="169" y="278"/>
                </a:moveTo>
                <a:cubicBezTo>
                  <a:pt x="168" y="278"/>
                  <a:pt x="167" y="278"/>
                  <a:pt x="166" y="278"/>
                </a:cubicBezTo>
                <a:cubicBezTo>
                  <a:pt x="166" y="278"/>
                  <a:pt x="166" y="278"/>
                  <a:pt x="166" y="278"/>
                </a:cubicBezTo>
                <a:cubicBezTo>
                  <a:pt x="166" y="278"/>
                  <a:pt x="166" y="278"/>
                  <a:pt x="166" y="278"/>
                </a:cubicBezTo>
                <a:cubicBezTo>
                  <a:pt x="166" y="278"/>
                  <a:pt x="166" y="278"/>
                  <a:pt x="166" y="278"/>
                </a:cubicBezTo>
                <a:cubicBezTo>
                  <a:pt x="166" y="278"/>
                  <a:pt x="166" y="278"/>
                  <a:pt x="166" y="278"/>
                </a:cubicBezTo>
                <a:cubicBezTo>
                  <a:pt x="165" y="278"/>
                  <a:pt x="164" y="278"/>
                  <a:pt x="164" y="278"/>
                </a:cubicBezTo>
                <a:cubicBezTo>
                  <a:pt x="143" y="233"/>
                  <a:pt x="143" y="233"/>
                  <a:pt x="143" y="233"/>
                </a:cubicBezTo>
                <a:cubicBezTo>
                  <a:pt x="147" y="230"/>
                  <a:pt x="150" y="225"/>
                  <a:pt x="151" y="219"/>
                </a:cubicBezTo>
                <a:cubicBezTo>
                  <a:pt x="151" y="218"/>
                  <a:pt x="152" y="216"/>
                  <a:pt x="152" y="214"/>
                </a:cubicBezTo>
                <a:cubicBezTo>
                  <a:pt x="152" y="208"/>
                  <a:pt x="149" y="203"/>
                  <a:pt x="146" y="198"/>
                </a:cubicBezTo>
                <a:cubicBezTo>
                  <a:pt x="174" y="164"/>
                  <a:pt x="174" y="164"/>
                  <a:pt x="174" y="164"/>
                </a:cubicBezTo>
                <a:cubicBezTo>
                  <a:pt x="189" y="196"/>
                  <a:pt x="189" y="196"/>
                  <a:pt x="189" y="196"/>
                </a:cubicBezTo>
                <a:cubicBezTo>
                  <a:pt x="184" y="200"/>
                  <a:pt x="181" y="207"/>
                  <a:pt x="181" y="214"/>
                </a:cubicBezTo>
                <a:cubicBezTo>
                  <a:pt x="181" y="216"/>
                  <a:pt x="181" y="218"/>
                  <a:pt x="182" y="219"/>
                </a:cubicBezTo>
                <a:cubicBezTo>
                  <a:pt x="183" y="225"/>
                  <a:pt x="186" y="230"/>
                  <a:pt x="190" y="233"/>
                </a:cubicBezTo>
                <a:lnTo>
                  <a:pt x="169" y="278"/>
                </a:lnTo>
                <a:close/>
                <a:moveTo>
                  <a:pt x="176" y="303"/>
                </a:moveTo>
                <a:cubicBezTo>
                  <a:pt x="176" y="309"/>
                  <a:pt x="172" y="313"/>
                  <a:pt x="166" y="313"/>
                </a:cubicBezTo>
                <a:cubicBezTo>
                  <a:pt x="161" y="313"/>
                  <a:pt x="157" y="309"/>
                  <a:pt x="157" y="303"/>
                </a:cubicBezTo>
                <a:cubicBezTo>
                  <a:pt x="157" y="298"/>
                  <a:pt x="161" y="294"/>
                  <a:pt x="166" y="294"/>
                </a:cubicBezTo>
                <a:cubicBezTo>
                  <a:pt x="172" y="294"/>
                  <a:pt x="176" y="298"/>
                  <a:pt x="176" y="303"/>
                </a:cubicBezTo>
                <a:close/>
                <a:moveTo>
                  <a:pt x="141" y="303"/>
                </a:moveTo>
                <a:cubicBezTo>
                  <a:pt x="141" y="304"/>
                  <a:pt x="141" y="305"/>
                  <a:pt x="141" y="306"/>
                </a:cubicBezTo>
                <a:cubicBezTo>
                  <a:pt x="132" y="311"/>
                  <a:pt x="132" y="311"/>
                  <a:pt x="132" y="311"/>
                </a:cubicBezTo>
                <a:cubicBezTo>
                  <a:pt x="135" y="253"/>
                  <a:pt x="135" y="253"/>
                  <a:pt x="135" y="253"/>
                </a:cubicBezTo>
                <a:cubicBezTo>
                  <a:pt x="149" y="284"/>
                  <a:pt x="149" y="284"/>
                  <a:pt x="149" y="284"/>
                </a:cubicBezTo>
                <a:cubicBezTo>
                  <a:pt x="149" y="285"/>
                  <a:pt x="148" y="285"/>
                  <a:pt x="148" y="285"/>
                </a:cubicBezTo>
                <a:cubicBezTo>
                  <a:pt x="148" y="286"/>
                  <a:pt x="147" y="286"/>
                  <a:pt x="147" y="287"/>
                </a:cubicBezTo>
                <a:cubicBezTo>
                  <a:pt x="146" y="287"/>
                  <a:pt x="146" y="288"/>
                  <a:pt x="145" y="289"/>
                </a:cubicBezTo>
                <a:cubicBezTo>
                  <a:pt x="145" y="289"/>
                  <a:pt x="145" y="290"/>
                  <a:pt x="144" y="290"/>
                </a:cubicBezTo>
                <a:cubicBezTo>
                  <a:pt x="144" y="291"/>
                  <a:pt x="143" y="292"/>
                  <a:pt x="143" y="293"/>
                </a:cubicBezTo>
                <a:cubicBezTo>
                  <a:pt x="143" y="293"/>
                  <a:pt x="143" y="294"/>
                  <a:pt x="142" y="294"/>
                </a:cubicBezTo>
                <a:cubicBezTo>
                  <a:pt x="142" y="295"/>
                  <a:pt x="142" y="296"/>
                  <a:pt x="141" y="297"/>
                </a:cubicBezTo>
                <a:cubicBezTo>
                  <a:pt x="141" y="297"/>
                  <a:pt x="141" y="298"/>
                  <a:pt x="141" y="298"/>
                </a:cubicBezTo>
                <a:cubicBezTo>
                  <a:pt x="141" y="298"/>
                  <a:pt x="141" y="299"/>
                  <a:pt x="141" y="299"/>
                </a:cubicBezTo>
                <a:cubicBezTo>
                  <a:pt x="141" y="299"/>
                  <a:pt x="141" y="299"/>
                  <a:pt x="141" y="299"/>
                </a:cubicBezTo>
                <a:cubicBezTo>
                  <a:pt x="141" y="301"/>
                  <a:pt x="141" y="302"/>
                  <a:pt x="141" y="303"/>
                </a:cubicBezTo>
                <a:cubicBezTo>
                  <a:pt x="141" y="303"/>
                  <a:pt x="141" y="303"/>
                  <a:pt x="141" y="303"/>
                </a:cubicBezTo>
                <a:cubicBezTo>
                  <a:pt x="141" y="303"/>
                  <a:pt x="141" y="303"/>
                  <a:pt x="141" y="303"/>
                </a:cubicBezTo>
                <a:cubicBezTo>
                  <a:pt x="141" y="303"/>
                  <a:pt x="141" y="303"/>
                  <a:pt x="141" y="303"/>
                </a:cubicBezTo>
                <a:close/>
                <a:moveTo>
                  <a:pt x="176" y="132"/>
                </a:moveTo>
                <a:cubicBezTo>
                  <a:pt x="179" y="132"/>
                  <a:pt x="179" y="132"/>
                  <a:pt x="179" y="132"/>
                </a:cubicBezTo>
                <a:cubicBezTo>
                  <a:pt x="179" y="132"/>
                  <a:pt x="179" y="133"/>
                  <a:pt x="180" y="133"/>
                </a:cubicBezTo>
                <a:cubicBezTo>
                  <a:pt x="178" y="135"/>
                  <a:pt x="178" y="135"/>
                  <a:pt x="178" y="135"/>
                </a:cubicBezTo>
                <a:lnTo>
                  <a:pt x="176" y="132"/>
                </a:lnTo>
                <a:close/>
                <a:moveTo>
                  <a:pt x="185" y="151"/>
                </a:moveTo>
                <a:cubicBezTo>
                  <a:pt x="192" y="143"/>
                  <a:pt x="192" y="143"/>
                  <a:pt x="192" y="143"/>
                </a:cubicBezTo>
                <a:cubicBezTo>
                  <a:pt x="193" y="144"/>
                  <a:pt x="195" y="144"/>
                  <a:pt x="196" y="144"/>
                </a:cubicBezTo>
                <a:cubicBezTo>
                  <a:pt x="198" y="176"/>
                  <a:pt x="198" y="176"/>
                  <a:pt x="198" y="176"/>
                </a:cubicBezTo>
                <a:lnTo>
                  <a:pt x="185" y="151"/>
                </a:lnTo>
                <a:close/>
                <a:moveTo>
                  <a:pt x="194" y="95"/>
                </a:moveTo>
                <a:cubicBezTo>
                  <a:pt x="193" y="95"/>
                  <a:pt x="193" y="95"/>
                  <a:pt x="192" y="95"/>
                </a:cubicBezTo>
                <a:cubicBezTo>
                  <a:pt x="188" y="90"/>
                  <a:pt x="188" y="90"/>
                  <a:pt x="188" y="90"/>
                </a:cubicBezTo>
                <a:cubicBezTo>
                  <a:pt x="194" y="89"/>
                  <a:pt x="194" y="89"/>
                  <a:pt x="194" y="89"/>
                </a:cubicBezTo>
                <a:lnTo>
                  <a:pt x="194" y="95"/>
                </a:lnTo>
                <a:close/>
                <a:moveTo>
                  <a:pt x="178" y="66"/>
                </a:moveTo>
                <a:cubicBezTo>
                  <a:pt x="181" y="68"/>
                  <a:pt x="184" y="70"/>
                  <a:pt x="186" y="72"/>
                </a:cubicBezTo>
                <a:cubicBezTo>
                  <a:pt x="187" y="73"/>
                  <a:pt x="188" y="73"/>
                  <a:pt x="189" y="74"/>
                </a:cubicBezTo>
                <a:cubicBezTo>
                  <a:pt x="177" y="76"/>
                  <a:pt x="177" y="76"/>
                  <a:pt x="177" y="76"/>
                </a:cubicBezTo>
                <a:cubicBezTo>
                  <a:pt x="173" y="71"/>
                  <a:pt x="173" y="71"/>
                  <a:pt x="173" y="71"/>
                </a:cubicBezTo>
                <a:lnTo>
                  <a:pt x="178" y="66"/>
                </a:lnTo>
                <a:close/>
                <a:moveTo>
                  <a:pt x="165" y="108"/>
                </a:moveTo>
                <a:cubicBezTo>
                  <a:pt x="176" y="114"/>
                  <a:pt x="176" y="114"/>
                  <a:pt x="176" y="114"/>
                </a:cubicBezTo>
                <a:cubicBezTo>
                  <a:pt x="176" y="115"/>
                  <a:pt x="176" y="115"/>
                  <a:pt x="176" y="116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164" y="109"/>
                  <a:pt x="164" y="109"/>
                  <a:pt x="164" y="109"/>
                </a:cubicBezTo>
                <a:cubicBezTo>
                  <a:pt x="165" y="108"/>
                  <a:pt x="165" y="108"/>
                  <a:pt x="165" y="108"/>
                </a:cubicBezTo>
                <a:close/>
                <a:moveTo>
                  <a:pt x="166" y="149"/>
                </a:moveTo>
                <a:cubicBezTo>
                  <a:pt x="133" y="189"/>
                  <a:pt x="133" y="189"/>
                  <a:pt x="133" y="189"/>
                </a:cubicBezTo>
                <a:cubicBezTo>
                  <a:pt x="132" y="189"/>
                  <a:pt x="131" y="188"/>
                  <a:pt x="130" y="188"/>
                </a:cubicBezTo>
                <a:cubicBezTo>
                  <a:pt x="129" y="159"/>
                  <a:pt x="129" y="159"/>
                  <a:pt x="129" y="159"/>
                </a:cubicBezTo>
                <a:cubicBezTo>
                  <a:pt x="133" y="158"/>
                  <a:pt x="137" y="155"/>
                  <a:pt x="140" y="151"/>
                </a:cubicBezTo>
                <a:cubicBezTo>
                  <a:pt x="143" y="147"/>
                  <a:pt x="145" y="143"/>
                  <a:pt x="146" y="138"/>
                </a:cubicBezTo>
                <a:cubicBezTo>
                  <a:pt x="160" y="135"/>
                  <a:pt x="160" y="135"/>
                  <a:pt x="160" y="135"/>
                </a:cubicBezTo>
                <a:lnTo>
                  <a:pt x="166" y="149"/>
                </a:lnTo>
                <a:close/>
                <a:moveTo>
                  <a:pt x="156" y="90"/>
                </a:moveTo>
                <a:cubicBezTo>
                  <a:pt x="156" y="95"/>
                  <a:pt x="152" y="100"/>
                  <a:pt x="147" y="100"/>
                </a:cubicBezTo>
                <a:cubicBezTo>
                  <a:pt x="141" y="100"/>
                  <a:pt x="137" y="95"/>
                  <a:pt x="137" y="90"/>
                </a:cubicBezTo>
                <a:cubicBezTo>
                  <a:pt x="137" y="85"/>
                  <a:pt x="141" y="80"/>
                  <a:pt x="147" y="80"/>
                </a:cubicBezTo>
                <a:cubicBezTo>
                  <a:pt x="152" y="80"/>
                  <a:pt x="156" y="85"/>
                  <a:pt x="156" y="90"/>
                </a:cubicBezTo>
                <a:close/>
                <a:moveTo>
                  <a:pt x="132" y="61"/>
                </a:moveTo>
                <a:cubicBezTo>
                  <a:pt x="135" y="60"/>
                  <a:pt x="138" y="59"/>
                  <a:pt x="142" y="59"/>
                </a:cubicBezTo>
                <a:cubicBezTo>
                  <a:pt x="147" y="64"/>
                  <a:pt x="147" y="64"/>
                  <a:pt x="147" y="64"/>
                </a:cubicBezTo>
                <a:cubicBezTo>
                  <a:pt x="147" y="64"/>
                  <a:pt x="147" y="64"/>
                  <a:pt x="147" y="64"/>
                </a:cubicBezTo>
                <a:cubicBezTo>
                  <a:pt x="145" y="64"/>
                  <a:pt x="143" y="64"/>
                  <a:pt x="141" y="65"/>
                </a:cubicBezTo>
                <a:cubicBezTo>
                  <a:pt x="138" y="65"/>
                  <a:pt x="135" y="67"/>
                  <a:pt x="132" y="69"/>
                </a:cubicBezTo>
                <a:cubicBezTo>
                  <a:pt x="131" y="69"/>
                  <a:pt x="131" y="69"/>
                  <a:pt x="131" y="69"/>
                </a:cubicBezTo>
                <a:lnTo>
                  <a:pt x="132" y="61"/>
                </a:lnTo>
                <a:close/>
                <a:moveTo>
                  <a:pt x="129" y="109"/>
                </a:moveTo>
                <a:cubicBezTo>
                  <a:pt x="134" y="113"/>
                  <a:pt x="140" y="116"/>
                  <a:pt x="146" y="116"/>
                </a:cubicBezTo>
                <a:cubicBezTo>
                  <a:pt x="148" y="116"/>
                  <a:pt x="149" y="116"/>
                  <a:pt x="150" y="116"/>
                </a:cubicBezTo>
                <a:cubicBezTo>
                  <a:pt x="153" y="121"/>
                  <a:pt x="153" y="121"/>
                  <a:pt x="153" y="121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1" y="120"/>
                  <a:pt x="139" y="117"/>
                  <a:pt x="136" y="115"/>
                </a:cubicBezTo>
                <a:cubicBezTo>
                  <a:pt x="134" y="113"/>
                  <a:pt x="132" y="112"/>
                  <a:pt x="129" y="111"/>
                </a:cubicBezTo>
                <a:lnTo>
                  <a:pt x="129" y="109"/>
                </a:lnTo>
                <a:close/>
                <a:moveTo>
                  <a:pt x="130" y="135"/>
                </a:moveTo>
                <a:cubicBezTo>
                  <a:pt x="130" y="140"/>
                  <a:pt x="126" y="145"/>
                  <a:pt x="120" y="145"/>
                </a:cubicBezTo>
                <a:cubicBezTo>
                  <a:pt x="115" y="145"/>
                  <a:pt x="110" y="140"/>
                  <a:pt x="110" y="135"/>
                </a:cubicBezTo>
                <a:cubicBezTo>
                  <a:pt x="110" y="130"/>
                  <a:pt x="115" y="125"/>
                  <a:pt x="120" y="125"/>
                </a:cubicBezTo>
                <a:cubicBezTo>
                  <a:pt x="126" y="125"/>
                  <a:pt x="130" y="130"/>
                  <a:pt x="130" y="135"/>
                </a:cubicBezTo>
                <a:close/>
                <a:moveTo>
                  <a:pt x="70" y="233"/>
                </a:moveTo>
                <a:cubicBezTo>
                  <a:pt x="101" y="226"/>
                  <a:pt x="101" y="226"/>
                  <a:pt x="101" y="226"/>
                </a:cubicBezTo>
                <a:cubicBezTo>
                  <a:pt x="101" y="227"/>
                  <a:pt x="101" y="227"/>
                  <a:pt x="102" y="228"/>
                </a:cubicBezTo>
                <a:cubicBezTo>
                  <a:pt x="70" y="251"/>
                  <a:pt x="70" y="251"/>
                  <a:pt x="70" y="251"/>
                </a:cubicBezTo>
                <a:cubicBezTo>
                  <a:pt x="68" y="250"/>
                  <a:pt x="66" y="249"/>
                  <a:pt x="63" y="248"/>
                </a:cubicBezTo>
                <a:cubicBezTo>
                  <a:pt x="64" y="248"/>
                  <a:pt x="64" y="247"/>
                  <a:pt x="64" y="247"/>
                </a:cubicBezTo>
                <a:cubicBezTo>
                  <a:pt x="67" y="243"/>
                  <a:pt x="69" y="238"/>
                  <a:pt x="70" y="233"/>
                </a:cubicBezTo>
                <a:close/>
                <a:moveTo>
                  <a:pt x="65" y="217"/>
                </a:moveTo>
                <a:cubicBezTo>
                  <a:pt x="66" y="216"/>
                  <a:pt x="66" y="216"/>
                  <a:pt x="66" y="216"/>
                </a:cubicBezTo>
                <a:cubicBezTo>
                  <a:pt x="70" y="217"/>
                  <a:pt x="70" y="217"/>
                  <a:pt x="70" y="217"/>
                </a:cubicBezTo>
                <a:cubicBezTo>
                  <a:pt x="66" y="218"/>
                  <a:pt x="66" y="218"/>
                  <a:pt x="66" y="218"/>
                </a:cubicBezTo>
                <a:cubicBezTo>
                  <a:pt x="66" y="217"/>
                  <a:pt x="66" y="217"/>
                  <a:pt x="65" y="217"/>
                </a:cubicBezTo>
                <a:close/>
                <a:moveTo>
                  <a:pt x="78" y="201"/>
                </a:moveTo>
                <a:cubicBezTo>
                  <a:pt x="81" y="198"/>
                  <a:pt x="81" y="198"/>
                  <a:pt x="81" y="198"/>
                </a:cubicBezTo>
                <a:cubicBezTo>
                  <a:pt x="89" y="203"/>
                  <a:pt x="89" y="203"/>
                  <a:pt x="89" y="203"/>
                </a:cubicBezTo>
                <a:lnTo>
                  <a:pt x="78" y="201"/>
                </a:lnTo>
                <a:close/>
                <a:moveTo>
                  <a:pt x="91" y="185"/>
                </a:moveTo>
                <a:cubicBezTo>
                  <a:pt x="111" y="159"/>
                  <a:pt x="111" y="159"/>
                  <a:pt x="111" y="159"/>
                </a:cubicBezTo>
                <a:cubicBezTo>
                  <a:pt x="112" y="159"/>
                  <a:pt x="112" y="159"/>
                  <a:pt x="113" y="160"/>
                </a:cubicBezTo>
                <a:cubicBezTo>
                  <a:pt x="114" y="189"/>
                  <a:pt x="114" y="189"/>
                  <a:pt x="114" y="189"/>
                </a:cubicBezTo>
                <a:cubicBezTo>
                  <a:pt x="111" y="190"/>
                  <a:pt x="108" y="191"/>
                  <a:pt x="106" y="194"/>
                </a:cubicBezTo>
                <a:lnTo>
                  <a:pt x="91" y="185"/>
                </a:lnTo>
                <a:close/>
                <a:moveTo>
                  <a:pt x="111" y="75"/>
                </a:moveTo>
                <a:cubicBezTo>
                  <a:pt x="115" y="78"/>
                  <a:pt x="115" y="78"/>
                  <a:pt x="115" y="78"/>
                </a:cubicBezTo>
                <a:cubicBezTo>
                  <a:pt x="113" y="110"/>
                  <a:pt x="113" y="110"/>
                  <a:pt x="113" y="110"/>
                </a:cubicBezTo>
                <a:cubicBezTo>
                  <a:pt x="113" y="110"/>
                  <a:pt x="112" y="110"/>
                  <a:pt x="112" y="111"/>
                </a:cubicBezTo>
                <a:cubicBezTo>
                  <a:pt x="99" y="95"/>
                  <a:pt x="99" y="95"/>
                  <a:pt x="99" y="95"/>
                </a:cubicBezTo>
                <a:cubicBezTo>
                  <a:pt x="102" y="87"/>
                  <a:pt x="106" y="81"/>
                  <a:pt x="111" y="75"/>
                </a:cubicBezTo>
                <a:close/>
                <a:moveTo>
                  <a:pt x="54" y="141"/>
                </a:moveTo>
                <a:cubicBezTo>
                  <a:pt x="63" y="136"/>
                  <a:pt x="73" y="132"/>
                  <a:pt x="85" y="131"/>
                </a:cubicBezTo>
                <a:cubicBezTo>
                  <a:pt x="94" y="135"/>
                  <a:pt x="94" y="135"/>
                  <a:pt x="94" y="135"/>
                </a:cubicBezTo>
                <a:cubicBezTo>
                  <a:pt x="94" y="135"/>
                  <a:pt x="94" y="135"/>
                  <a:pt x="94" y="135"/>
                </a:cubicBezTo>
                <a:cubicBezTo>
                  <a:pt x="94" y="140"/>
                  <a:pt x="96" y="145"/>
                  <a:pt x="99" y="149"/>
                </a:cubicBezTo>
                <a:cubicBezTo>
                  <a:pt x="77" y="177"/>
                  <a:pt x="77" y="177"/>
                  <a:pt x="77" y="177"/>
                </a:cubicBezTo>
                <a:cubicBezTo>
                  <a:pt x="53" y="163"/>
                  <a:pt x="53" y="163"/>
                  <a:pt x="53" y="163"/>
                </a:cubicBezTo>
                <a:lnTo>
                  <a:pt x="54" y="141"/>
                </a:lnTo>
                <a:close/>
                <a:moveTo>
                  <a:pt x="53" y="181"/>
                </a:moveTo>
                <a:cubicBezTo>
                  <a:pt x="67" y="189"/>
                  <a:pt x="67" y="189"/>
                  <a:pt x="67" y="189"/>
                </a:cubicBezTo>
                <a:cubicBezTo>
                  <a:pt x="59" y="200"/>
                  <a:pt x="59" y="200"/>
                  <a:pt x="59" y="200"/>
                </a:cubicBezTo>
                <a:cubicBezTo>
                  <a:pt x="53" y="199"/>
                  <a:pt x="53" y="199"/>
                  <a:pt x="53" y="199"/>
                </a:cubicBezTo>
                <a:lnTo>
                  <a:pt x="53" y="181"/>
                </a:lnTo>
                <a:close/>
                <a:moveTo>
                  <a:pt x="21" y="180"/>
                </a:moveTo>
                <a:cubicBezTo>
                  <a:pt x="23" y="176"/>
                  <a:pt x="25" y="171"/>
                  <a:pt x="28" y="167"/>
                </a:cubicBezTo>
                <a:cubicBezTo>
                  <a:pt x="37" y="172"/>
                  <a:pt x="37" y="172"/>
                  <a:pt x="37" y="172"/>
                </a:cubicBezTo>
                <a:cubicBezTo>
                  <a:pt x="37" y="197"/>
                  <a:pt x="37" y="197"/>
                  <a:pt x="37" y="197"/>
                </a:cubicBezTo>
                <a:cubicBezTo>
                  <a:pt x="33" y="197"/>
                  <a:pt x="33" y="197"/>
                  <a:pt x="33" y="197"/>
                </a:cubicBezTo>
                <a:cubicBezTo>
                  <a:pt x="31" y="190"/>
                  <a:pt x="27" y="184"/>
                  <a:pt x="21" y="180"/>
                </a:cubicBezTo>
                <a:close/>
                <a:moveTo>
                  <a:pt x="34" y="231"/>
                </a:moveTo>
                <a:cubicBezTo>
                  <a:pt x="34" y="225"/>
                  <a:pt x="39" y="221"/>
                  <a:pt x="44" y="221"/>
                </a:cubicBezTo>
                <a:cubicBezTo>
                  <a:pt x="49" y="221"/>
                  <a:pt x="54" y="225"/>
                  <a:pt x="54" y="231"/>
                </a:cubicBezTo>
                <a:cubicBezTo>
                  <a:pt x="54" y="236"/>
                  <a:pt x="49" y="241"/>
                  <a:pt x="44" y="241"/>
                </a:cubicBezTo>
                <a:cubicBezTo>
                  <a:pt x="39" y="241"/>
                  <a:pt x="34" y="236"/>
                  <a:pt x="34" y="231"/>
                </a:cubicBezTo>
                <a:close/>
                <a:moveTo>
                  <a:pt x="55" y="327"/>
                </a:moveTo>
                <a:cubicBezTo>
                  <a:pt x="46" y="318"/>
                  <a:pt x="40" y="306"/>
                  <a:pt x="39" y="293"/>
                </a:cubicBezTo>
                <a:cubicBezTo>
                  <a:pt x="42" y="295"/>
                  <a:pt x="46" y="297"/>
                  <a:pt x="50" y="298"/>
                </a:cubicBezTo>
                <a:cubicBezTo>
                  <a:pt x="50" y="298"/>
                  <a:pt x="51" y="298"/>
                  <a:pt x="51" y="298"/>
                </a:cubicBezTo>
                <a:cubicBezTo>
                  <a:pt x="55" y="327"/>
                  <a:pt x="55" y="327"/>
                  <a:pt x="55" y="327"/>
                </a:cubicBezTo>
                <a:cubicBezTo>
                  <a:pt x="55" y="327"/>
                  <a:pt x="55" y="327"/>
                  <a:pt x="55" y="327"/>
                </a:cubicBezTo>
                <a:close/>
                <a:moveTo>
                  <a:pt x="55" y="282"/>
                </a:moveTo>
                <a:cubicBezTo>
                  <a:pt x="50" y="282"/>
                  <a:pt x="45" y="278"/>
                  <a:pt x="45" y="272"/>
                </a:cubicBezTo>
                <a:cubicBezTo>
                  <a:pt x="45" y="267"/>
                  <a:pt x="50" y="263"/>
                  <a:pt x="55" y="263"/>
                </a:cubicBezTo>
                <a:cubicBezTo>
                  <a:pt x="60" y="263"/>
                  <a:pt x="65" y="267"/>
                  <a:pt x="65" y="272"/>
                </a:cubicBezTo>
                <a:cubicBezTo>
                  <a:pt x="65" y="278"/>
                  <a:pt x="60" y="282"/>
                  <a:pt x="55" y="282"/>
                </a:cubicBezTo>
                <a:close/>
                <a:moveTo>
                  <a:pt x="67" y="295"/>
                </a:moveTo>
                <a:cubicBezTo>
                  <a:pt x="73" y="292"/>
                  <a:pt x="79" y="286"/>
                  <a:pt x="80" y="277"/>
                </a:cubicBezTo>
                <a:cubicBezTo>
                  <a:pt x="81" y="276"/>
                  <a:pt x="81" y="274"/>
                  <a:pt x="81" y="272"/>
                </a:cubicBezTo>
                <a:cubicBezTo>
                  <a:pt x="81" y="270"/>
                  <a:pt x="80" y="267"/>
                  <a:pt x="79" y="264"/>
                </a:cubicBezTo>
                <a:cubicBezTo>
                  <a:pt x="107" y="244"/>
                  <a:pt x="107" y="244"/>
                  <a:pt x="107" y="244"/>
                </a:cubicBezTo>
                <a:cubicBezTo>
                  <a:pt x="71" y="322"/>
                  <a:pt x="71" y="322"/>
                  <a:pt x="71" y="322"/>
                </a:cubicBezTo>
                <a:lnTo>
                  <a:pt x="67" y="295"/>
                </a:lnTo>
                <a:close/>
                <a:moveTo>
                  <a:pt x="115" y="318"/>
                </a:moveTo>
                <a:cubicBezTo>
                  <a:pt x="86" y="332"/>
                  <a:pt x="86" y="332"/>
                  <a:pt x="86" y="332"/>
                </a:cubicBezTo>
                <a:cubicBezTo>
                  <a:pt x="85" y="332"/>
                  <a:pt x="85" y="331"/>
                  <a:pt x="84" y="331"/>
                </a:cubicBezTo>
                <a:cubicBezTo>
                  <a:pt x="118" y="258"/>
                  <a:pt x="118" y="258"/>
                  <a:pt x="118" y="258"/>
                </a:cubicBezTo>
                <a:lnTo>
                  <a:pt x="115" y="318"/>
                </a:lnTo>
                <a:close/>
                <a:moveTo>
                  <a:pt x="123" y="223"/>
                </a:moveTo>
                <a:cubicBezTo>
                  <a:pt x="118" y="223"/>
                  <a:pt x="113" y="218"/>
                  <a:pt x="113" y="213"/>
                </a:cubicBezTo>
                <a:cubicBezTo>
                  <a:pt x="113" y="208"/>
                  <a:pt x="118" y="203"/>
                  <a:pt x="123" y="203"/>
                </a:cubicBezTo>
                <a:cubicBezTo>
                  <a:pt x="128" y="203"/>
                  <a:pt x="133" y="208"/>
                  <a:pt x="133" y="213"/>
                </a:cubicBezTo>
                <a:cubicBezTo>
                  <a:pt x="133" y="218"/>
                  <a:pt x="128" y="223"/>
                  <a:pt x="123" y="223"/>
                </a:cubicBezTo>
                <a:close/>
                <a:moveTo>
                  <a:pt x="130" y="354"/>
                </a:moveTo>
                <a:cubicBezTo>
                  <a:pt x="131" y="329"/>
                  <a:pt x="131" y="329"/>
                  <a:pt x="131" y="329"/>
                </a:cubicBezTo>
                <a:cubicBezTo>
                  <a:pt x="148" y="321"/>
                  <a:pt x="148" y="321"/>
                  <a:pt x="148" y="321"/>
                </a:cubicBezTo>
                <a:cubicBezTo>
                  <a:pt x="148" y="321"/>
                  <a:pt x="148" y="321"/>
                  <a:pt x="148" y="322"/>
                </a:cubicBezTo>
                <a:cubicBezTo>
                  <a:pt x="149" y="322"/>
                  <a:pt x="149" y="322"/>
                  <a:pt x="149" y="323"/>
                </a:cubicBezTo>
                <a:cubicBezTo>
                  <a:pt x="134" y="359"/>
                  <a:pt x="134" y="359"/>
                  <a:pt x="134" y="359"/>
                </a:cubicBezTo>
                <a:cubicBezTo>
                  <a:pt x="132" y="358"/>
                  <a:pt x="131" y="356"/>
                  <a:pt x="130" y="354"/>
                </a:cubicBezTo>
                <a:close/>
                <a:moveTo>
                  <a:pt x="184" y="384"/>
                </a:moveTo>
                <a:cubicBezTo>
                  <a:pt x="170" y="384"/>
                  <a:pt x="157" y="379"/>
                  <a:pt x="146" y="371"/>
                </a:cubicBezTo>
                <a:cubicBezTo>
                  <a:pt x="164" y="329"/>
                  <a:pt x="164" y="329"/>
                  <a:pt x="164" y="329"/>
                </a:cubicBezTo>
                <a:cubicBezTo>
                  <a:pt x="165" y="329"/>
                  <a:pt x="166" y="329"/>
                  <a:pt x="166" y="329"/>
                </a:cubicBezTo>
                <a:cubicBezTo>
                  <a:pt x="166" y="329"/>
                  <a:pt x="166" y="329"/>
                  <a:pt x="166" y="329"/>
                </a:cubicBezTo>
                <a:cubicBezTo>
                  <a:pt x="166" y="329"/>
                  <a:pt x="166" y="329"/>
                  <a:pt x="166" y="329"/>
                </a:cubicBezTo>
                <a:cubicBezTo>
                  <a:pt x="166" y="329"/>
                  <a:pt x="166" y="329"/>
                  <a:pt x="166" y="329"/>
                </a:cubicBezTo>
                <a:cubicBezTo>
                  <a:pt x="167" y="329"/>
                  <a:pt x="168" y="329"/>
                  <a:pt x="169" y="329"/>
                </a:cubicBezTo>
                <a:cubicBezTo>
                  <a:pt x="192" y="383"/>
                  <a:pt x="192" y="383"/>
                  <a:pt x="192" y="383"/>
                </a:cubicBezTo>
                <a:cubicBezTo>
                  <a:pt x="190" y="383"/>
                  <a:pt x="187" y="384"/>
                  <a:pt x="184" y="384"/>
                </a:cubicBezTo>
                <a:close/>
                <a:moveTo>
                  <a:pt x="183" y="323"/>
                </a:moveTo>
                <a:cubicBezTo>
                  <a:pt x="184" y="322"/>
                  <a:pt x="184" y="322"/>
                  <a:pt x="185" y="322"/>
                </a:cubicBezTo>
                <a:cubicBezTo>
                  <a:pt x="185" y="321"/>
                  <a:pt x="185" y="321"/>
                  <a:pt x="185" y="321"/>
                </a:cubicBezTo>
                <a:cubicBezTo>
                  <a:pt x="202" y="329"/>
                  <a:pt x="202" y="329"/>
                  <a:pt x="202" y="329"/>
                </a:cubicBezTo>
                <a:cubicBezTo>
                  <a:pt x="204" y="371"/>
                  <a:pt x="204" y="371"/>
                  <a:pt x="204" y="371"/>
                </a:cubicBezTo>
                <a:lnTo>
                  <a:pt x="183" y="323"/>
                </a:lnTo>
                <a:close/>
                <a:moveTo>
                  <a:pt x="207" y="224"/>
                </a:moveTo>
                <a:cubicBezTo>
                  <a:pt x="202" y="224"/>
                  <a:pt x="197" y="220"/>
                  <a:pt x="197" y="214"/>
                </a:cubicBezTo>
                <a:cubicBezTo>
                  <a:pt x="197" y="209"/>
                  <a:pt x="202" y="204"/>
                  <a:pt x="207" y="204"/>
                </a:cubicBezTo>
                <a:cubicBezTo>
                  <a:pt x="212" y="204"/>
                  <a:pt x="217" y="209"/>
                  <a:pt x="217" y="214"/>
                </a:cubicBezTo>
                <a:cubicBezTo>
                  <a:pt x="217" y="220"/>
                  <a:pt x="212" y="224"/>
                  <a:pt x="207" y="224"/>
                </a:cubicBezTo>
                <a:close/>
                <a:moveTo>
                  <a:pt x="237" y="357"/>
                </a:moveTo>
                <a:cubicBezTo>
                  <a:pt x="232" y="363"/>
                  <a:pt x="227" y="369"/>
                  <a:pt x="220" y="373"/>
                </a:cubicBezTo>
                <a:cubicBezTo>
                  <a:pt x="218" y="336"/>
                  <a:pt x="218" y="336"/>
                  <a:pt x="218" y="336"/>
                </a:cubicBezTo>
                <a:cubicBezTo>
                  <a:pt x="240" y="347"/>
                  <a:pt x="240" y="347"/>
                  <a:pt x="240" y="347"/>
                </a:cubicBezTo>
                <a:cubicBezTo>
                  <a:pt x="240" y="348"/>
                  <a:pt x="240" y="349"/>
                  <a:pt x="240" y="350"/>
                </a:cubicBezTo>
                <a:cubicBezTo>
                  <a:pt x="240" y="351"/>
                  <a:pt x="240" y="353"/>
                  <a:pt x="241" y="354"/>
                </a:cubicBezTo>
                <a:cubicBezTo>
                  <a:pt x="239" y="355"/>
                  <a:pt x="238" y="356"/>
                  <a:pt x="237" y="357"/>
                </a:cubicBezTo>
                <a:close/>
                <a:moveTo>
                  <a:pt x="247" y="332"/>
                </a:moveTo>
                <a:cubicBezTo>
                  <a:pt x="218" y="318"/>
                  <a:pt x="218" y="318"/>
                  <a:pt x="218" y="318"/>
                </a:cubicBezTo>
                <a:cubicBezTo>
                  <a:pt x="214" y="258"/>
                  <a:pt x="214" y="258"/>
                  <a:pt x="214" y="258"/>
                </a:cubicBezTo>
                <a:cubicBezTo>
                  <a:pt x="248" y="331"/>
                  <a:pt x="248" y="331"/>
                  <a:pt x="248" y="331"/>
                </a:cubicBezTo>
                <a:cubicBezTo>
                  <a:pt x="248" y="331"/>
                  <a:pt x="248" y="332"/>
                  <a:pt x="247" y="332"/>
                </a:cubicBezTo>
                <a:close/>
                <a:moveTo>
                  <a:pt x="266" y="359"/>
                </a:moveTo>
                <a:cubicBezTo>
                  <a:pt x="261" y="359"/>
                  <a:pt x="256" y="355"/>
                  <a:pt x="256" y="350"/>
                </a:cubicBezTo>
                <a:cubicBezTo>
                  <a:pt x="256" y="344"/>
                  <a:pt x="261" y="340"/>
                  <a:pt x="266" y="340"/>
                </a:cubicBezTo>
                <a:cubicBezTo>
                  <a:pt x="271" y="340"/>
                  <a:pt x="276" y="344"/>
                  <a:pt x="276" y="350"/>
                </a:cubicBezTo>
                <a:cubicBezTo>
                  <a:pt x="276" y="355"/>
                  <a:pt x="271" y="359"/>
                  <a:pt x="266" y="359"/>
                </a:cubicBezTo>
                <a:close/>
                <a:moveTo>
                  <a:pt x="288" y="337"/>
                </a:moveTo>
                <a:cubicBezTo>
                  <a:pt x="286" y="333"/>
                  <a:pt x="282" y="329"/>
                  <a:pt x="278" y="327"/>
                </a:cubicBezTo>
                <a:cubicBezTo>
                  <a:pt x="282" y="298"/>
                  <a:pt x="282" y="298"/>
                  <a:pt x="282" y="298"/>
                </a:cubicBezTo>
                <a:cubicBezTo>
                  <a:pt x="282" y="298"/>
                  <a:pt x="283" y="298"/>
                  <a:pt x="283" y="298"/>
                </a:cubicBezTo>
                <a:cubicBezTo>
                  <a:pt x="288" y="297"/>
                  <a:pt x="293" y="294"/>
                  <a:pt x="296" y="290"/>
                </a:cubicBezTo>
                <a:cubicBezTo>
                  <a:pt x="322" y="303"/>
                  <a:pt x="322" y="303"/>
                  <a:pt x="322" y="303"/>
                </a:cubicBezTo>
                <a:cubicBezTo>
                  <a:pt x="323" y="331"/>
                  <a:pt x="323" y="331"/>
                  <a:pt x="323" y="331"/>
                </a:cubicBezTo>
                <a:lnTo>
                  <a:pt x="288" y="337"/>
                </a:lnTo>
                <a:close/>
                <a:moveTo>
                  <a:pt x="310" y="366"/>
                </a:moveTo>
                <a:cubicBezTo>
                  <a:pt x="291" y="355"/>
                  <a:pt x="291" y="355"/>
                  <a:pt x="291" y="355"/>
                </a:cubicBezTo>
                <a:cubicBezTo>
                  <a:pt x="291" y="354"/>
                  <a:pt x="291" y="354"/>
                  <a:pt x="291" y="353"/>
                </a:cubicBezTo>
                <a:cubicBezTo>
                  <a:pt x="324" y="347"/>
                  <a:pt x="324" y="347"/>
                  <a:pt x="324" y="347"/>
                </a:cubicBezTo>
                <a:cubicBezTo>
                  <a:pt x="324" y="359"/>
                  <a:pt x="324" y="359"/>
                  <a:pt x="324" y="359"/>
                </a:cubicBezTo>
                <a:cubicBezTo>
                  <a:pt x="320" y="362"/>
                  <a:pt x="315" y="364"/>
                  <a:pt x="310" y="366"/>
                </a:cubicBezTo>
                <a:close/>
                <a:moveTo>
                  <a:pt x="326" y="212"/>
                </a:moveTo>
                <a:cubicBezTo>
                  <a:pt x="320" y="212"/>
                  <a:pt x="316" y="208"/>
                  <a:pt x="316" y="203"/>
                </a:cubicBezTo>
                <a:cubicBezTo>
                  <a:pt x="316" y="197"/>
                  <a:pt x="320" y="193"/>
                  <a:pt x="326" y="193"/>
                </a:cubicBezTo>
                <a:cubicBezTo>
                  <a:pt x="331" y="193"/>
                  <a:pt x="335" y="197"/>
                  <a:pt x="335" y="203"/>
                </a:cubicBezTo>
                <a:cubicBezTo>
                  <a:pt x="335" y="208"/>
                  <a:pt x="331" y="212"/>
                  <a:pt x="326" y="212"/>
                </a:cubicBezTo>
                <a:close/>
                <a:moveTo>
                  <a:pt x="361" y="323"/>
                </a:moveTo>
                <a:cubicBezTo>
                  <a:pt x="339" y="327"/>
                  <a:pt x="339" y="327"/>
                  <a:pt x="339" y="327"/>
                </a:cubicBezTo>
                <a:cubicBezTo>
                  <a:pt x="338" y="312"/>
                  <a:pt x="338" y="312"/>
                  <a:pt x="338" y="312"/>
                </a:cubicBezTo>
                <a:cubicBezTo>
                  <a:pt x="361" y="323"/>
                  <a:pt x="361" y="323"/>
                  <a:pt x="361" y="323"/>
                </a:cubicBezTo>
                <a:cubicBezTo>
                  <a:pt x="361" y="323"/>
                  <a:pt x="361" y="323"/>
                  <a:pt x="361" y="323"/>
                </a:cubicBezTo>
                <a:close/>
                <a:moveTo>
                  <a:pt x="368" y="308"/>
                </a:moveTo>
                <a:cubicBezTo>
                  <a:pt x="337" y="293"/>
                  <a:pt x="337" y="293"/>
                  <a:pt x="337" y="293"/>
                </a:cubicBezTo>
                <a:cubicBezTo>
                  <a:pt x="335" y="240"/>
                  <a:pt x="335" y="240"/>
                  <a:pt x="335" y="240"/>
                </a:cubicBezTo>
                <a:cubicBezTo>
                  <a:pt x="368" y="308"/>
                  <a:pt x="368" y="308"/>
                  <a:pt x="368" y="308"/>
                </a:cubicBezTo>
                <a:cubicBezTo>
                  <a:pt x="368" y="308"/>
                  <a:pt x="368" y="308"/>
                  <a:pt x="368" y="308"/>
                </a:cubicBezTo>
                <a:close/>
                <a:moveTo>
                  <a:pt x="386" y="336"/>
                </a:moveTo>
                <a:cubicBezTo>
                  <a:pt x="381" y="336"/>
                  <a:pt x="376" y="332"/>
                  <a:pt x="376" y="327"/>
                </a:cubicBezTo>
                <a:cubicBezTo>
                  <a:pt x="376" y="321"/>
                  <a:pt x="381" y="317"/>
                  <a:pt x="386" y="317"/>
                </a:cubicBezTo>
                <a:cubicBezTo>
                  <a:pt x="392" y="317"/>
                  <a:pt x="396" y="321"/>
                  <a:pt x="396" y="327"/>
                </a:cubicBezTo>
                <a:cubicBezTo>
                  <a:pt x="396" y="332"/>
                  <a:pt x="392" y="336"/>
                  <a:pt x="386" y="336"/>
                </a:cubicBezTo>
                <a:close/>
                <a:moveTo>
                  <a:pt x="463" y="280"/>
                </a:moveTo>
                <a:cubicBezTo>
                  <a:pt x="459" y="281"/>
                  <a:pt x="456" y="284"/>
                  <a:pt x="456" y="288"/>
                </a:cubicBezTo>
                <a:cubicBezTo>
                  <a:pt x="456" y="289"/>
                  <a:pt x="456" y="289"/>
                  <a:pt x="456" y="289"/>
                </a:cubicBezTo>
                <a:cubicBezTo>
                  <a:pt x="456" y="322"/>
                  <a:pt x="430" y="348"/>
                  <a:pt x="398" y="350"/>
                </a:cubicBezTo>
                <a:cubicBezTo>
                  <a:pt x="406" y="345"/>
                  <a:pt x="412" y="336"/>
                  <a:pt x="412" y="327"/>
                </a:cubicBezTo>
                <a:cubicBezTo>
                  <a:pt x="412" y="325"/>
                  <a:pt x="412" y="323"/>
                  <a:pt x="412" y="321"/>
                </a:cubicBezTo>
                <a:cubicBezTo>
                  <a:pt x="409" y="309"/>
                  <a:pt x="398" y="301"/>
                  <a:pt x="386" y="301"/>
                </a:cubicBezTo>
                <a:cubicBezTo>
                  <a:pt x="385" y="301"/>
                  <a:pt x="384" y="301"/>
                  <a:pt x="383" y="301"/>
                </a:cubicBezTo>
                <a:cubicBezTo>
                  <a:pt x="347" y="228"/>
                  <a:pt x="347" y="228"/>
                  <a:pt x="347" y="228"/>
                </a:cubicBezTo>
                <a:cubicBezTo>
                  <a:pt x="400" y="262"/>
                  <a:pt x="400" y="262"/>
                  <a:pt x="400" y="262"/>
                </a:cubicBezTo>
                <a:cubicBezTo>
                  <a:pt x="400" y="264"/>
                  <a:pt x="399" y="267"/>
                  <a:pt x="399" y="269"/>
                </a:cubicBezTo>
                <a:cubicBezTo>
                  <a:pt x="399" y="277"/>
                  <a:pt x="403" y="285"/>
                  <a:pt x="411" y="290"/>
                </a:cubicBezTo>
                <a:cubicBezTo>
                  <a:pt x="415" y="293"/>
                  <a:pt x="420" y="295"/>
                  <a:pt x="425" y="295"/>
                </a:cubicBezTo>
                <a:cubicBezTo>
                  <a:pt x="425" y="295"/>
                  <a:pt x="425" y="295"/>
                  <a:pt x="425" y="295"/>
                </a:cubicBezTo>
                <a:cubicBezTo>
                  <a:pt x="433" y="295"/>
                  <a:pt x="442" y="290"/>
                  <a:pt x="447" y="283"/>
                </a:cubicBezTo>
                <a:cubicBezTo>
                  <a:pt x="448" y="280"/>
                  <a:pt x="449" y="278"/>
                  <a:pt x="450" y="275"/>
                </a:cubicBezTo>
                <a:cubicBezTo>
                  <a:pt x="482" y="272"/>
                  <a:pt x="482" y="272"/>
                  <a:pt x="482" y="272"/>
                </a:cubicBezTo>
                <a:cubicBezTo>
                  <a:pt x="482" y="272"/>
                  <a:pt x="482" y="273"/>
                  <a:pt x="482" y="273"/>
                </a:cubicBezTo>
                <a:cubicBezTo>
                  <a:pt x="476" y="277"/>
                  <a:pt x="470" y="279"/>
                  <a:pt x="463" y="280"/>
                </a:cubicBezTo>
                <a:close/>
                <a:moveTo>
                  <a:pt x="490" y="242"/>
                </a:moveTo>
                <a:cubicBezTo>
                  <a:pt x="472" y="229"/>
                  <a:pt x="472" y="229"/>
                  <a:pt x="472" y="229"/>
                </a:cubicBezTo>
                <a:cubicBezTo>
                  <a:pt x="482" y="218"/>
                  <a:pt x="482" y="218"/>
                  <a:pt x="482" y="218"/>
                </a:cubicBezTo>
                <a:cubicBezTo>
                  <a:pt x="490" y="241"/>
                  <a:pt x="490" y="241"/>
                  <a:pt x="490" y="241"/>
                </a:cubicBezTo>
                <a:cubicBezTo>
                  <a:pt x="490" y="241"/>
                  <a:pt x="490" y="242"/>
                  <a:pt x="490" y="242"/>
                </a:cubicBezTo>
                <a:close/>
                <a:moveTo>
                  <a:pt x="506" y="236"/>
                </a:moveTo>
                <a:cubicBezTo>
                  <a:pt x="495" y="204"/>
                  <a:pt x="495" y="204"/>
                  <a:pt x="495" y="204"/>
                </a:cubicBezTo>
                <a:cubicBezTo>
                  <a:pt x="498" y="201"/>
                  <a:pt x="498" y="201"/>
                  <a:pt x="498" y="201"/>
                </a:cubicBezTo>
                <a:cubicBezTo>
                  <a:pt x="503" y="209"/>
                  <a:pt x="506" y="219"/>
                  <a:pt x="506" y="230"/>
                </a:cubicBezTo>
                <a:cubicBezTo>
                  <a:pt x="506" y="232"/>
                  <a:pt x="506" y="234"/>
                  <a:pt x="506" y="236"/>
                </a:cubicBezTo>
                <a:cubicBezTo>
                  <a:pt x="506" y="236"/>
                  <a:pt x="506" y="236"/>
                  <a:pt x="506" y="236"/>
                </a:cubicBezTo>
                <a:close/>
              </a:path>
            </a:pathLst>
          </a:custGeom>
          <a:solidFill>
            <a:srgbClr val="B1B3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8" tIns="45719" rIns="91438" bIns="45719"/>
          <a:lstStyle/>
          <a:p>
            <a:endParaRPr lang="en-US" dirty="0"/>
          </a:p>
        </p:txBody>
      </p:sp>
      <p:grpSp>
        <p:nvGrpSpPr>
          <p:cNvPr id="12" name="Group 105"/>
          <p:cNvGrpSpPr>
            <a:grpSpLocks noChangeAspect="1"/>
          </p:cNvGrpSpPr>
          <p:nvPr/>
        </p:nvGrpSpPr>
        <p:grpSpPr bwMode="auto">
          <a:xfrm>
            <a:off x="3394849" y="3170479"/>
            <a:ext cx="377225" cy="461337"/>
            <a:chOff x="3510" y="1858"/>
            <a:chExt cx="363" cy="520"/>
          </a:xfrm>
        </p:grpSpPr>
        <p:sp>
          <p:nvSpPr>
            <p:cNvPr id="13" name="AutoShape 106"/>
            <p:cNvSpPr>
              <a:spLocks noChangeAspect="1" noChangeArrowheads="1"/>
            </p:cNvSpPr>
            <p:nvPr/>
          </p:nvSpPr>
          <p:spPr bwMode="auto">
            <a:xfrm>
              <a:off x="3517" y="2006"/>
              <a:ext cx="350" cy="366"/>
            </a:xfrm>
            <a:prstGeom prst="roundRect">
              <a:avLst>
                <a:gd name="adj" fmla="val 9356"/>
              </a:avLst>
            </a:prstGeom>
            <a:solidFill>
              <a:schemeClr val="bg1"/>
            </a:solidFill>
            <a:ln w="12700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lIns="0" rIns="0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sv-SE" altLang="en-US" sz="1200"/>
            </a:p>
          </p:txBody>
        </p:sp>
        <p:sp>
          <p:nvSpPr>
            <p:cNvPr id="14" name="Oval 107"/>
            <p:cNvSpPr>
              <a:spLocks noChangeAspect="1" noChangeArrowheads="1"/>
            </p:cNvSpPr>
            <p:nvPr/>
          </p:nvSpPr>
          <p:spPr bwMode="auto">
            <a:xfrm>
              <a:off x="3515" y="1865"/>
              <a:ext cx="352" cy="35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lIns="0" rIns="0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sv-SE" altLang="en-US" sz="1500"/>
            </a:p>
          </p:txBody>
        </p:sp>
        <p:sp>
          <p:nvSpPr>
            <p:cNvPr id="15" name="Text Box 108"/>
            <p:cNvSpPr txBox="1">
              <a:spLocks noChangeAspect="1" noChangeArrowheads="1"/>
            </p:cNvSpPr>
            <p:nvPr/>
          </p:nvSpPr>
          <p:spPr bwMode="auto">
            <a:xfrm>
              <a:off x="3527" y="2141"/>
              <a:ext cx="327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</a:pPr>
              <a:r>
                <a:rPr lang="en-US" altLang="en-US" sz="1100" dirty="0">
                  <a:solidFill>
                    <a:srgbClr val="8F3F7B"/>
                  </a:solidFill>
                  <a:ea typeface="MS PGothic" pitchFamily="34" charset="-128"/>
                </a:rPr>
                <a:t>PNC</a:t>
              </a:r>
            </a:p>
          </p:txBody>
        </p:sp>
        <p:sp>
          <p:nvSpPr>
            <p:cNvPr id="16" name="Rectangle 109"/>
            <p:cNvSpPr>
              <a:spLocks noChangeAspect="1" noChangeArrowheads="1"/>
            </p:cNvSpPr>
            <p:nvPr/>
          </p:nvSpPr>
          <p:spPr bwMode="auto">
            <a:xfrm>
              <a:off x="3510" y="1858"/>
              <a:ext cx="363" cy="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72000" rIns="72000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sv-SE" altLang="en-US" sz="1200"/>
            </a:p>
          </p:txBody>
        </p:sp>
        <p:sp>
          <p:nvSpPr>
            <p:cNvPr id="17" name="Freeform 11"/>
            <p:cNvSpPr>
              <a:spLocks noChangeAspect="1" noEditPoints="1"/>
            </p:cNvSpPr>
            <p:nvPr/>
          </p:nvSpPr>
          <p:spPr bwMode="auto">
            <a:xfrm>
              <a:off x="3510" y="1858"/>
              <a:ext cx="363" cy="519"/>
            </a:xfrm>
            <a:custGeom>
              <a:avLst/>
              <a:gdLst>
                <a:gd name="T0" fmla="*/ 508141 w 410"/>
                <a:gd name="T1" fmla="*/ 268182 h 589"/>
                <a:gd name="T2" fmla="*/ 498028 w 410"/>
                <a:gd name="T3" fmla="*/ 277551 h 589"/>
                <a:gd name="T4" fmla="*/ 498028 w 410"/>
                <a:gd name="T5" fmla="*/ 642934 h 589"/>
                <a:gd name="T6" fmla="*/ 467691 w 410"/>
                <a:gd name="T7" fmla="*/ 671041 h 589"/>
                <a:gd name="T8" fmla="*/ 51825 w 410"/>
                <a:gd name="T9" fmla="*/ 671041 h 589"/>
                <a:gd name="T10" fmla="*/ 20224 w 410"/>
                <a:gd name="T11" fmla="*/ 642934 h 589"/>
                <a:gd name="T12" fmla="*/ 20224 w 410"/>
                <a:gd name="T13" fmla="*/ 240076 h 589"/>
                <a:gd name="T14" fmla="*/ 259127 w 410"/>
                <a:gd name="T15" fmla="*/ 18738 h 589"/>
                <a:gd name="T16" fmla="*/ 498028 w 410"/>
                <a:gd name="T17" fmla="*/ 240076 h 589"/>
                <a:gd name="T18" fmla="*/ 508141 w 410"/>
                <a:gd name="T19" fmla="*/ 249445 h 589"/>
                <a:gd name="T20" fmla="*/ 518252 w 410"/>
                <a:gd name="T21" fmla="*/ 240076 h 589"/>
                <a:gd name="T22" fmla="*/ 518252 w 410"/>
                <a:gd name="T23" fmla="*/ 240076 h 589"/>
                <a:gd name="T24" fmla="*/ 259127 w 410"/>
                <a:gd name="T25" fmla="*/ 0 h 589"/>
                <a:gd name="T26" fmla="*/ 0 w 410"/>
                <a:gd name="T27" fmla="*/ 240076 h 589"/>
                <a:gd name="T28" fmla="*/ 0 w 410"/>
                <a:gd name="T29" fmla="*/ 240076 h 589"/>
                <a:gd name="T30" fmla="*/ 1263 w 410"/>
                <a:gd name="T31" fmla="*/ 642934 h 589"/>
                <a:gd name="T32" fmla="*/ 51825 w 410"/>
                <a:gd name="T33" fmla="*/ 689778 h 589"/>
                <a:gd name="T34" fmla="*/ 467691 w 410"/>
                <a:gd name="T35" fmla="*/ 689778 h 589"/>
                <a:gd name="T36" fmla="*/ 518252 w 410"/>
                <a:gd name="T37" fmla="*/ 642934 h 589"/>
                <a:gd name="T38" fmla="*/ 518252 w 410"/>
                <a:gd name="T39" fmla="*/ 277551 h 589"/>
                <a:gd name="T40" fmla="*/ 508141 w 410"/>
                <a:gd name="T41" fmla="*/ 268182 h 589"/>
                <a:gd name="T42" fmla="*/ 259127 w 410"/>
                <a:gd name="T43" fmla="*/ 62068 h 589"/>
                <a:gd name="T44" fmla="*/ 250277 w 410"/>
                <a:gd name="T45" fmla="*/ 67924 h 589"/>
                <a:gd name="T46" fmla="*/ 96067 w 410"/>
                <a:gd name="T47" fmla="*/ 340791 h 589"/>
                <a:gd name="T48" fmla="*/ 97329 w 410"/>
                <a:gd name="T49" fmla="*/ 350159 h 589"/>
                <a:gd name="T50" fmla="*/ 104914 w 410"/>
                <a:gd name="T51" fmla="*/ 354844 h 589"/>
                <a:gd name="T52" fmla="*/ 413338 w 410"/>
                <a:gd name="T53" fmla="*/ 354844 h 589"/>
                <a:gd name="T54" fmla="*/ 422187 w 410"/>
                <a:gd name="T55" fmla="*/ 350159 h 589"/>
                <a:gd name="T56" fmla="*/ 422187 w 410"/>
                <a:gd name="T57" fmla="*/ 340791 h 589"/>
                <a:gd name="T58" fmla="*/ 267974 w 410"/>
                <a:gd name="T59" fmla="*/ 67924 h 589"/>
                <a:gd name="T60" fmla="*/ 259127 w 410"/>
                <a:gd name="T61" fmla="*/ 62068 h 589"/>
                <a:gd name="T62" fmla="*/ 121346 w 410"/>
                <a:gd name="T63" fmla="*/ 336107 h 589"/>
                <a:gd name="T64" fmla="*/ 259127 w 410"/>
                <a:gd name="T65" fmla="*/ 92517 h 589"/>
                <a:gd name="T66" fmla="*/ 396906 w 410"/>
                <a:gd name="T67" fmla="*/ 336107 h 589"/>
                <a:gd name="T68" fmla="*/ 121346 w 410"/>
                <a:gd name="T69" fmla="*/ 336107 h 58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10"/>
                <a:gd name="T106" fmla="*/ 0 h 589"/>
                <a:gd name="T107" fmla="*/ 410 w 410"/>
                <a:gd name="T108" fmla="*/ 589 h 58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10" h="589">
                  <a:moveTo>
                    <a:pt x="402" y="229"/>
                  </a:moveTo>
                  <a:cubicBezTo>
                    <a:pt x="397" y="229"/>
                    <a:pt x="394" y="233"/>
                    <a:pt x="394" y="237"/>
                  </a:cubicBezTo>
                  <a:cubicBezTo>
                    <a:pt x="394" y="549"/>
                    <a:pt x="394" y="549"/>
                    <a:pt x="394" y="549"/>
                  </a:cubicBezTo>
                  <a:cubicBezTo>
                    <a:pt x="394" y="563"/>
                    <a:pt x="383" y="573"/>
                    <a:pt x="370" y="573"/>
                  </a:cubicBezTo>
                  <a:cubicBezTo>
                    <a:pt x="41" y="573"/>
                    <a:pt x="41" y="573"/>
                    <a:pt x="41" y="573"/>
                  </a:cubicBezTo>
                  <a:cubicBezTo>
                    <a:pt x="27" y="573"/>
                    <a:pt x="17" y="563"/>
                    <a:pt x="16" y="549"/>
                  </a:cubicBezTo>
                  <a:cubicBezTo>
                    <a:pt x="16" y="205"/>
                    <a:pt x="16" y="205"/>
                    <a:pt x="16" y="205"/>
                  </a:cubicBezTo>
                  <a:cubicBezTo>
                    <a:pt x="17" y="101"/>
                    <a:pt x="101" y="16"/>
                    <a:pt x="205" y="16"/>
                  </a:cubicBezTo>
                  <a:cubicBezTo>
                    <a:pt x="309" y="16"/>
                    <a:pt x="394" y="101"/>
                    <a:pt x="394" y="205"/>
                  </a:cubicBezTo>
                  <a:cubicBezTo>
                    <a:pt x="394" y="209"/>
                    <a:pt x="397" y="213"/>
                    <a:pt x="402" y="213"/>
                  </a:cubicBezTo>
                  <a:cubicBezTo>
                    <a:pt x="406" y="213"/>
                    <a:pt x="410" y="209"/>
                    <a:pt x="410" y="205"/>
                  </a:cubicBezTo>
                  <a:cubicBezTo>
                    <a:pt x="410" y="205"/>
                    <a:pt x="410" y="205"/>
                    <a:pt x="410" y="205"/>
                  </a:cubicBezTo>
                  <a:cubicBezTo>
                    <a:pt x="410" y="92"/>
                    <a:pt x="318" y="0"/>
                    <a:pt x="205" y="0"/>
                  </a:cubicBezTo>
                  <a:cubicBezTo>
                    <a:pt x="92" y="0"/>
                    <a:pt x="0" y="92"/>
                    <a:pt x="0" y="205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549"/>
                    <a:pt x="1" y="549"/>
                    <a:pt x="1" y="549"/>
                  </a:cubicBezTo>
                  <a:cubicBezTo>
                    <a:pt x="1" y="571"/>
                    <a:pt x="18" y="589"/>
                    <a:pt x="41" y="589"/>
                  </a:cubicBezTo>
                  <a:cubicBezTo>
                    <a:pt x="370" y="589"/>
                    <a:pt x="370" y="589"/>
                    <a:pt x="370" y="589"/>
                  </a:cubicBezTo>
                  <a:cubicBezTo>
                    <a:pt x="392" y="589"/>
                    <a:pt x="410" y="571"/>
                    <a:pt x="410" y="549"/>
                  </a:cubicBezTo>
                  <a:cubicBezTo>
                    <a:pt x="410" y="237"/>
                    <a:pt x="410" y="237"/>
                    <a:pt x="410" y="237"/>
                  </a:cubicBezTo>
                  <a:cubicBezTo>
                    <a:pt x="410" y="233"/>
                    <a:pt x="406" y="229"/>
                    <a:pt x="402" y="229"/>
                  </a:cubicBezTo>
                  <a:moveTo>
                    <a:pt x="205" y="53"/>
                  </a:moveTo>
                  <a:cubicBezTo>
                    <a:pt x="202" y="53"/>
                    <a:pt x="199" y="55"/>
                    <a:pt x="198" y="58"/>
                  </a:cubicBezTo>
                  <a:cubicBezTo>
                    <a:pt x="76" y="291"/>
                    <a:pt x="76" y="291"/>
                    <a:pt x="76" y="291"/>
                  </a:cubicBezTo>
                  <a:cubicBezTo>
                    <a:pt x="75" y="294"/>
                    <a:pt x="75" y="297"/>
                    <a:pt x="77" y="299"/>
                  </a:cubicBezTo>
                  <a:cubicBezTo>
                    <a:pt x="78" y="301"/>
                    <a:pt x="81" y="303"/>
                    <a:pt x="83" y="303"/>
                  </a:cubicBezTo>
                  <a:cubicBezTo>
                    <a:pt x="327" y="303"/>
                    <a:pt x="327" y="303"/>
                    <a:pt x="327" y="303"/>
                  </a:cubicBezTo>
                  <a:cubicBezTo>
                    <a:pt x="330" y="303"/>
                    <a:pt x="332" y="301"/>
                    <a:pt x="334" y="299"/>
                  </a:cubicBezTo>
                  <a:cubicBezTo>
                    <a:pt x="335" y="297"/>
                    <a:pt x="335" y="294"/>
                    <a:pt x="334" y="291"/>
                  </a:cubicBezTo>
                  <a:cubicBezTo>
                    <a:pt x="212" y="58"/>
                    <a:pt x="212" y="58"/>
                    <a:pt x="212" y="58"/>
                  </a:cubicBezTo>
                  <a:cubicBezTo>
                    <a:pt x="211" y="55"/>
                    <a:pt x="208" y="53"/>
                    <a:pt x="205" y="53"/>
                  </a:cubicBezTo>
                  <a:moveTo>
                    <a:pt x="96" y="287"/>
                  </a:moveTo>
                  <a:cubicBezTo>
                    <a:pt x="205" y="79"/>
                    <a:pt x="205" y="79"/>
                    <a:pt x="205" y="79"/>
                  </a:cubicBezTo>
                  <a:cubicBezTo>
                    <a:pt x="314" y="287"/>
                    <a:pt x="314" y="287"/>
                    <a:pt x="314" y="287"/>
                  </a:cubicBezTo>
                  <a:lnTo>
                    <a:pt x="96" y="287"/>
                  </a:lnTo>
                  <a:close/>
                </a:path>
              </a:pathLst>
            </a:custGeom>
            <a:solidFill>
              <a:srgbClr val="8F3F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tIns="1080000" anchor="ctr"/>
            <a:lstStyle/>
            <a:p>
              <a:pPr algn="ctr"/>
              <a:endParaRPr lang="en-US" sz="1600" dirty="0"/>
            </a:p>
          </p:txBody>
        </p:sp>
      </p:grpSp>
      <p:cxnSp>
        <p:nvCxnSpPr>
          <p:cNvPr id="18" name="Straight Arrow Connector 17"/>
          <p:cNvCxnSpPr/>
          <p:nvPr/>
        </p:nvCxnSpPr>
        <p:spPr bwMode="auto">
          <a:xfrm flipV="1">
            <a:off x="1537404" y="2408149"/>
            <a:ext cx="938560" cy="64929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dash"/>
            <a:round/>
            <a:headEnd type="arrow" w="med" len="med"/>
            <a:tailEnd type="arrow" w="med" len="med"/>
          </a:ln>
          <a:effectLst/>
        </p:spPr>
      </p:cxnSp>
      <p:grpSp>
        <p:nvGrpSpPr>
          <p:cNvPr id="19" name="Group 105"/>
          <p:cNvGrpSpPr>
            <a:grpSpLocks noChangeAspect="1"/>
          </p:cNvGrpSpPr>
          <p:nvPr/>
        </p:nvGrpSpPr>
        <p:grpSpPr bwMode="auto">
          <a:xfrm>
            <a:off x="2518762" y="1963334"/>
            <a:ext cx="381146" cy="511527"/>
            <a:chOff x="3510" y="1858"/>
            <a:chExt cx="363" cy="520"/>
          </a:xfrm>
        </p:grpSpPr>
        <p:sp>
          <p:nvSpPr>
            <p:cNvPr id="20" name="AutoShape 106"/>
            <p:cNvSpPr>
              <a:spLocks noChangeAspect="1" noChangeArrowheads="1"/>
            </p:cNvSpPr>
            <p:nvPr/>
          </p:nvSpPr>
          <p:spPr bwMode="auto">
            <a:xfrm>
              <a:off x="3517" y="2006"/>
              <a:ext cx="350" cy="366"/>
            </a:xfrm>
            <a:prstGeom prst="roundRect">
              <a:avLst>
                <a:gd name="adj" fmla="val 9356"/>
              </a:avLst>
            </a:prstGeom>
            <a:solidFill>
              <a:schemeClr val="bg1"/>
            </a:solidFill>
            <a:ln w="12700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lIns="0" rIns="0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sv-SE" altLang="en-US" sz="900"/>
            </a:p>
          </p:txBody>
        </p:sp>
        <p:sp>
          <p:nvSpPr>
            <p:cNvPr id="21" name="Oval 107"/>
            <p:cNvSpPr>
              <a:spLocks noChangeAspect="1" noChangeArrowheads="1"/>
            </p:cNvSpPr>
            <p:nvPr/>
          </p:nvSpPr>
          <p:spPr bwMode="auto">
            <a:xfrm>
              <a:off x="3515" y="1865"/>
              <a:ext cx="352" cy="35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lIns="0" rIns="0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sv-SE" altLang="en-US" sz="1000"/>
            </a:p>
          </p:txBody>
        </p:sp>
        <p:sp>
          <p:nvSpPr>
            <p:cNvPr id="22" name="Text Box 108"/>
            <p:cNvSpPr txBox="1">
              <a:spLocks noChangeAspect="1" noChangeArrowheads="1"/>
            </p:cNvSpPr>
            <p:nvPr/>
          </p:nvSpPr>
          <p:spPr bwMode="auto">
            <a:xfrm>
              <a:off x="3527" y="2141"/>
              <a:ext cx="327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</a:pPr>
              <a:r>
                <a:rPr lang="en-US" altLang="en-US" sz="900" dirty="0">
                  <a:solidFill>
                    <a:srgbClr val="8F3F7B"/>
                  </a:solidFill>
                  <a:ea typeface="MS PGothic" pitchFamily="34" charset="-128"/>
                </a:rPr>
                <a:t>MDSC</a:t>
              </a:r>
            </a:p>
          </p:txBody>
        </p:sp>
        <p:sp>
          <p:nvSpPr>
            <p:cNvPr id="23" name="Rectangle 109"/>
            <p:cNvSpPr>
              <a:spLocks noChangeAspect="1" noChangeArrowheads="1"/>
            </p:cNvSpPr>
            <p:nvPr/>
          </p:nvSpPr>
          <p:spPr bwMode="auto">
            <a:xfrm>
              <a:off x="3510" y="1858"/>
              <a:ext cx="363" cy="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72000" rIns="72000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sv-SE" altLang="en-US" sz="900"/>
            </a:p>
          </p:txBody>
        </p:sp>
        <p:sp>
          <p:nvSpPr>
            <p:cNvPr id="24" name="Freeform 11"/>
            <p:cNvSpPr>
              <a:spLocks noChangeAspect="1" noEditPoints="1"/>
            </p:cNvSpPr>
            <p:nvPr/>
          </p:nvSpPr>
          <p:spPr bwMode="auto">
            <a:xfrm>
              <a:off x="3510" y="1858"/>
              <a:ext cx="363" cy="519"/>
            </a:xfrm>
            <a:custGeom>
              <a:avLst/>
              <a:gdLst>
                <a:gd name="T0" fmla="*/ 508141 w 410"/>
                <a:gd name="T1" fmla="*/ 268182 h 589"/>
                <a:gd name="T2" fmla="*/ 498028 w 410"/>
                <a:gd name="T3" fmla="*/ 277551 h 589"/>
                <a:gd name="T4" fmla="*/ 498028 w 410"/>
                <a:gd name="T5" fmla="*/ 642934 h 589"/>
                <a:gd name="T6" fmla="*/ 467691 w 410"/>
                <a:gd name="T7" fmla="*/ 671041 h 589"/>
                <a:gd name="T8" fmla="*/ 51825 w 410"/>
                <a:gd name="T9" fmla="*/ 671041 h 589"/>
                <a:gd name="T10" fmla="*/ 20224 w 410"/>
                <a:gd name="T11" fmla="*/ 642934 h 589"/>
                <a:gd name="T12" fmla="*/ 20224 w 410"/>
                <a:gd name="T13" fmla="*/ 240076 h 589"/>
                <a:gd name="T14" fmla="*/ 259127 w 410"/>
                <a:gd name="T15" fmla="*/ 18738 h 589"/>
                <a:gd name="T16" fmla="*/ 498028 w 410"/>
                <a:gd name="T17" fmla="*/ 240076 h 589"/>
                <a:gd name="T18" fmla="*/ 508141 w 410"/>
                <a:gd name="T19" fmla="*/ 249445 h 589"/>
                <a:gd name="T20" fmla="*/ 518252 w 410"/>
                <a:gd name="T21" fmla="*/ 240076 h 589"/>
                <a:gd name="T22" fmla="*/ 518252 w 410"/>
                <a:gd name="T23" fmla="*/ 240076 h 589"/>
                <a:gd name="T24" fmla="*/ 259127 w 410"/>
                <a:gd name="T25" fmla="*/ 0 h 589"/>
                <a:gd name="T26" fmla="*/ 0 w 410"/>
                <a:gd name="T27" fmla="*/ 240076 h 589"/>
                <a:gd name="T28" fmla="*/ 0 w 410"/>
                <a:gd name="T29" fmla="*/ 240076 h 589"/>
                <a:gd name="T30" fmla="*/ 1263 w 410"/>
                <a:gd name="T31" fmla="*/ 642934 h 589"/>
                <a:gd name="T32" fmla="*/ 51825 w 410"/>
                <a:gd name="T33" fmla="*/ 689778 h 589"/>
                <a:gd name="T34" fmla="*/ 467691 w 410"/>
                <a:gd name="T35" fmla="*/ 689778 h 589"/>
                <a:gd name="T36" fmla="*/ 518252 w 410"/>
                <a:gd name="T37" fmla="*/ 642934 h 589"/>
                <a:gd name="T38" fmla="*/ 518252 w 410"/>
                <a:gd name="T39" fmla="*/ 277551 h 589"/>
                <a:gd name="T40" fmla="*/ 508141 w 410"/>
                <a:gd name="T41" fmla="*/ 268182 h 589"/>
                <a:gd name="T42" fmla="*/ 259127 w 410"/>
                <a:gd name="T43" fmla="*/ 62068 h 589"/>
                <a:gd name="T44" fmla="*/ 250277 w 410"/>
                <a:gd name="T45" fmla="*/ 67924 h 589"/>
                <a:gd name="T46" fmla="*/ 96067 w 410"/>
                <a:gd name="T47" fmla="*/ 340791 h 589"/>
                <a:gd name="T48" fmla="*/ 97329 w 410"/>
                <a:gd name="T49" fmla="*/ 350159 h 589"/>
                <a:gd name="T50" fmla="*/ 104914 w 410"/>
                <a:gd name="T51" fmla="*/ 354844 h 589"/>
                <a:gd name="T52" fmla="*/ 413338 w 410"/>
                <a:gd name="T53" fmla="*/ 354844 h 589"/>
                <a:gd name="T54" fmla="*/ 422187 w 410"/>
                <a:gd name="T55" fmla="*/ 350159 h 589"/>
                <a:gd name="T56" fmla="*/ 422187 w 410"/>
                <a:gd name="T57" fmla="*/ 340791 h 589"/>
                <a:gd name="T58" fmla="*/ 267974 w 410"/>
                <a:gd name="T59" fmla="*/ 67924 h 589"/>
                <a:gd name="T60" fmla="*/ 259127 w 410"/>
                <a:gd name="T61" fmla="*/ 62068 h 589"/>
                <a:gd name="T62" fmla="*/ 121346 w 410"/>
                <a:gd name="T63" fmla="*/ 336107 h 589"/>
                <a:gd name="T64" fmla="*/ 259127 w 410"/>
                <a:gd name="T65" fmla="*/ 92517 h 589"/>
                <a:gd name="T66" fmla="*/ 396906 w 410"/>
                <a:gd name="T67" fmla="*/ 336107 h 589"/>
                <a:gd name="T68" fmla="*/ 121346 w 410"/>
                <a:gd name="T69" fmla="*/ 336107 h 58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10"/>
                <a:gd name="T106" fmla="*/ 0 h 589"/>
                <a:gd name="T107" fmla="*/ 410 w 410"/>
                <a:gd name="T108" fmla="*/ 589 h 58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10" h="589">
                  <a:moveTo>
                    <a:pt x="402" y="229"/>
                  </a:moveTo>
                  <a:cubicBezTo>
                    <a:pt x="397" y="229"/>
                    <a:pt x="394" y="233"/>
                    <a:pt x="394" y="237"/>
                  </a:cubicBezTo>
                  <a:cubicBezTo>
                    <a:pt x="394" y="549"/>
                    <a:pt x="394" y="549"/>
                    <a:pt x="394" y="549"/>
                  </a:cubicBezTo>
                  <a:cubicBezTo>
                    <a:pt x="394" y="563"/>
                    <a:pt x="383" y="573"/>
                    <a:pt x="370" y="573"/>
                  </a:cubicBezTo>
                  <a:cubicBezTo>
                    <a:pt x="41" y="573"/>
                    <a:pt x="41" y="573"/>
                    <a:pt x="41" y="573"/>
                  </a:cubicBezTo>
                  <a:cubicBezTo>
                    <a:pt x="27" y="573"/>
                    <a:pt x="17" y="563"/>
                    <a:pt x="16" y="549"/>
                  </a:cubicBezTo>
                  <a:cubicBezTo>
                    <a:pt x="16" y="205"/>
                    <a:pt x="16" y="205"/>
                    <a:pt x="16" y="205"/>
                  </a:cubicBezTo>
                  <a:cubicBezTo>
                    <a:pt x="17" y="101"/>
                    <a:pt x="101" y="16"/>
                    <a:pt x="205" y="16"/>
                  </a:cubicBezTo>
                  <a:cubicBezTo>
                    <a:pt x="309" y="16"/>
                    <a:pt x="394" y="101"/>
                    <a:pt x="394" y="205"/>
                  </a:cubicBezTo>
                  <a:cubicBezTo>
                    <a:pt x="394" y="209"/>
                    <a:pt x="397" y="213"/>
                    <a:pt x="402" y="213"/>
                  </a:cubicBezTo>
                  <a:cubicBezTo>
                    <a:pt x="406" y="213"/>
                    <a:pt x="410" y="209"/>
                    <a:pt x="410" y="205"/>
                  </a:cubicBezTo>
                  <a:cubicBezTo>
                    <a:pt x="410" y="205"/>
                    <a:pt x="410" y="205"/>
                    <a:pt x="410" y="205"/>
                  </a:cubicBezTo>
                  <a:cubicBezTo>
                    <a:pt x="410" y="92"/>
                    <a:pt x="318" y="0"/>
                    <a:pt x="205" y="0"/>
                  </a:cubicBezTo>
                  <a:cubicBezTo>
                    <a:pt x="92" y="0"/>
                    <a:pt x="0" y="92"/>
                    <a:pt x="0" y="205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549"/>
                    <a:pt x="1" y="549"/>
                    <a:pt x="1" y="549"/>
                  </a:cubicBezTo>
                  <a:cubicBezTo>
                    <a:pt x="1" y="571"/>
                    <a:pt x="18" y="589"/>
                    <a:pt x="41" y="589"/>
                  </a:cubicBezTo>
                  <a:cubicBezTo>
                    <a:pt x="370" y="589"/>
                    <a:pt x="370" y="589"/>
                    <a:pt x="370" y="589"/>
                  </a:cubicBezTo>
                  <a:cubicBezTo>
                    <a:pt x="392" y="589"/>
                    <a:pt x="410" y="571"/>
                    <a:pt x="410" y="549"/>
                  </a:cubicBezTo>
                  <a:cubicBezTo>
                    <a:pt x="410" y="237"/>
                    <a:pt x="410" y="237"/>
                    <a:pt x="410" y="237"/>
                  </a:cubicBezTo>
                  <a:cubicBezTo>
                    <a:pt x="410" y="233"/>
                    <a:pt x="406" y="229"/>
                    <a:pt x="402" y="229"/>
                  </a:cubicBezTo>
                  <a:moveTo>
                    <a:pt x="205" y="53"/>
                  </a:moveTo>
                  <a:cubicBezTo>
                    <a:pt x="202" y="53"/>
                    <a:pt x="199" y="55"/>
                    <a:pt x="198" y="58"/>
                  </a:cubicBezTo>
                  <a:cubicBezTo>
                    <a:pt x="76" y="291"/>
                    <a:pt x="76" y="291"/>
                    <a:pt x="76" y="291"/>
                  </a:cubicBezTo>
                  <a:cubicBezTo>
                    <a:pt x="75" y="294"/>
                    <a:pt x="75" y="297"/>
                    <a:pt x="77" y="299"/>
                  </a:cubicBezTo>
                  <a:cubicBezTo>
                    <a:pt x="78" y="301"/>
                    <a:pt x="81" y="303"/>
                    <a:pt x="83" y="303"/>
                  </a:cubicBezTo>
                  <a:cubicBezTo>
                    <a:pt x="327" y="303"/>
                    <a:pt x="327" y="303"/>
                    <a:pt x="327" y="303"/>
                  </a:cubicBezTo>
                  <a:cubicBezTo>
                    <a:pt x="330" y="303"/>
                    <a:pt x="332" y="301"/>
                    <a:pt x="334" y="299"/>
                  </a:cubicBezTo>
                  <a:cubicBezTo>
                    <a:pt x="335" y="297"/>
                    <a:pt x="335" y="294"/>
                    <a:pt x="334" y="291"/>
                  </a:cubicBezTo>
                  <a:cubicBezTo>
                    <a:pt x="212" y="58"/>
                    <a:pt x="212" y="58"/>
                    <a:pt x="212" y="58"/>
                  </a:cubicBezTo>
                  <a:cubicBezTo>
                    <a:pt x="211" y="55"/>
                    <a:pt x="208" y="53"/>
                    <a:pt x="205" y="53"/>
                  </a:cubicBezTo>
                  <a:moveTo>
                    <a:pt x="96" y="287"/>
                  </a:moveTo>
                  <a:cubicBezTo>
                    <a:pt x="205" y="79"/>
                    <a:pt x="205" y="79"/>
                    <a:pt x="205" y="79"/>
                  </a:cubicBezTo>
                  <a:cubicBezTo>
                    <a:pt x="314" y="287"/>
                    <a:pt x="314" y="287"/>
                    <a:pt x="314" y="287"/>
                  </a:cubicBezTo>
                  <a:lnTo>
                    <a:pt x="96" y="287"/>
                  </a:lnTo>
                  <a:close/>
                </a:path>
              </a:pathLst>
            </a:custGeom>
            <a:solidFill>
              <a:srgbClr val="8F3F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tIns="1080000" anchor="ctr"/>
            <a:lstStyle/>
            <a:p>
              <a:pPr algn="ctr"/>
              <a:endParaRPr lang="en-US" sz="1100" dirty="0"/>
            </a:p>
          </p:txBody>
        </p:sp>
      </p:grpSp>
      <p:cxnSp>
        <p:nvCxnSpPr>
          <p:cNvPr id="25" name="Straight Arrow Connector 24"/>
          <p:cNvCxnSpPr/>
          <p:nvPr/>
        </p:nvCxnSpPr>
        <p:spPr bwMode="auto">
          <a:xfrm flipH="1" flipV="1">
            <a:off x="2987824" y="2408149"/>
            <a:ext cx="440161" cy="6493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dash"/>
            <a:round/>
            <a:headEnd type="arrow" w="med" len="med"/>
            <a:tailEnd type="arrow" w="med" len="med"/>
          </a:ln>
          <a:effectLst/>
        </p:spPr>
      </p:cxnSp>
      <p:grpSp>
        <p:nvGrpSpPr>
          <p:cNvPr id="33" name="Group 32"/>
          <p:cNvGrpSpPr/>
          <p:nvPr/>
        </p:nvGrpSpPr>
        <p:grpSpPr>
          <a:xfrm>
            <a:off x="475944" y="4256050"/>
            <a:ext cx="504278" cy="558219"/>
            <a:chOff x="533099" y="4157579"/>
            <a:chExt cx="366715" cy="693736"/>
          </a:xfrm>
        </p:grpSpPr>
        <p:pic>
          <p:nvPicPr>
            <p:cNvPr id="28" name="Bildobjekt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101" y="4359191"/>
              <a:ext cx="366713" cy="492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Freeform 10"/>
            <p:cNvSpPr>
              <a:spLocks noChangeAspect="1" noEditPoints="1"/>
            </p:cNvSpPr>
            <p:nvPr/>
          </p:nvSpPr>
          <p:spPr bwMode="auto">
            <a:xfrm>
              <a:off x="533099" y="4157579"/>
              <a:ext cx="359570" cy="690563"/>
            </a:xfrm>
            <a:custGeom>
              <a:avLst/>
              <a:gdLst>
                <a:gd name="T0" fmla="*/ 2147483647 w 410"/>
                <a:gd name="T1" fmla="*/ 2147483647 h 589"/>
                <a:gd name="T2" fmla="*/ 2147483647 w 410"/>
                <a:gd name="T3" fmla="*/ 2147483647 h 589"/>
                <a:gd name="T4" fmla="*/ 2147483647 w 410"/>
                <a:gd name="T5" fmla="*/ 2147483647 h 589"/>
                <a:gd name="T6" fmla="*/ 2147483647 w 410"/>
                <a:gd name="T7" fmla="*/ 2147483647 h 589"/>
                <a:gd name="T8" fmla="*/ 0 w 410"/>
                <a:gd name="T9" fmla="*/ 2147483647 h 589"/>
                <a:gd name="T10" fmla="*/ 2147483647 w 410"/>
                <a:gd name="T11" fmla="*/ 2147483647 h 589"/>
                <a:gd name="T12" fmla="*/ 2147483647 w 410"/>
                <a:gd name="T13" fmla="*/ 2147483647 h 589"/>
                <a:gd name="T14" fmla="*/ 2147483647 w 410"/>
                <a:gd name="T15" fmla="*/ 2147483647 h 589"/>
                <a:gd name="T16" fmla="*/ 2147483647 w 410"/>
                <a:gd name="T17" fmla="*/ 2147483647 h 589"/>
                <a:gd name="T18" fmla="*/ 2147483647 w 410"/>
                <a:gd name="T19" fmla="*/ 2147483647 h 589"/>
                <a:gd name="T20" fmla="*/ 2147483647 w 410"/>
                <a:gd name="T21" fmla="*/ 2147483647 h 589"/>
                <a:gd name="T22" fmla="*/ 2147483647 w 410"/>
                <a:gd name="T23" fmla="*/ 2147483647 h 589"/>
                <a:gd name="T24" fmla="*/ 2147483647 w 410"/>
                <a:gd name="T25" fmla="*/ 2147483647 h 589"/>
                <a:gd name="T26" fmla="*/ 2147483647 w 410"/>
                <a:gd name="T27" fmla="*/ 2147483647 h 589"/>
                <a:gd name="T28" fmla="*/ 2147483647 w 410"/>
                <a:gd name="T29" fmla="*/ 2147483647 h 589"/>
                <a:gd name="T30" fmla="*/ 2147483647 w 410"/>
                <a:gd name="T31" fmla="*/ 2147483647 h 589"/>
                <a:gd name="T32" fmla="*/ 2147483647 w 410"/>
                <a:gd name="T33" fmla="*/ 2147483647 h 589"/>
                <a:gd name="T34" fmla="*/ 2147483647 w 410"/>
                <a:gd name="T35" fmla="*/ 2147483647 h 589"/>
                <a:gd name="T36" fmla="*/ 2147483647 w 410"/>
                <a:gd name="T37" fmla="*/ 2147483647 h 589"/>
                <a:gd name="T38" fmla="*/ 2147483647 w 410"/>
                <a:gd name="T39" fmla="*/ 2147483647 h 589"/>
                <a:gd name="T40" fmla="*/ 2147483647 w 410"/>
                <a:gd name="T41" fmla="*/ 2147483647 h 589"/>
                <a:gd name="T42" fmla="*/ 2147483647 w 410"/>
                <a:gd name="T43" fmla="*/ 2147483647 h 589"/>
                <a:gd name="T44" fmla="*/ 2147483647 w 410"/>
                <a:gd name="T45" fmla="*/ 2147483647 h 589"/>
                <a:gd name="T46" fmla="*/ 2147483647 w 410"/>
                <a:gd name="T47" fmla="*/ 2147483647 h 589"/>
                <a:gd name="T48" fmla="*/ 2147483647 w 410"/>
                <a:gd name="T49" fmla="*/ 2147483647 h 589"/>
                <a:gd name="T50" fmla="*/ 2147483647 w 410"/>
                <a:gd name="T51" fmla="*/ 2147483647 h 589"/>
                <a:gd name="T52" fmla="*/ 2147483647 w 410"/>
                <a:gd name="T53" fmla="*/ 2147483647 h 589"/>
                <a:gd name="T54" fmla="*/ 2147483647 w 410"/>
                <a:gd name="T55" fmla="*/ 2147483647 h 589"/>
                <a:gd name="T56" fmla="*/ 2147483647 w 410"/>
                <a:gd name="T57" fmla="*/ 2147483647 h 589"/>
                <a:gd name="T58" fmla="*/ 2147483647 w 410"/>
                <a:gd name="T59" fmla="*/ 2147483647 h 589"/>
                <a:gd name="T60" fmla="*/ 2147483647 w 410"/>
                <a:gd name="T61" fmla="*/ 2147483647 h 589"/>
                <a:gd name="T62" fmla="*/ 2147483647 w 410"/>
                <a:gd name="T63" fmla="*/ 2147483647 h 589"/>
                <a:gd name="T64" fmla="*/ 2147483647 w 410"/>
                <a:gd name="T65" fmla="*/ 2147483647 h 589"/>
                <a:gd name="T66" fmla="*/ 2147483647 w 410"/>
                <a:gd name="T67" fmla="*/ 2147483647 h 589"/>
                <a:gd name="T68" fmla="*/ 2147483647 w 410"/>
                <a:gd name="T69" fmla="*/ 2147483647 h 589"/>
                <a:gd name="T70" fmla="*/ 2147483647 w 410"/>
                <a:gd name="T71" fmla="*/ 2147483647 h 589"/>
                <a:gd name="T72" fmla="*/ 2147483647 w 410"/>
                <a:gd name="T73" fmla="*/ 2147483647 h 589"/>
                <a:gd name="T74" fmla="*/ 2147483647 w 410"/>
                <a:gd name="T75" fmla="*/ 2147483647 h 589"/>
                <a:gd name="T76" fmla="*/ 2147483647 w 410"/>
                <a:gd name="T77" fmla="*/ 2147483647 h 589"/>
                <a:gd name="T78" fmla="*/ 2147483647 w 410"/>
                <a:gd name="T79" fmla="*/ 2147483647 h 589"/>
                <a:gd name="T80" fmla="*/ 2147483647 w 410"/>
                <a:gd name="T81" fmla="*/ 2147483647 h 589"/>
                <a:gd name="T82" fmla="*/ 2147483647 w 410"/>
                <a:gd name="T83" fmla="*/ 2147483647 h 589"/>
                <a:gd name="T84" fmla="*/ 2147483647 w 410"/>
                <a:gd name="T85" fmla="*/ 2147483647 h 589"/>
                <a:gd name="T86" fmla="*/ 2147483647 w 410"/>
                <a:gd name="T87" fmla="*/ 2147483647 h 589"/>
                <a:gd name="T88" fmla="*/ 2147483647 w 410"/>
                <a:gd name="T89" fmla="*/ 2147483647 h 589"/>
                <a:gd name="T90" fmla="*/ 2147483647 w 410"/>
                <a:gd name="T91" fmla="*/ 2147483647 h 589"/>
                <a:gd name="T92" fmla="*/ 2147483647 w 410"/>
                <a:gd name="T93" fmla="*/ 2147483647 h 589"/>
                <a:gd name="T94" fmla="*/ 2147483647 w 410"/>
                <a:gd name="T95" fmla="*/ 2147483647 h 58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10"/>
                <a:gd name="T145" fmla="*/ 0 h 589"/>
                <a:gd name="T146" fmla="*/ 410 w 410"/>
                <a:gd name="T147" fmla="*/ 589 h 589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10" h="589">
                  <a:moveTo>
                    <a:pt x="402" y="229"/>
                  </a:moveTo>
                  <a:cubicBezTo>
                    <a:pt x="397" y="229"/>
                    <a:pt x="394" y="233"/>
                    <a:pt x="394" y="237"/>
                  </a:cubicBezTo>
                  <a:cubicBezTo>
                    <a:pt x="394" y="549"/>
                    <a:pt x="394" y="549"/>
                    <a:pt x="394" y="549"/>
                  </a:cubicBezTo>
                  <a:cubicBezTo>
                    <a:pt x="394" y="562"/>
                    <a:pt x="383" y="573"/>
                    <a:pt x="370" y="573"/>
                  </a:cubicBezTo>
                  <a:cubicBezTo>
                    <a:pt x="41" y="573"/>
                    <a:pt x="41" y="573"/>
                    <a:pt x="41" y="573"/>
                  </a:cubicBezTo>
                  <a:cubicBezTo>
                    <a:pt x="27" y="573"/>
                    <a:pt x="17" y="562"/>
                    <a:pt x="16" y="549"/>
                  </a:cubicBezTo>
                  <a:cubicBezTo>
                    <a:pt x="16" y="205"/>
                    <a:pt x="16" y="205"/>
                    <a:pt x="16" y="205"/>
                  </a:cubicBezTo>
                  <a:cubicBezTo>
                    <a:pt x="17" y="101"/>
                    <a:pt x="101" y="16"/>
                    <a:pt x="205" y="16"/>
                  </a:cubicBezTo>
                  <a:cubicBezTo>
                    <a:pt x="309" y="16"/>
                    <a:pt x="394" y="101"/>
                    <a:pt x="394" y="205"/>
                  </a:cubicBezTo>
                  <a:cubicBezTo>
                    <a:pt x="394" y="209"/>
                    <a:pt x="397" y="213"/>
                    <a:pt x="402" y="213"/>
                  </a:cubicBezTo>
                  <a:cubicBezTo>
                    <a:pt x="406" y="213"/>
                    <a:pt x="410" y="209"/>
                    <a:pt x="410" y="205"/>
                  </a:cubicBezTo>
                  <a:cubicBezTo>
                    <a:pt x="410" y="205"/>
                    <a:pt x="410" y="205"/>
                    <a:pt x="410" y="205"/>
                  </a:cubicBezTo>
                  <a:cubicBezTo>
                    <a:pt x="410" y="92"/>
                    <a:pt x="318" y="0"/>
                    <a:pt x="205" y="0"/>
                  </a:cubicBezTo>
                  <a:cubicBezTo>
                    <a:pt x="92" y="0"/>
                    <a:pt x="0" y="92"/>
                    <a:pt x="0" y="205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549"/>
                    <a:pt x="1" y="549"/>
                    <a:pt x="1" y="549"/>
                  </a:cubicBezTo>
                  <a:cubicBezTo>
                    <a:pt x="1" y="571"/>
                    <a:pt x="18" y="589"/>
                    <a:pt x="41" y="589"/>
                  </a:cubicBezTo>
                  <a:cubicBezTo>
                    <a:pt x="370" y="589"/>
                    <a:pt x="370" y="589"/>
                    <a:pt x="370" y="589"/>
                  </a:cubicBezTo>
                  <a:cubicBezTo>
                    <a:pt x="392" y="589"/>
                    <a:pt x="410" y="571"/>
                    <a:pt x="410" y="549"/>
                  </a:cubicBezTo>
                  <a:cubicBezTo>
                    <a:pt x="410" y="237"/>
                    <a:pt x="410" y="237"/>
                    <a:pt x="410" y="237"/>
                  </a:cubicBezTo>
                  <a:cubicBezTo>
                    <a:pt x="410" y="233"/>
                    <a:pt x="406" y="229"/>
                    <a:pt x="402" y="229"/>
                  </a:cubicBezTo>
                  <a:moveTo>
                    <a:pt x="340" y="223"/>
                  </a:moveTo>
                  <a:cubicBezTo>
                    <a:pt x="347" y="223"/>
                    <a:pt x="352" y="218"/>
                    <a:pt x="352" y="212"/>
                  </a:cubicBezTo>
                  <a:cubicBezTo>
                    <a:pt x="352" y="197"/>
                    <a:pt x="352" y="197"/>
                    <a:pt x="352" y="197"/>
                  </a:cubicBezTo>
                  <a:cubicBezTo>
                    <a:pt x="352" y="191"/>
                    <a:pt x="347" y="186"/>
                    <a:pt x="340" y="186"/>
                  </a:cubicBezTo>
                  <a:cubicBezTo>
                    <a:pt x="320" y="186"/>
                    <a:pt x="320" y="186"/>
                    <a:pt x="320" y="186"/>
                  </a:cubicBezTo>
                  <a:cubicBezTo>
                    <a:pt x="313" y="186"/>
                    <a:pt x="308" y="191"/>
                    <a:pt x="308" y="197"/>
                  </a:cubicBezTo>
                  <a:cubicBezTo>
                    <a:pt x="308" y="212"/>
                    <a:pt x="308" y="212"/>
                    <a:pt x="308" y="212"/>
                  </a:cubicBezTo>
                  <a:cubicBezTo>
                    <a:pt x="308" y="218"/>
                    <a:pt x="313" y="223"/>
                    <a:pt x="320" y="223"/>
                  </a:cubicBezTo>
                  <a:cubicBezTo>
                    <a:pt x="322" y="223"/>
                    <a:pt x="322" y="223"/>
                    <a:pt x="322" y="223"/>
                  </a:cubicBezTo>
                  <a:cubicBezTo>
                    <a:pt x="322" y="235"/>
                    <a:pt x="322" y="235"/>
                    <a:pt x="322" y="235"/>
                  </a:cubicBezTo>
                  <a:cubicBezTo>
                    <a:pt x="255" y="235"/>
                    <a:pt x="255" y="235"/>
                    <a:pt x="255" y="235"/>
                  </a:cubicBezTo>
                  <a:cubicBezTo>
                    <a:pt x="255" y="223"/>
                    <a:pt x="255" y="223"/>
                    <a:pt x="255" y="223"/>
                  </a:cubicBezTo>
                  <a:cubicBezTo>
                    <a:pt x="257" y="223"/>
                    <a:pt x="257" y="223"/>
                    <a:pt x="257" y="223"/>
                  </a:cubicBezTo>
                  <a:cubicBezTo>
                    <a:pt x="263" y="223"/>
                    <a:pt x="268" y="218"/>
                    <a:pt x="268" y="212"/>
                  </a:cubicBezTo>
                  <a:cubicBezTo>
                    <a:pt x="268" y="197"/>
                    <a:pt x="268" y="197"/>
                    <a:pt x="268" y="197"/>
                  </a:cubicBezTo>
                  <a:cubicBezTo>
                    <a:pt x="268" y="191"/>
                    <a:pt x="263" y="186"/>
                    <a:pt x="257" y="186"/>
                  </a:cubicBezTo>
                  <a:cubicBezTo>
                    <a:pt x="236" y="186"/>
                    <a:pt x="236" y="186"/>
                    <a:pt x="236" y="186"/>
                  </a:cubicBezTo>
                  <a:cubicBezTo>
                    <a:pt x="230" y="186"/>
                    <a:pt x="225" y="191"/>
                    <a:pt x="225" y="197"/>
                  </a:cubicBezTo>
                  <a:cubicBezTo>
                    <a:pt x="225" y="212"/>
                    <a:pt x="225" y="212"/>
                    <a:pt x="225" y="212"/>
                  </a:cubicBezTo>
                  <a:cubicBezTo>
                    <a:pt x="225" y="218"/>
                    <a:pt x="230" y="223"/>
                    <a:pt x="236" y="223"/>
                  </a:cubicBezTo>
                  <a:cubicBezTo>
                    <a:pt x="239" y="223"/>
                    <a:pt x="239" y="223"/>
                    <a:pt x="239" y="223"/>
                  </a:cubicBezTo>
                  <a:cubicBezTo>
                    <a:pt x="239" y="235"/>
                    <a:pt x="239" y="235"/>
                    <a:pt x="239" y="235"/>
                  </a:cubicBezTo>
                  <a:cubicBezTo>
                    <a:pt x="172" y="235"/>
                    <a:pt x="172" y="235"/>
                    <a:pt x="172" y="235"/>
                  </a:cubicBezTo>
                  <a:cubicBezTo>
                    <a:pt x="172" y="223"/>
                    <a:pt x="172" y="223"/>
                    <a:pt x="172" y="223"/>
                  </a:cubicBezTo>
                  <a:cubicBezTo>
                    <a:pt x="174" y="223"/>
                    <a:pt x="174" y="223"/>
                    <a:pt x="174" y="223"/>
                  </a:cubicBezTo>
                  <a:cubicBezTo>
                    <a:pt x="180" y="223"/>
                    <a:pt x="185" y="218"/>
                    <a:pt x="185" y="212"/>
                  </a:cubicBezTo>
                  <a:cubicBezTo>
                    <a:pt x="185" y="197"/>
                    <a:pt x="185" y="197"/>
                    <a:pt x="185" y="197"/>
                  </a:cubicBezTo>
                  <a:cubicBezTo>
                    <a:pt x="185" y="191"/>
                    <a:pt x="180" y="186"/>
                    <a:pt x="174" y="186"/>
                  </a:cubicBezTo>
                  <a:cubicBezTo>
                    <a:pt x="153" y="186"/>
                    <a:pt x="153" y="186"/>
                    <a:pt x="153" y="186"/>
                  </a:cubicBezTo>
                  <a:cubicBezTo>
                    <a:pt x="147" y="186"/>
                    <a:pt x="142" y="191"/>
                    <a:pt x="142" y="197"/>
                  </a:cubicBezTo>
                  <a:cubicBezTo>
                    <a:pt x="142" y="212"/>
                    <a:pt x="142" y="212"/>
                    <a:pt x="142" y="212"/>
                  </a:cubicBezTo>
                  <a:cubicBezTo>
                    <a:pt x="142" y="218"/>
                    <a:pt x="147" y="223"/>
                    <a:pt x="153" y="223"/>
                  </a:cubicBezTo>
                  <a:cubicBezTo>
                    <a:pt x="156" y="223"/>
                    <a:pt x="156" y="223"/>
                    <a:pt x="156" y="223"/>
                  </a:cubicBezTo>
                  <a:cubicBezTo>
                    <a:pt x="156" y="235"/>
                    <a:pt x="156" y="235"/>
                    <a:pt x="156" y="235"/>
                  </a:cubicBezTo>
                  <a:cubicBezTo>
                    <a:pt x="88" y="235"/>
                    <a:pt x="88" y="235"/>
                    <a:pt x="88" y="235"/>
                  </a:cubicBezTo>
                  <a:cubicBezTo>
                    <a:pt x="88" y="223"/>
                    <a:pt x="88" y="223"/>
                    <a:pt x="88" y="223"/>
                  </a:cubicBezTo>
                  <a:cubicBezTo>
                    <a:pt x="91" y="223"/>
                    <a:pt x="91" y="223"/>
                    <a:pt x="91" y="223"/>
                  </a:cubicBezTo>
                  <a:cubicBezTo>
                    <a:pt x="97" y="223"/>
                    <a:pt x="102" y="218"/>
                    <a:pt x="102" y="212"/>
                  </a:cubicBezTo>
                  <a:cubicBezTo>
                    <a:pt x="102" y="197"/>
                    <a:pt x="102" y="197"/>
                    <a:pt x="102" y="197"/>
                  </a:cubicBezTo>
                  <a:cubicBezTo>
                    <a:pt x="102" y="191"/>
                    <a:pt x="97" y="186"/>
                    <a:pt x="91" y="186"/>
                  </a:cubicBezTo>
                  <a:cubicBezTo>
                    <a:pt x="70" y="186"/>
                    <a:pt x="70" y="186"/>
                    <a:pt x="70" y="186"/>
                  </a:cubicBezTo>
                  <a:cubicBezTo>
                    <a:pt x="64" y="186"/>
                    <a:pt x="59" y="191"/>
                    <a:pt x="59" y="197"/>
                  </a:cubicBezTo>
                  <a:cubicBezTo>
                    <a:pt x="59" y="212"/>
                    <a:pt x="59" y="212"/>
                    <a:pt x="59" y="212"/>
                  </a:cubicBezTo>
                  <a:cubicBezTo>
                    <a:pt x="59" y="218"/>
                    <a:pt x="64" y="223"/>
                    <a:pt x="70" y="223"/>
                  </a:cubicBezTo>
                  <a:cubicBezTo>
                    <a:pt x="72" y="223"/>
                    <a:pt x="72" y="223"/>
                    <a:pt x="72" y="223"/>
                  </a:cubicBezTo>
                  <a:cubicBezTo>
                    <a:pt x="72" y="263"/>
                    <a:pt x="72" y="263"/>
                    <a:pt x="72" y="263"/>
                  </a:cubicBezTo>
                  <a:cubicBezTo>
                    <a:pt x="70" y="263"/>
                    <a:pt x="70" y="263"/>
                    <a:pt x="70" y="263"/>
                  </a:cubicBezTo>
                  <a:cubicBezTo>
                    <a:pt x="64" y="263"/>
                    <a:pt x="59" y="268"/>
                    <a:pt x="59" y="275"/>
                  </a:cubicBezTo>
                  <a:cubicBezTo>
                    <a:pt x="59" y="289"/>
                    <a:pt x="59" y="289"/>
                    <a:pt x="59" y="289"/>
                  </a:cubicBezTo>
                  <a:cubicBezTo>
                    <a:pt x="59" y="296"/>
                    <a:pt x="64" y="301"/>
                    <a:pt x="70" y="301"/>
                  </a:cubicBezTo>
                  <a:cubicBezTo>
                    <a:pt x="91" y="301"/>
                    <a:pt x="91" y="301"/>
                    <a:pt x="91" y="301"/>
                  </a:cubicBezTo>
                  <a:cubicBezTo>
                    <a:pt x="97" y="301"/>
                    <a:pt x="102" y="296"/>
                    <a:pt x="102" y="289"/>
                  </a:cubicBezTo>
                  <a:cubicBezTo>
                    <a:pt x="102" y="275"/>
                    <a:pt x="102" y="275"/>
                    <a:pt x="102" y="275"/>
                  </a:cubicBezTo>
                  <a:cubicBezTo>
                    <a:pt x="102" y="268"/>
                    <a:pt x="97" y="263"/>
                    <a:pt x="91" y="263"/>
                  </a:cubicBezTo>
                  <a:cubicBezTo>
                    <a:pt x="88" y="263"/>
                    <a:pt x="88" y="263"/>
                    <a:pt x="88" y="263"/>
                  </a:cubicBezTo>
                  <a:cubicBezTo>
                    <a:pt x="88" y="251"/>
                    <a:pt x="88" y="251"/>
                    <a:pt x="88" y="251"/>
                  </a:cubicBezTo>
                  <a:cubicBezTo>
                    <a:pt x="156" y="251"/>
                    <a:pt x="156" y="251"/>
                    <a:pt x="156" y="251"/>
                  </a:cubicBezTo>
                  <a:cubicBezTo>
                    <a:pt x="156" y="263"/>
                    <a:pt x="156" y="263"/>
                    <a:pt x="156" y="263"/>
                  </a:cubicBezTo>
                  <a:cubicBezTo>
                    <a:pt x="153" y="263"/>
                    <a:pt x="153" y="263"/>
                    <a:pt x="153" y="263"/>
                  </a:cubicBezTo>
                  <a:cubicBezTo>
                    <a:pt x="147" y="263"/>
                    <a:pt x="142" y="268"/>
                    <a:pt x="142" y="275"/>
                  </a:cubicBezTo>
                  <a:cubicBezTo>
                    <a:pt x="142" y="289"/>
                    <a:pt x="142" y="289"/>
                    <a:pt x="142" y="289"/>
                  </a:cubicBezTo>
                  <a:cubicBezTo>
                    <a:pt x="142" y="296"/>
                    <a:pt x="147" y="301"/>
                    <a:pt x="153" y="301"/>
                  </a:cubicBezTo>
                  <a:cubicBezTo>
                    <a:pt x="174" y="301"/>
                    <a:pt x="174" y="301"/>
                    <a:pt x="174" y="301"/>
                  </a:cubicBezTo>
                  <a:cubicBezTo>
                    <a:pt x="180" y="301"/>
                    <a:pt x="185" y="296"/>
                    <a:pt x="185" y="289"/>
                  </a:cubicBezTo>
                  <a:cubicBezTo>
                    <a:pt x="185" y="275"/>
                    <a:pt x="185" y="275"/>
                    <a:pt x="185" y="275"/>
                  </a:cubicBezTo>
                  <a:cubicBezTo>
                    <a:pt x="185" y="268"/>
                    <a:pt x="180" y="263"/>
                    <a:pt x="174" y="263"/>
                  </a:cubicBezTo>
                  <a:cubicBezTo>
                    <a:pt x="172" y="263"/>
                    <a:pt x="172" y="263"/>
                    <a:pt x="172" y="263"/>
                  </a:cubicBezTo>
                  <a:cubicBezTo>
                    <a:pt x="172" y="251"/>
                    <a:pt x="172" y="251"/>
                    <a:pt x="172" y="251"/>
                  </a:cubicBezTo>
                  <a:cubicBezTo>
                    <a:pt x="239" y="251"/>
                    <a:pt x="239" y="251"/>
                    <a:pt x="239" y="251"/>
                  </a:cubicBezTo>
                  <a:cubicBezTo>
                    <a:pt x="239" y="263"/>
                    <a:pt x="239" y="263"/>
                    <a:pt x="239" y="263"/>
                  </a:cubicBezTo>
                  <a:cubicBezTo>
                    <a:pt x="236" y="263"/>
                    <a:pt x="236" y="263"/>
                    <a:pt x="236" y="263"/>
                  </a:cubicBezTo>
                  <a:cubicBezTo>
                    <a:pt x="230" y="263"/>
                    <a:pt x="225" y="268"/>
                    <a:pt x="225" y="275"/>
                  </a:cubicBezTo>
                  <a:cubicBezTo>
                    <a:pt x="225" y="289"/>
                    <a:pt x="225" y="289"/>
                    <a:pt x="225" y="289"/>
                  </a:cubicBezTo>
                  <a:cubicBezTo>
                    <a:pt x="225" y="296"/>
                    <a:pt x="230" y="301"/>
                    <a:pt x="236" y="301"/>
                  </a:cubicBezTo>
                  <a:cubicBezTo>
                    <a:pt x="257" y="301"/>
                    <a:pt x="257" y="301"/>
                    <a:pt x="257" y="301"/>
                  </a:cubicBezTo>
                  <a:cubicBezTo>
                    <a:pt x="263" y="301"/>
                    <a:pt x="268" y="296"/>
                    <a:pt x="268" y="289"/>
                  </a:cubicBezTo>
                  <a:cubicBezTo>
                    <a:pt x="268" y="275"/>
                    <a:pt x="268" y="275"/>
                    <a:pt x="268" y="275"/>
                  </a:cubicBezTo>
                  <a:cubicBezTo>
                    <a:pt x="268" y="268"/>
                    <a:pt x="263" y="263"/>
                    <a:pt x="257" y="263"/>
                  </a:cubicBezTo>
                  <a:cubicBezTo>
                    <a:pt x="255" y="263"/>
                    <a:pt x="255" y="263"/>
                    <a:pt x="255" y="263"/>
                  </a:cubicBezTo>
                  <a:cubicBezTo>
                    <a:pt x="255" y="251"/>
                    <a:pt x="255" y="251"/>
                    <a:pt x="255" y="251"/>
                  </a:cubicBezTo>
                  <a:cubicBezTo>
                    <a:pt x="322" y="251"/>
                    <a:pt x="322" y="251"/>
                    <a:pt x="322" y="251"/>
                  </a:cubicBezTo>
                  <a:cubicBezTo>
                    <a:pt x="322" y="263"/>
                    <a:pt x="322" y="263"/>
                    <a:pt x="322" y="263"/>
                  </a:cubicBezTo>
                  <a:cubicBezTo>
                    <a:pt x="320" y="263"/>
                    <a:pt x="320" y="263"/>
                    <a:pt x="320" y="263"/>
                  </a:cubicBezTo>
                  <a:cubicBezTo>
                    <a:pt x="313" y="263"/>
                    <a:pt x="308" y="268"/>
                    <a:pt x="308" y="275"/>
                  </a:cubicBezTo>
                  <a:cubicBezTo>
                    <a:pt x="308" y="289"/>
                    <a:pt x="308" y="289"/>
                    <a:pt x="308" y="289"/>
                  </a:cubicBezTo>
                  <a:cubicBezTo>
                    <a:pt x="308" y="296"/>
                    <a:pt x="313" y="301"/>
                    <a:pt x="320" y="301"/>
                  </a:cubicBezTo>
                  <a:cubicBezTo>
                    <a:pt x="340" y="301"/>
                    <a:pt x="340" y="301"/>
                    <a:pt x="340" y="301"/>
                  </a:cubicBezTo>
                  <a:cubicBezTo>
                    <a:pt x="347" y="301"/>
                    <a:pt x="352" y="296"/>
                    <a:pt x="352" y="289"/>
                  </a:cubicBezTo>
                  <a:cubicBezTo>
                    <a:pt x="352" y="275"/>
                    <a:pt x="352" y="275"/>
                    <a:pt x="352" y="275"/>
                  </a:cubicBezTo>
                  <a:cubicBezTo>
                    <a:pt x="352" y="268"/>
                    <a:pt x="347" y="263"/>
                    <a:pt x="340" y="263"/>
                  </a:cubicBezTo>
                  <a:cubicBezTo>
                    <a:pt x="338" y="263"/>
                    <a:pt x="338" y="263"/>
                    <a:pt x="338" y="263"/>
                  </a:cubicBezTo>
                  <a:cubicBezTo>
                    <a:pt x="338" y="223"/>
                    <a:pt x="338" y="223"/>
                    <a:pt x="338" y="223"/>
                  </a:cubicBezTo>
                  <a:lnTo>
                    <a:pt x="340" y="223"/>
                  </a:lnTo>
                  <a:close/>
                  <a:moveTo>
                    <a:pt x="102" y="88"/>
                  </a:moveTo>
                  <a:cubicBezTo>
                    <a:pt x="133" y="57"/>
                    <a:pt x="133" y="57"/>
                    <a:pt x="133" y="57"/>
                  </a:cubicBezTo>
                  <a:cubicBezTo>
                    <a:pt x="136" y="54"/>
                    <a:pt x="141" y="54"/>
                    <a:pt x="144" y="57"/>
                  </a:cubicBezTo>
                  <a:cubicBezTo>
                    <a:pt x="147" y="61"/>
                    <a:pt x="147" y="66"/>
                    <a:pt x="144" y="69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242" y="86"/>
                    <a:pt x="242" y="86"/>
                    <a:pt x="242" y="86"/>
                  </a:cubicBezTo>
                  <a:cubicBezTo>
                    <a:pt x="247" y="86"/>
                    <a:pt x="250" y="90"/>
                    <a:pt x="250" y="94"/>
                  </a:cubicBezTo>
                  <a:cubicBezTo>
                    <a:pt x="250" y="98"/>
                    <a:pt x="247" y="102"/>
                    <a:pt x="242" y="102"/>
                  </a:cubicBezTo>
                  <a:cubicBezTo>
                    <a:pt x="127" y="102"/>
                    <a:pt x="127" y="102"/>
                    <a:pt x="127" y="102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7" y="122"/>
                    <a:pt x="147" y="127"/>
                    <a:pt x="144" y="130"/>
                  </a:cubicBezTo>
                  <a:cubicBezTo>
                    <a:pt x="143" y="132"/>
                    <a:pt x="141" y="132"/>
                    <a:pt x="139" y="132"/>
                  </a:cubicBezTo>
                  <a:cubicBezTo>
                    <a:pt x="137" y="132"/>
                    <a:pt x="135" y="132"/>
                    <a:pt x="133" y="130"/>
                  </a:cubicBezTo>
                  <a:cubicBezTo>
                    <a:pt x="102" y="99"/>
                    <a:pt x="102" y="99"/>
                    <a:pt x="102" y="99"/>
                  </a:cubicBezTo>
                  <a:cubicBezTo>
                    <a:pt x="99" y="96"/>
                    <a:pt x="99" y="91"/>
                    <a:pt x="102" y="88"/>
                  </a:cubicBezTo>
                  <a:moveTo>
                    <a:pt x="308" y="139"/>
                  </a:moveTo>
                  <a:cubicBezTo>
                    <a:pt x="277" y="170"/>
                    <a:pt x="277" y="170"/>
                    <a:pt x="277" y="170"/>
                  </a:cubicBezTo>
                  <a:cubicBezTo>
                    <a:pt x="274" y="173"/>
                    <a:pt x="269" y="173"/>
                    <a:pt x="266" y="170"/>
                  </a:cubicBezTo>
                  <a:cubicBezTo>
                    <a:pt x="263" y="167"/>
                    <a:pt x="263" y="162"/>
                    <a:pt x="266" y="159"/>
                  </a:cubicBezTo>
                  <a:cubicBezTo>
                    <a:pt x="283" y="141"/>
                    <a:pt x="283" y="141"/>
                    <a:pt x="283" y="141"/>
                  </a:cubicBezTo>
                  <a:cubicBezTo>
                    <a:pt x="168" y="141"/>
                    <a:pt x="168" y="141"/>
                    <a:pt x="168" y="141"/>
                  </a:cubicBezTo>
                  <a:cubicBezTo>
                    <a:pt x="164" y="141"/>
                    <a:pt x="160" y="138"/>
                    <a:pt x="160" y="133"/>
                  </a:cubicBezTo>
                  <a:cubicBezTo>
                    <a:pt x="160" y="129"/>
                    <a:pt x="164" y="125"/>
                    <a:pt x="168" y="125"/>
                  </a:cubicBezTo>
                  <a:cubicBezTo>
                    <a:pt x="283" y="125"/>
                    <a:pt x="283" y="125"/>
                    <a:pt x="283" y="125"/>
                  </a:cubicBezTo>
                  <a:cubicBezTo>
                    <a:pt x="266" y="109"/>
                    <a:pt x="266" y="109"/>
                    <a:pt x="266" y="109"/>
                  </a:cubicBezTo>
                  <a:cubicBezTo>
                    <a:pt x="263" y="105"/>
                    <a:pt x="263" y="100"/>
                    <a:pt x="266" y="97"/>
                  </a:cubicBezTo>
                  <a:cubicBezTo>
                    <a:pt x="268" y="96"/>
                    <a:pt x="270" y="95"/>
                    <a:pt x="272" y="95"/>
                  </a:cubicBezTo>
                  <a:cubicBezTo>
                    <a:pt x="274" y="95"/>
                    <a:pt x="276" y="96"/>
                    <a:pt x="277" y="97"/>
                  </a:cubicBezTo>
                  <a:cubicBezTo>
                    <a:pt x="308" y="128"/>
                    <a:pt x="308" y="128"/>
                    <a:pt x="308" y="128"/>
                  </a:cubicBezTo>
                  <a:cubicBezTo>
                    <a:pt x="311" y="131"/>
                    <a:pt x="311" y="136"/>
                    <a:pt x="308" y="139"/>
                  </a:cubicBezTo>
                </a:path>
              </a:pathLst>
            </a:custGeom>
            <a:solidFill>
              <a:srgbClr val="5052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38" tIns="1079973" rIns="91438" bIns="45719" anchor="ctr"/>
            <a:lstStyle/>
            <a:p>
              <a:endParaRPr lang="en-US" dirty="0"/>
            </a:p>
          </p:txBody>
        </p:sp>
        <p:sp>
          <p:nvSpPr>
            <p:cNvPr id="30" name="Text Box 30"/>
            <p:cNvSpPr txBox="1">
              <a:spLocks noChangeAspect="1" noChangeArrowheads="1"/>
            </p:cNvSpPr>
            <p:nvPr/>
          </p:nvSpPr>
          <p:spPr bwMode="auto">
            <a:xfrm>
              <a:off x="552151" y="4548105"/>
              <a:ext cx="323850" cy="220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lr>
                  <a:srgbClr val="00A9D4"/>
                </a:buClr>
                <a:buFont typeface="Arial" pitchFamily="34" charset="0"/>
                <a:buChar char="›"/>
                <a:defRPr sz="24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Font typeface="Ericsson Capital TT" pitchFamily="2" charset="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92CCE5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Font typeface="Ericsson Capital TT" pitchFamily="2" charset="0"/>
                <a:buChar char="-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endParaRPr lang="en-US" altLang="en-US" sz="900" dirty="0"/>
            </a:p>
          </p:txBody>
        </p:sp>
        <p:pic>
          <p:nvPicPr>
            <p:cNvPr id="31" name="Picture 6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389" y="4359191"/>
              <a:ext cx="316706" cy="1984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2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cxnSp>
        <p:nvCxnSpPr>
          <p:cNvPr id="48" name="Straight Arrow Connector 84"/>
          <p:cNvCxnSpPr>
            <a:cxnSpLocks noChangeShapeType="1"/>
          </p:cNvCxnSpPr>
          <p:nvPr/>
        </p:nvCxnSpPr>
        <p:spPr bwMode="auto">
          <a:xfrm>
            <a:off x="1554508" y="3727450"/>
            <a:ext cx="5953" cy="322263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" name="Straight Arrow Connector 84"/>
          <p:cNvCxnSpPr>
            <a:cxnSpLocks noChangeShapeType="1"/>
          </p:cNvCxnSpPr>
          <p:nvPr/>
        </p:nvCxnSpPr>
        <p:spPr bwMode="auto">
          <a:xfrm>
            <a:off x="3583981" y="3727450"/>
            <a:ext cx="5953" cy="322263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" name="Freeform 49"/>
          <p:cNvSpPr/>
          <p:nvPr/>
        </p:nvSpPr>
        <p:spPr>
          <a:xfrm>
            <a:off x="960698" y="4659067"/>
            <a:ext cx="2539475" cy="260173"/>
          </a:xfrm>
          <a:custGeom>
            <a:avLst/>
            <a:gdLst>
              <a:gd name="connsiteX0" fmla="*/ 0 w 2303362"/>
              <a:gd name="connsiteY0" fmla="*/ 0 h 266218"/>
              <a:gd name="connsiteX1" fmla="*/ 1331088 w 2303362"/>
              <a:gd name="connsiteY1" fmla="*/ 150471 h 266218"/>
              <a:gd name="connsiteX2" fmla="*/ 1909823 w 2303362"/>
              <a:gd name="connsiteY2" fmla="*/ 104172 h 266218"/>
              <a:gd name="connsiteX3" fmla="*/ 2303362 w 2303362"/>
              <a:gd name="connsiteY3" fmla="*/ 266218 h 266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362" h="266218">
                <a:moveTo>
                  <a:pt x="0" y="0"/>
                </a:moveTo>
                <a:lnTo>
                  <a:pt x="1331088" y="150471"/>
                </a:lnTo>
                <a:lnTo>
                  <a:pt x="1909823" y="104172"/>
                </a:lnTo>
                <a:lnTo>
                  <a:pt x="2303362" y="266218"/>
                </a:lnTo>
              </a:path>
            </a:pathLst>
          </a:cu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Group 45"/>
          <p:cNvGrpSpPr/>
          <p:nvPr/>
        </p:nvGrpSpPr>
        <p:grpSpPr>
          <a:xfrm>
            <a:off x="2135" y="3621170"/>
            <a:ext cx="500008" cy="514146"/>
            <a:chOff x="533099" y="4157579"/>
            <a:chExt cx="366715" cy="693736"/>
          </a:xfrm>
        </p:grpSpPr>
        <p:pic>
          <p:nvPicPr>
            <p:cNvPr id="47" name="Bildobjekt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101" y="4359191"/>
              <a:ext cx="366713" cy="492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" name="Freeform 10"/>
            <p:cNvSpPr>
              <a:spLocks noChangeAspect="1" noEditPoints="1"/>
            </p:cNvSpPr>
            <p:nvPr/>
          </p:nvSpPr>
          <p:spPr bwMode="auto">
            <a:xfrm>
              <a:off x="533099" y="4157579"/>
              <a:ext cx="359570" cy="690563"/>
            </a:xfrm>
            <a:custGeom>
              <a:avLst/>
              <a:gdLst>
                <a:gd name="T0" fmla="*/ 2147483647 w 410"/>
                <a:gd name="T1" fmla="*/ 2147483647 h 589"/>
                <a:gd name="T2" fmla="*/ 2147483647 w 410"/>
                <a:gd name="T3" fmla="*/ 2147483647 h 589"/>
                <a:gd name="T4" fmla="*/ 2147483647 w 410"/>
                <a:gd name="T5" fmla="*/ 2147483647 h 589"/>
                <a:gd name="T6" fmla="*/ 2147483647 w 410"/>
                <a:gd name="T7" fmla="*/ 2147483647 h 589"/>
                <a:gd name="T8" fmla="*/ 0 w 410"/>
                <a:gd name="T9" fmla="*/ 2147483647 h 589"/>
                <a:gd name="T10" fmla="*/ 2147483647 w 410"/>
                <a:gd name="T11" fmla="*/ 2147483647 h 589"/>
                <a:gd name="T12" fmla="*/ 2147483647 w 410"/>
                <a:gd name="T13" fmla="*/ 2147483647 h 589"/>
                <a:gd name="T14" fmla="*/ 2147483647 w 410"/>
                <a:gd name="T15" fmla="*/ 2147483647 h 589"/>
                <a:gd name="T16" fmla="*/ 2147483647 w 410"/>
                <a:gd name="T17" fmla="*/ 2147483647 h 589"/>
                <a:gd name="T18" fmla="*/ 2147483647 w 410"/>
                <a:gd name="T19" fmla="*/ 2147483647 h 589"/>
                <a:gd name="T20" fmla="*/ 2147483647 w 410"/>
                <a:gd name="T21" fmla="*/ 2147483647 h 589"/>
                <a:gd name="T22" fmla="*/ 2147483647 w 410"/>
                <a:gd name="T23" fmla="*/ 2147483647 h 589"/>
                <a:gd name="T24" fmla="*/ 2147483647 w 410"/>
                <a:gd name="T25" fmla="*/ 2147483647 h 589"/>
                <a:gd name="T26" fmla="*/ 2147483647 w 410"/>
                <a:gd name="T27" fmla="*/ 2147483647 h 589"/>
                <a:gd name="T28" fmla="*/ 2147483647 w 410"/>
                <a:gd name="T29" fmla="*/ 2147483647 h 589"/>
                <a:gd name="T30" fmla="*/ 2147483647 w 410"/>
                <a:gd name="T31" fmla="*/ 2147483647 h 589"/>
                <a:gd name="T32" fmla="*/ 2147483647 w 410"/>
                <a:gd name="T33" fmla="*/ 2147483647 h 589"/>
                <a:gd name="T34" fmla="*/ 2147483647 w 410"/>
                <a:gd name="T35" fmla="*/ 2147483647 h 589"/>
                <a:gd name="T36" fmla="*/ 2147483647 w 410"/>
                <a:gd name="T37" fmla="*/ 2147483647 h 589"/>
                <a:gd name="T38" fmla="*/ 2147483647 w 410"/>
                <a:gd name="T39" fmla="*/ 2147483647 h 589"/>
                <a:gd name="T40" fmla="*/ 2147483647 w 410"/>
                <a:gd name="T41" fmla="*/ 2147483647 h 589"/>
                <a:gd name="T42" fmla="*/ 2147483647 w 410"/>
                <a:gd name="T43" fmla="*/ 2147483647 h 589"/>
                <a:gd name="T44" fmla="*/ 2147483647 w 410"/>
                <a:gd name="T45" fmla="*/ 2147483647 h 589"/>
                <a:gd name="T46" fmla="*/ 2147483647 w 410"/>
                <a:gd name="T47" fmla="*/ 2147483647 h 589"/>
                <a:gd name="T48" fmla="*/ 2147483647 w 410"/>
                <a:gd name="T49" fmla="*/ 2147483647 h 589"/>
                <a:gd name="T50" fmla="*/ 2147483647 w 410"/>
                <a:gd name="T51" fmla="*/ 2147483647 h 589"/>
                <a:gd name="T52" fmla="*/ 2147483647 w 410"/>
                <a:gd name="T53" fmla="*/ 2147483647 h 589"/>
                <a:gd name="T54" fmla="*/ 2147483647 w 410"/>
                <a:gd name="T55" fmla="*/ 2147483647 h 589"/>
                <a:gd name="T56" fmla="*/ 2147483647 w 410"/>
                <a:gd name="T57" fmla="*/ 2147483647 h 589"/>
                <a:gd name="T58" fmla="*/ 2147483647 w 410"/>
                <a:gd name="T59" fmla="*/ 2147483647 h 589"/>
                <a:gd name="T60" fmla="*/ 2147483647 w 410"/>
                <a:gd name="T61" fmla="*/ 2147483647 h 589"/>
                <a:gd name="T62" fmla="*/ 2147483647 w 410"/>
                <a:gd name="T63" fmla="*/ 2147483647 h 589"/>
                <a:gd name="T64" fmla="*/ 2147483647 w 410"/>
                <a:gd name="T65" fmla="*/ 2147483647 h 589"/>
                <a:gd name="T66" fmla="*/ 2147483647 w 410"/>
                <a:gd name="T67" fmla="*/ 2147483647 h 589"/>
                <a:gd name="T68" fmla="*/ 2147483647 w 410"/>
                <a:gd name="T69" fmla="*/ 2147483647 h 589"/>
                <a:gd name="T70" fmla="*/ 2147483647 w 410"/>
                <a:gd name="T71" fmla="*/ 2147483647 h 589"/>
                <a:gd name="T72" fmla="*/ 2147483647 w 410"/>
                <a:gd name="T73" fmla="*/ 2147483647 h 589"/>
                <a:gd name="T74" fmla="*/ 2147483647 w 410"/>
                <a:gd name="T75" fmla="*/ 2147483647 h 589"/>
                <a:gd name="T76" fmla="*/ 2147483647 w 410"/>
                <a:gd name="T77" fmla="*/ 2147483647 h 589"/>
                <a:gd name="T78" fmla="*/ 2147483647 w 410"/>
                <a:gd name="T79" fmla="*/ 2147483647 h 589"/>
                <a:gd name="T80" fmla="*/ 2147483647 w 410"/>
                <a:gd name="T81" fmla="*/ 2147483647 h 589"/>
                <a:gd name="T82" fmla="*/ 2147483647 w 410"/>
                <a:gd name="T83" fmla="*/ 2147483647 h 589"/>
                <a:gd name="T84" fmla="*/ 2147483647 w 410"/>
                <a:gd name="T85" fmla="*/ 2147483647 h 589"/>
                <a:gd name="T86" fmla="*/ 2147483647 w 410"/>
                <a:gd name="T87" fmla="*/ 2147483647 h 589"/>
                <a:gd name="T88" fmla="*/ 2147483647 w 410"/>
                <a:gd name="T89" fmla="*/ 2147483647 h 589"/>
                <a:gd name="T90" fmla="*/ 2147483647 w 410"/>
                <a:gd name="T91" fmla="*/ 2147483647 h 589"/>
                <a:gd name="T92" fmla="*/ 2147483647 w 410"/>
                <a:gd name="T93" fmla="*/ 2147483647 h 589"/>
                <a:gd name="T94" fmla="*/ 2147483647 w 410"/>
                <a:gd name="T95" fmla="*/ 2147483647 h 58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10"/>
                <a:gd name="T145" fmla="*/ 0 h 589"/>
                <a:gd name="T146" fmla="*/ 410 w 410"/>
                <a:gd name="T147" fmla="*/ 589 h 589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10" h="589">
                  <a:moveTo>
                    <a:pt x="402" y="229"/>
                  </a:moveTo>
                  <a:cubicBezTo>
                    <a:pt x="397" y="229"/>
                    <a:pt x="394" y="233"/>
                    <a:pt x="394" y="237"/>
                  </a:cubicBezTo>
                  <a:cubicBezTo>
                    <a:pt x="394" y="549"/>
                    <a:pt x="394" y="549"/>
                    <a:pt x="394" y="549"/>
                  </a:cubicBezTo>
                  <a:cubicBezTo>
                    <a:pt x="394" y="562"/>
                    <a:pt x="383" y="573"/>
                    <a:pt x="370" y="573"/>
                  </a:cubicBezTo>
                  <a:cubicBezTo>
                    <a:pt x="41" y="573"/>
                    <a:pt x="41" y="573"/>
                    <a:pt x="41" y="573"/>
                  </a:cubicBezTo>
                  <a:cubicBezTo>
                    <a:pt x="27" y="573"/>
                    <a:pt x="17" y="562"/>
                    <a:pt x="16" y="549"/>
                  </a:cubicBezTo>
                  <a:cubicBezTo>
                    <a:pt x="16" y="205"/>
                    <a:pt x="16" y="205"/>
                    <a:pt x="16" y="205"/>
                  </a:cubicBezTo>
                  <a:cubicBezTo>
                    <a:pt x="17" y="101"/>
                    <a:pt x="101" y="16"/>
                    <a:pt x="205" y="16"/>
                  </a:cubicBezTo>
                  <a:cubicBezTo>
                    <a:pt x="309" y="16"/>
                    <a:pt x="394" y="101"/>
                    <a:pt x="394" y="205"/>
                  </a:cubicBezTo>
                  <a:cubicBezTo>
                    <a:pt x="394" y="209"/>
                    <a:pt x="397" y="213"/>
                    <a:pt x="402" y="213"/>
                  </a:cubicBezTo>
                  <a:cubicBezTo>
                    <a:pt x="406" y="213"/>
                    <a:pt x="410" y="209"/>
                    <a:pt x="410" y="205"/>
                  </a:cubicBezTo>
                  <a:cubicBezTo>
                    <a:pt x="410" y="205"/>
                    <a:pt x="410" y="205"/>
                    <a:pt x="410" y="205"/>
                  </a:cubicBezTo>
                  <a:cubicBezTo>
                    <a:pt x="410" y="92"/>
                    <a:pt x="318" y="0"/>
                    <a:pt x="205" y="0"/>
                  </a:cubicBezTo>
                  <a:cubicBezTo>
                    <a:pt x="92" y="0"/>
                    <a:pt x="0" y="92"/>
                    <a:pt x="0" y="205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549"/>
                    <a:pt x="1" y="549"/>
                    <a:pt x="1" y="549"/>
                  </a:cubicBezTo>
                  <a:cubicBezTo>
                    <a:pt x="1" y="571"/>
                    <a:pt x="18" y="589"/>
                    <a:pt x="41" y="589"/>
                  </a:cubicBezTo>
                  <a:cubicBezTo>
                    <a:pt x="370" y="589"/>
                    <a:pt x="370" y="589"/>
                    <a:pt x="370" y="589"/>
                  </a:cubicBezTo>
                  <a:cubicBezTo>
                    <a:pt x="392" y="589"/>
                    <a:pt x="410" y="571"/>
                    <a:pt x="410" y="549"/>
                  </a:cubicBezTo>
                  <a:cubicBezTo>
                    <a:pt x="410" y="237"/>
                    <a:pt x="410" y="237"/>
                    <a:pt x="410" y="237"/>
                  </a:cubicBezTo>
                  <a:cubicBezTo>
                    <a:pt x="410" y="233"/>
                    <a:pt x="406" y="229"/>
                    <a:pt x="402" y="229"/>
                  </a:cubicBezTo>
                  <a:moveTo>
                    <a:pt x="340" y="223"/>
                  </a:moveTo>
                  <a:cubicBezTo>
                    <a:pt x="347" y="223"/>
                    <a:pt x="352" y="218"/>
                    <a:pt x="352" y="212"/>
                  </a:cubicBezTo>
                  <a:cubicBezTo>
                    <a:pt x="352" y="197"/>
                    <a:pt x="352" y="197"/>
                    <a:pt x="352" y="197"/>
                  </a:cubicBezTo>
                  <a:cubicBezTo>
                    <a:pt x="352" y="191"/>
                    <a:pt x="347" y="186"/>
                    <a:pt x="340" y="186"/>
                  </a:cubicBezTo>
                  <a:cubicBezTo>
                    <a:pt x="320" y="186"/>
                    <a:pt x="320" y="186"/>
                    <a:pt x="320" y="186"/>
                  </a:cubicBezTo>
                  <a:cubicBezTo>
                    <a:pt x="313" y="186"/>
                    <a:pt x="308" y="191"/>
                    <a:pt x="308" y="197"/>
                  </a:cubicBezTo>
                  <a:cubicBezTo>
                    <a:pt x="308" y="212"/>
                    <a:pt x="308" y="212"/>
                    <a:pt x="308" y="212"/>
                  </a:cubicBezTo>
                  <a:cubicBezTo>
                    <a:pt x="308" y="218"/>
                    <a:pt x="313" y="223"/>
                    <a:pt x="320" y="223"/>
                  </a:cubicBezTo>
                  <a:cubicBezTo>
                    <a:pt x="322" y="223"/>
                    <a:pt x="322" y="223"/>
                    <a:pt x="322" y="223"/>
                  </a:cubicBezTo>
                  <a:cubicBezTo>
                    <a:pt x="322" y="235"/>
                    <a:pt x="322" y="235"/>
                    <a:pt x="322" y="235"/>
                  </a:cubicBezTo>
                  <a:cubicBezTo>
                    <a:pt x="255" y="235"/>
                    <a:pt x="255" y="235"/>
                    <a:pt x="255" y="235"/>
                  </a:cubicBezTo>
                  <a:cubicBezTo>
                    <a:pt x="255" y="223"/>
                    <a:pt x="255" y="223"/>
                    <a:pt x="255" y="223"/>
                  </a:cubicBezTo>
                  <a:cubicBezTo>
                    <a:pt x="257" y="223"/>
                    <a:pt x="257" y="223"/>
                    <a:pt x="257" y="223"/>
                  </a:cubicBezTo>
                  <a:cubicBezTo>
                    <a:pt x="263" y="223"/>
                    <a:pt x="268" y="218"/>
                    <a:pt x="268" y="212"/>
                  </a:cubicBezTo>
                  <a:cubicBezTo>
                    <a:pt x="268" y="197"/>
                    <a:pt x="268" y="197"/>
                    <a:pt x="268" y="197"/>
                  </a:cubicBezTo>
                  <a:cubicBezTo>
                    <a:pt x="268" y="191"/>
                    <a:pt x="263" y="186"/>
                    <a:pt x="257" y="186"/>
                  </a:cubicBezTo>
                  <a:cubicBezTo>
                    <a:pt x="236" y="186"/>
                    <a:pt x="236" y="186"/>
                    <a:pt x="236" y="186"/>
                  </a:cubicBezTo>
                  <a:cubicBezTo>
                    <a:pt x="230" y="186"/>
                    <a:pt x="225" y="191"/>
                    <a:pt x="225" y="197"/>
                  </a:cubicBezTo>
                  <a:cubicBezTo>
                    <a:pt x="225" y="212"/>
                    <a:pt x="225" y="212"/>
                    <a:pt x="225" y="212"/>
                  </a:cubicBezTo>
                  <a:cubicBezTo>
                    <a:pt x="225" y="218"/>
                    <a:pt x="230" y="223"/>
                    <a:pt x="236" y="223"/>
                  </a:cubicBezTo>
                  <a:cubicBezTo>
                    <a:pt x="239" y="223"/>
                    <a:pt x="239" y="223"/>
                    <a:pt x="239" y="223"/>
                  </a:cubicBezTo>
                  <a:cubicBezTo>
                    <a:pt x="239" y="235"/>
                    <a:pt x="239" y="235"/>
                    <a:pt x="239" y="235"/>
                  </a:cubicBezTo>
                  <a:cubicBezTo>
                    <a:pt x="172" y="235"/>
                    <a:pt x="172" y="235"/>
                    <a:pt x="172" y="235"/>
                  </a:cubicBezTo>
                  <a:cubicBezTo>
                    <a:pt x="172" y="223"/>
                    <a:pt x="172" y="223"/>
                    <a:pt x="172" y="223"/>
                  </a:cubicBezTo>
                  <a:cubicBezTo>
                    <a:pt x="174" y="223"/>
                    <a:pt x="174" y="223"/>
                    <a:pt x="174" y="223"/>
                  </a:cubicBezTo>
                  <a:cubicBezTo>
                    <a:pt x="180" y="223"/>
                    <a:pt x="185" y="218"/>
                    <a:pt x="185" y="212"/>
                  </a:cubicBezTo>
                  <a:cubicBezTo>
                    <a:pt x="185" y="197"/>
                    <a:pt x="185" y="197"/>
                    <a:pt x="185" y="197"/>
                  </a:cubicBezTo>
                  <a:cubicBezTo>
                    <a:pt x="185" y="191"/>
                    <a:pt x="180" y="186"/>
                    <a:pt x="174" y="186"/>
                  </a:cubicBezTo>
                  <a:cubicBezTo>
                    <a:pt x="153" y="186"/>
                    <a:pt x="153" y="186"/>
                    <a:pt x="153" y="186"/>
                  </a:cubicBezTo>
                  <a:cubicBezTo>
                    <a:pt x="147" y="186"/>
                    <a:pt x="142" y="191"/>
                    <a:pt x="142" y="197"/>
                  </a:cubicBezTo>
                  <a:cubicBezTo>
                    <a:pt x="142" y="212"/>
                    <a:pt x="142" y="212"/>
                    <a:pt x="142" y="212"/>
                  </a:cubicBezTo>
                  <a:cubicBezTo>
                    <a:pt x="142" y="218"/>
                    <a:pt x="147" y="223"/>
                    <a:pt x="153" y="223"/>
                  </a:cubicBezTo>
                  <a:cubicBezTo>
                    <a:pt x="156" y="223"/>
                    <a:pt x="156" y="223"/>
                    <a:pt x="156" y="223"/>
                  </a:cubicBezTo>
                  <a:cubicBezTo>
                    <a:pt x="156" y="235"/>
                    <a:pt x="156" y="235"/>
                    <a:pt x="156" y="235"/>
                  </a:cubicBezTo>
                  <a:cubicBezTo>
                    <a:pt x="88" y="235"/>
                    <a:pt x="88" y="235"/>
                    <a:pt x="88" y="235"/>
                  </a:cubicBezTo>
                  <a:cubicBezTo>
                    <a:pt x="88" y="223"/>
                    <a:pt x="88" y="223"/>
                    <a:pt x="88" y="223"/>
                  </a:cubicBezTo>
                  <a:cubicBezTo>
                    <a:pt x="91" y="223"/>
                    <a:pt x="91" y="223"/>
                    <a:pt x="91" y="223"/>
                  </a:cubicBezTo>
                  <a:cubicBezTo>
                    <a:pt x="97" y="223"/>
                    <a:pt x="102" y="218"/>
                    <a:pt x="102" y="212"/>
                  </a:cubicBezTo>
                  <a:cubicBezTo>
                    <a:pt x="102" y="197"/>
                    <a:pt x="102" y="197"/>
                    <a:pt x="102" y="197"/>
                  </a:cubicBezTo>
                  <a:cubicBezTo>
                    <a:pt x="102" y="191"/>
                    <a:pt x="97" y="186"/>
                    <a:pt x="91" y="186"/>
                  </a:cubicBezTo>
                  <a:cubicBezTo>
                    <a:pt x="70" y="186"/>
                    <a:pt x="70" y="186"/>
                    <a:pt x="70" y="186"/>
                  </a:cubicBezTo>
                  <a:cubicBezTo>
                    <a:pt x="64" y="186"/>
                    <a:pt x="59" y="191"/>
                    <a:pt x="59" y="197"/>
                  </a:cubicBezTo>
                  <a:cubicBezTo>
                    <a:pt x="59" y="212"/>
                    <a:pt x="59" y="212"/>
                    <a:pt x="59" y="212"/>
                  </a:cubicBezTo>
                  <a:cubicBezTo>
                    <a:pt x="59" y="218"/>
                    <a:pt x="64" y="223"/>
                    <a:pt x="70" y="223"/>
                  </a:cubicBezTo>
                  <a:cubicBezTo>
                    <a:pt x="72" y="223"/>
                    <a:pt x="72" y="223"/>
                    <a:pt x="72" y="223"/>
                  </a:cubicBezTo>
                  <a:cubicBezTo>
                    <a:pt x="72" y="263"/>
                    <a:pt x="72" y="263"/>
                    <a:pt x="72" y="263"/>
                  </a:cubicBezTo>
                  <a:cubicBezTo>
                    <a:pt x="70" y="263"/>
                    <a:pt x="70" y="263"/>
                    <a:pt x="70" y="263"/>
                  </a:cubicBezTo>
                  <a:cubicBezTo>
                    <a:pt x="64" y="263"/>
                    <a:pt x="59" y="268"/>
                    <a:pt x="59" y="275"/>
                  </a:cubicBezTo>
                  <a:cubicBezTo>
                    <a:pt x="59" y="289"/>
                    <a:pt x="59" y="289"/>
                    <a:pt x="59" y="289"/>
                  </a:cubicBezTo>
                  <a:cubicBezTo>
                    <a:pt x="59" y="296"/>
                    <a:pt x="64" y="301"/>
                    <a:pt x="70" y="301"/>
                  </a:cubicBezTo>
                  <a:cubicBezTo>
                    <a:pt x="91" y="301"/>
                    <a:pt x="91" y="301"/>
                    <a:pt x="91" y="301"/>
                  </a:cubicBezTo>
                  <a:cubicBezTo>
                    <a:pt x="97" y="301"/>
                    <a:pt x="102" y="296"/>
                    <a:pt x="102" y="289"/>
                  </a:cubicBezTo>
                  <a:cubicBezTo>
                    <a:pt x="102" y="275"/>
                    <a:pt x="102" y="275"/>
                    <a:pt x="102" y="275"/>
                  </a:cubicBezTo>
                  <a:cubicBezTo>
                    <a:pt x="102" y="268"/>
                    <a:pt x="97" y="263"/>
                    <a:pt x="91" y="263"/>
                  </a:cubicBezTo>
                  <a:cubicBezTo>
                    <a:pt x="88" y="263"/>
                    <a:pt x="88" y="263"/>
                    <a:pt x="88" y="263"/>
                  </a:cubicBezTo>
                  <a:cubicBezTo>
                    <a:pt x="88" y="251"/>
                    <a:pt x="88" y="251"/>
                    <a:pt x="88" y="251"/>
                  </a:cubicBezTo>
                  <a:cubicBezTo>
                    <a:pt x="156" y="251"/>
                    <a:pt x="156" y="251"/>
                    <a:pt x="156" y="251"/>
                  </a:cubicBezTo>
                  <a:cubicBezTo>
                    <a:pt x="156" y="263"/>
                    <a:pt x="156" y="263"/>
                    <a:pt x="156" y="263"/>
                  </a:cubicBezTo>
                  <a:cubicBezTo>
                    <a:pt x="153" y="263"/>
                    <a:pt x="153" y="263"/>
                    <a:pt x="153" y="263"/>
                  </a:cubicBezTo>
                  <a:cubicBezTo>
                    <a:pt x="147" y="263"/>
                    <a:pt x="142" y="268"/>
                    <a:pt x="142" y="275"/>
                  </a:cubicBezTo>
                  <a:cubicBezTo>
                    <a:pt x="142" y="289"/>
                    <a:pt x="142" y="289"/>
                    <a:pt x="142" y="289"/>
                  </a:cubicBezTo>
                  <a:cubicBezTo>
                    <a:pt x="142" y="296"/>
                    <a:pt x="147" y="301"/>
                    <a:pt x="153" y="301"/>
                  </a:cubicBezTo>
                  <a:cubicBezTo>
                    <a:pt x="174" y="301"/>
                    <a:pt x="174" y="301"/>
                    <a:pt x="174" y="301"/>
                  </a:cubicBezTo>
                  <a:cubicBezTo>
                    <a:pt x="180" y="301"/>
                    <a:pt x="185" y="296"/>
                    <a:pt x="185" y="289"/>
                  </a:cubicBezTo>
                  <a:cubicBezTo>
                    <a:pt x="185" y="275"/>
                    <a:pt x="185" y="275"/>
                    <a:pt x="185" y="275"/>
                  </a:cubicBezTo>
                  <a:cubicBezTo>
                    <a:pt x="185" y="268"/>
                    <a:pt x="180" y="263"/>
                    <a:pt x="174" y="263"/>
                  </a:cubicBezTo>
                  <a:cubicBezTo>
                    <a:pt x="172" y="263"/>
                    <a:pt x="172" y="263"/>
                    <a:pt x="172" y="263"/>
                  </a:cubicBezTo>
                  <a:cubicBezTo>
                    <a:pt x="172" y="251"/>
                    <a:pt x="172" y="251"/>
                    <a:pt x="172" y="251"/>
                  </a:cubicBezTo>
                  <a:cubicBezTo>
                    <a:pt x="239" y="251"/>
                    <a:pt x="239" y="251"/>
                    <a:pt x="239" y="251"/>
                  </a:cubicBezTo>
                  <a:cubicBezTo>
                    <a:pt x="239" y="263"/>
                    <a:pt x="239" y="263"/>
                    <a:pt x="239" y="263"/>
                  </a:cubicBezTo>
                  <a:cubicBezTo>
                    <a:pt x="236" y="263"/>
                    <a:pt x="236" y="263"/>
                    <a:pt x="236" y="263"/>
                  </a:cubicBezTo>
                  <a:cubicBezTo>
                    <a:pt x="230" y="263"/>
                    <a:pt x="225" y="268"/>
                    <a:pt x="225" y="275"/>
                  </a:cubicBezTo>
                  <a:cubicBezTo>
                    <a:pt x="225" y="289"/>
                    <a:pt x="225" y="289"/>
                    <a:pt x="225" y="289"/>
                  </a:cubicBezTo>
                  <a:cubicBezTo>
                    <a:pt x="225" y="296"/>
                    <a:pt x="230" y="301"/>
                    <a:pt x="236" y="301"/>
                  </a:cubicBezTo>
                  <a:cubicBezTo>
                    <a:pt x="257" y="301"/>
                    <a:pt x="257" y="301"/>
                    <a:pt x="257" y="301"/>
                  </a:cubicBezTo>
                  <a:cubicBezTo>
                    <a:pt x="263" y="301"/>
                    <a:pt x="268" y="296"/>
                    <a:pt x="268" y="289"/>
                  </a:cubicBezTo>
                  <a:cubicBezTo>
                    <a:pt x="268" y="275"/>
                    <a:pt x="268" y="275"/>
                    <a:pt x="268" y="275"/>
                  </a:cubicBezTo>
                  <a:cubicBezTo>
                    <a:pt x="268" y="268"/>
                    <a:pt x="263" y="263"/>
                    <a:pt x="257" y="263"/>
                  </a:cubicBezTo>
                  <a:cubicBezTo>
                    <a:pt x="255" y="263"/>
                    <a:pt x="255" y="263"/>
                    <a:pt x="255" y="263"/>
                  </a:cubicBezTo>
                  <a:cubicBezTo>
                    <a:pt x="255" y="251"/>
                    <a:pt x="255" y="251"/>
                    <a:pt x="255" y="251"/>
                  </a:cubicBezTo>
                  <a:cubicBezTo>
                    <a:pt x="322" y="251"/>
                    <a:pt x="322" y="251"/>
                    <a:pt x="322" y="251"/>
                  </a:cubicBezTo>
                  <a:cubicBezTo>
                    <a:pt x="322" y="263"/>
                    <a:pt x="322" y="263"/>
                    <a:pt x="322" y="263"/>
                  </a:cubicBezTo>
                  <a:cubicBezTo>
                    <a:pt x="320" y="263"/>
                    <a:pt x="320" y="263"/>
                    <a:pt x="320" y="263"/>
                  </a:cubicBezTo>
                  <a:cubicBezTo>
                    <a:pt x="313" y="263"/>
                    <a:pt x="308" y="268"/>
                    <a:pt x="308" y="275"/>
                  </a:cubicBezTo>
                  <a:cubicBezTo>
                    <a:pt x="308" y="289"/>
                    <a:pt x="308" y="289"/>
                    <a:pt x="308" y="289"/>
                  </a:cubicBezTo>
                  <a:cubicBezTo>
                    <a:pt x="308" y="296"/>
                    <a:pt x="313" y="301"/>
                    <a:pt x="320" y="301"/>
                  </a:cubicBezTo>
                  <a:cubicBezTo>
                    <a:pt x="340" y="301"/>
                    <a:pt x="340" y="301"/>
                    <a:pt x="340" y="301"/>
                  </a:cubicBezTo>
                  <a:cubicBezTo>
                    <a:pt x="347" y="301"/>
                    <a:pt x="352" y="296"/>
                    <a:pt x="352" y="289"/>
                  </a:cubicBezTo>
                  <a:cubicBezTo>
                    <a:pt x="352" y="275"/>
                    <a:pt x="352" y="275"/>
                    <a:pt x="352" y="275"/>
                  </a:cubicBezTo>
                  <a:cubicBezTo>
                    <a:pt x="352" y="268"/>
                    <a:pt x="347" y="263"/>
                    <a:pt x="340" y="263"/>
                  </a:cubicBezTo>
                  <a:cubicBezTo>
                    <a:pt x="338" y="263"/>
                    <a:pt x="338" y="263"/>
                    <a:pt x="338" y="263"/>
                  </a:cubicBezTo>
                  <a:cubicBezTo>
                    <a:pt x="338" y="223"/>
                    <a:pt x="338" y="223"/>
                    <a:pt x="338" y="223"/>
                  </a:cubicBezTo>
                  <a:lnTo>
                    <a:pt x="340" y="223"/>
                  </a:lnTo>
                  <a:close/>
                  <a:moveTo>
                    <a:pt x="102" y="88"/>
                  </a:moveTo>
                  <a:cubicBezTo>
                    <a:pt x="133" y="57"/>
                    <a:pt x="133" y="57"/>
                    <a:pt x="133" y="57"/>
                  </a:cubicBezTo>
                  <a:cubicBezTo>
                    <a:pt x="136" y="54"/>
                    <a:pt x="141" y="54"/>
                    <a:pt x="144" y="57"/>
                  </a:cubicBezTo>
                  <a:cubicBezTo>
                    <a:pt x="147" y="61"/>
                    <a:pt x="147" y="66"/>
                    <a:pt x="144" y="69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242" y="86"/>
                    <a:pt x="242" y="86"/>
                    <a:pt x="242" y="86"/>
                  </a:cubicBezTo>
                  <a:cubicBezTo>
                    <a:pt x="247" y="86"/>
                    <a:pt x="250" y="90"/>
                    <a:pt x="250" y="94"/>
                  </a:cubicBezTo>
                  <a:cubicBezTo>
                    <a:pt x="250" y="98"/>
                    <a:pt x="247" y="102"/>
                    <a:pt x="242" y="102"/>
                  </a:cubicBezTo>
                  <a:cubicBezTo>
                    <a:pt x="127" y="102"/>
                    <a:pt x="127" y="102"/>
                    <a:pt x="127" y="102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7" y="122"/>
                    <a:pt x="147" y="127"/>
                    <a:pt x="144" y="130"/>
                  </a:cubicBezTo>
                  <a:cubicBezTo>
                    <a:pt x="143" y="132"/>
                    <a:pt x="141" y="132"/>
                    <a:pt x="139" y="132"/>
                  </a:cubicBezTo>
                  <a:cubicBezTo>
                    <a:pt x="137" y="132"/>
                    <a:pt x="135" y="132"/>
                    <a:pt x="133" y="130"/>
                  </a:cubicBezTo>
                  <a:cubicBezTo>
                    <a:pt x="102" y="99"/>
                    <a:pt x="102" y="99"/>
                    <a:pt x="102" y="99"/>
                  </a:cubicBezTo>
                  <a:cubicBezTo>
                    <a:pt x="99" y="96"/>
                    <a:pt x="99" y="91"/>
                    <a:pt x="102" y="88"/>
                  </a:cubicBezTo>
                  <a:moveTo>
                    <a:pt x="308" y="139"/>
                  </a:moveTo>
                  <a:cubicBezTo>
                    <a:pt x="277" y="170"/>
                    <a:pt x="277" y="170"/>
                    <a:pt x="277" y="170"/>
                  </a:cubicBezTo>
                  <a:cubicBezTo>
                    <a:pt x="274" y="173"/>
                    <a:pt x="269" y="173"/>
                    <a:pt x="266" y="170"/>
                  </a:cubicBezTo>
                  <a:cubicBezTo>
                    <a:pt x="263" y="167"/>
                    <a:pt x="263" y="162"/>
                    <a:pt x="266" y="159"/>
                  </a:cubicBezTo>
                  <a:cubicBezTo>
                    <a:pt x="283" y="141"/>
                    <a:pt x="283" y="141"/>
                    <a:pt x="283" y="141"/>
                  </a:cubicBezTo>
                  <a:cubicBezTo>
                    <a:pt x="168" y="141"/>
                    <a:pt x="168" y="141"/>
                    <a:pt x="168" y="141"/>
                  </a:cubicBezTo>
                  <a:cubicBezTo>
                    <a:pt x="164" y="141"/>
                    <a:pt x="160" y="138"/>
                    <a:pt x="160" y="133"/>
                  </a:cubicBezTo>
                  <a:cubicBezTo>
                    <a:pt x="160" y="129"/>
                    <a:pt x="164" y="125"/>
                    <a:pt x="168" y="125"/>
                  </a:cubicBezTo>
                  <a:cubicBezTo>
                    <a:pt x="283" y="125"/>
                    <a:pt x="283" y="125"/>
                    <a:pt x="283" y="125"/>
                  </a:cubicBezTo>
                  <a:cubicBezTo>
                    <a:pt x="266" y="109"/>
                    <a:pt x="266" y="109"/>
                    <a:pt x="266" y="109"/>
                  </a:cubicBezTo>
                  <a:cubicBezTo>
                    <a:pt x="263" y="105"/>
                    <a:pt x="263" y="100"/>
                    <a:pt x="266" y="97"/>
                  </a:cubicBezTo>
                  <a:cubicBezTo>
                    <a:pt x="268" y="96"/>
                    <a:pt x="270" y="95"/>
                    <a:pt x="272" y="95"/>
                  </a:cubicBezTo>
                  <a:cubicBezTo>
                    <a:pt x="274" y="95"/>
                    <a:pt x="276" y="96"/>
                    <a:pt x="277" y="97"/>
                  </a:cubicBezTo>
                  <a:cubicBezTo>
                    <a:pt x="308" y="128"/>
                    <a:pt x="308" y="128"/>
                    <a:pt x="308" y="128"/>
                  </a:cubicBezTo>
                  <a:cubicBezTo>
                    <a:pt x="311" y="131"/>
                    <a:pt x="311" y="136"/>
                    <a:pt x="308" y="139"/>
                  </a:cubicBezTo>
                </a:path>
              </a:pathLst>
            </a:custGeom>
            <a:solidFill>
              <a:srgbClr val="5052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38" tIns="1079973" rIns="91438" bIns="45719" anchor="ctr"/>
            <a:lstStyle/>
            <a:p>
              <a:endParaRPr lang="en-US" dirty="0"/>
            </a:p>
          </p:txBody>
        </p:sp>
        <p:sp>
          <p:nvSpPr>
            <p:cNvPr id="53" name="Text Box 30"/>
            <p:cNvSpPr txBox="1">
              <a:spLocks noChangeAspect="1" noChangeArrowheads="1"/>
            </p:cNvSpPr>
            <p:nvPr/>
          </p:nvSpPr>
          <p:spPr bwMode="auto">
            <a:xfrm>
              <a:off x="552151" y="4548105"/>
              <a:ext cx="323850" cy="220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lr>
                  <a:srgbClr val="00A9D4"/>
                </a:buClr>
                <a:buFont typeface="Arial" pitchFamily="34" charset="0"/>
                <a:buChar char="›"/>
                <a:defRPr sz="24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Font typeface="Ericsson Capital TT" pitchFamily="2" charset="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92CCE5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Font typeface="Ericsson Capital TT" pitchFamily="2" charset="0"/>
                <a:buChar char="-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endParaRPr lang="en-US" altLang="en-US" sz="900" dirty="0"/>
            </a:p>
          </p:txBody>
        </p:sp>
        <p:pic>
          <p:nvPicPr>
            <p:cNvPr id="54" name="Picture 6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389" y="4359191"/>
              <a:ext cx="316706" cy="1984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2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cxnSp>
        <p:nvCxnSpPr>
          <p:cNvPr id="27" name="Straight Connector 26"/>
          <p:cNvCxnSpPr>
            <a:endCxn id="28" idx="1"/>
          </p:cNvCxnSpPr>
          <p:nvPr/>
        </p:nvCxnSpPr>
        <p:spPr>
          <a:xfrm>
            <a:off x="252140" y="4121068"/>
            <a:ext cx="223807" cy="4952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105"/>
          <p:cNvGrpSpPr>
            <a:grpSpLocks noChangeAspect="1"/>
          </p:cNvGrpSpPr>
          <p:nvPr/>
        </p:nvGrpSpPr>
        <p:grpSpPr bwMode="auto">
          <a:xfrm>
            <a:off x="2555776" y="1196752"/>
            <a:ext cx="381146" cy="511527"/>
            <a:chOff x="3510" y="1858"/>
            <a:chExt cx="363" cy="520"/>
          </a:xfrm>
        </p:grpSpPr>
        <p:sp>
          <p:nvSpPr>
            <p:cNvPr id="55" name="AutoShape 106"/>
            <p:cNvSpPr>
              <a:spLocks noChangeAspect="1" noChangeArrowheads="1"/>
            </p:cNvSpPr>
            <p:nvPr/>
          </p:nvSpPr>
          <p:spPr bwMode="auto">
            <a:xfrm>
              <a:off x="3517" y="2006"/>
              <a:ext cx="350" cy="366"/>
            </a:xfrm>
            <a:prstGeom prst="roundRect">
              <a:avLst>
                <a:gd name="adj" fmla="val 9356"/>
              </a:avLst>
            </a:prstGeom>
            <a:solidFill>
              <a:schemeClr val="bg1"/>
            </a:solidFill>
            <a:ln w="12700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lIns="0" rIns="0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sv-SE" altLang="en-US" sz="900"/>
            </a:p>
          </p:txBody>
        </p:sp>
        <p:sp>
          <p:nvSpPr>
            <p:cNvPr id="57" name="Oval 107"/>
            <p:cNvSpPr>
              <a:spLocks noChangeAspect="1" noChangeArrowheads="1"/>
            </p:cNvSpPr>
            <p:nvPr/>
          </p:nvSpPr>
          <p:spPr bwMode="auto">
            <a:xfrm>
              <a:off x="3515" y="1865"/>
              <a:ext cx="352" cy="355"/>
            </a:xfrm>
            <a:prstGeom prst="ellipse">
              <a:avLst/>
            </a:prstGeom>
            <a:solidFill>
              <a:schemeClr val="bg1"/>
            </a:solidFill>
            <a:ln w="12700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lIns="0" rIns="0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sv-SE" altLang="en-US" sz="1000"/>
            </a:p>
          </p:txBody>
        </p:sp>
        <p:sp>
          <p:nvSpPr>
            <p:cNvPr id="58" name="Text Box 108"/>
            <p:cNvSpPr txBox="1">
              <a:spLocks noChangeAspect="1" noChangeArrowheads="1"/>
            </p:cNvSpPr>
            <p:nvPr/>
          </p:nvSpPr>
          <p:spPr bwMode="auto">
            <a:xfrm>
              <a:off x="3527" y="2141"/>
              <a:ext cx="327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</a:pPr>
              <a:r>
                <a:rPr lang="en-US" altLang="en-US" sz="900" dirty="0" smtClean="0">
                  <a:solidFill>
                    <a:srgbClr val="8F3F7B"/>
                  </a:solidFill>
                  <a:ea typeface="MS PGothic" pitchFamily="34" charset="-128"/>
                </a:rPr>
                <a:t>CNC</a:t>
              </a:r>
              <a:endParaRPr lang="en-US" altLang="en-US" sz="900" dirty="0">
                <a:solidFill>
                  <a:srgbClr val="8F3F7B"/>
                </a:solidFill>
                <a:ea typeface="MS PGothic" pitchFamily="34" charset="-128"/>
              </a:endParaRPr>
            </a:p>
          </p:txBody>
        </p:sp>
        <p:sp>
          <p:nvSpPr>
            <p:cNvPr id="59" name="Rectangle 109"/>
            <p:cNvSpPr>
              <a:spLocks noChangeAspect="1" noChangeArrowheads="1"/>
            </p:cNvSpPr>
            <p:nvPr/>
          </p:nvSpPr>
          <p:spPr bwMode="auto">
            <a:xfrm>
              <a:off x="3510" y="1858"/>
              <a:ext cx="363" cy="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72000" rIns="72000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sv-SE" altLang="en-US" sz="900"/>
            </a:p>
          </p:txBody>
        </p:sp>
        <p:sp>
          <p:nvSpPr>
            <p:cNvPr id="60" name="Freeform 11"/>
            <p:cNvSpPr>
              <a:spLocks noChangeAspect="1" noEditPoints="1"/>
            </p:cNvSpPr>
            <p:nvPr/>
          </p:nvSpPr>
          <p:spPr bwMode="auto">
            <a:xfrm>
              <a:off x="3510" y="1858"/>
              <a:ext cx="363" cy="519"/>
            </a:xfrm>
            <a:custGeom>
              <a:avLst/>
              <a:gdLst>
                <a:gd name="T0" fmla="*/ 508141 w 410"/>
                <a:gd name="T1" fmla="*/ 268182 h 589"/>
                <a:gd name="T2" fmla="*/ 498028 w 410"/>
                <a:gd name="T3" fmla="*/ 277551 h 589"/>
                <a:gd name="T4" fmla="*/ 498028 w 410"/>
                <a:gd name="T5" fmla="*/ 642934 h 589"/>
                <a:gd name="T6" fmla="*/ 467691 w 410"/>
                <a:gd name="T7" fmla="*/ 671041 h 589"/>
                <a:gd name="T8" fmla="*/ 51825 w 410"/>
                <a:gd name="T9" fmla="*/ 671041 h 589"/>
                <a:gd name="T10" fmla="*/ 20224 w 410"/>
                <a:gd name="T11" fmla="*/ 642934 h 589"/>
                <a:gd name="T12" fmla="*/ 20224 w 410"/>
                <a:gd name="T13" fmla="*/ 240076 h 589"/>
                <a:gd name="T14" fmla="*/ 259127 w 410"/>
                <a:gd name="T15" fmla="*/ 18738 h 589"/>
                <a:gd name="T16" fmla="*/ 498028 w 410"/>
                <a:gd name="T17" fmla="*/ 240076 h 589"/>
                <a:gd name="T18" fmla="*/ 508141 w 410"/>
                <a:gd name="T19" fmla="*/ 249445 h 589"/>
                <a:gd name="T20" fmla="*/ 518252 w 410"/>
                <a:gd name="T21" fmla="*/ 240076 h 589"/>
                <a:gd name="T22" fmla="*/ 518252 w 410"/>
                <a:gd name="T23" fmla="*/ 240076 h 589"/>
                <a:gd name="T24" fmla="*/ 259127 w 410"/>
                <a:gd name="T25" fmla="*/ 0 h 589"/>
                <a:gd name="T26" fmla="*/ 0 w 410"/>
                <a:gd name="T27" fmla="*/ 240076 h 589"/>
                <a:gd name="T28" fmla="*/ 0 w 410"/>
                <a:gd name="T29" fmla="*/ 240076 h 589"/>
                <a:gd name="T30" fmla="*/ 1263 w 410"/>
                <a:gd name="T31" fmla="*/ 642934 h 589"/>
                <a:gd name="T32" fmla="*/ 51825 w 410"/>
                <a:gd name="T33" fmla="*/ 689778 h 589"/>
                <a:gd name="T34" fmla="*/ 467691 w 410"/>
                <a:gd name="T35" fmla="*/ 689778 h 589"/>
                <a:gd name="T36" fmla="*/ 518252 w 410"/>
                <a:gd name="T37" fmla="*/ 642934 h 589"/>
                <a:gd name="T38" fmla="*/ 518252 w 410"/>
                <a:gd name="T39" fmla="*/ 277551 h 589"/>
                <a:gd name="T40" fmla="*/ 508141 w 410"/>
                <a:gd name="T41" fmla="*/ 268182 h 589"/>
                <a:gd name="T42" fmla="*/ 259127 w 410"/>
                <a:gd name="T43" fmla="*/ 62068 h 589"/>
                <a:gd name="T44" fmla="*/ 250277 w 410"/>
                <a:gd name="T45" fmla="*/ 67924 h 589"/>
                <a:gd name="T46" fmla="*/ 96067 w 410"/>
                <a:gd name="T47" fmla="*/ 340791 h 589"/>
                <a:gd name="T48" fmla="*/ 97329 w 410"/>
                <a:gd name="T49" fmla="*/ 350159 h 589"/>
                <a:gd name="T50" fmla="*/ 104914 w 410"/>
                <a:gd name="T51" fmla="*/ 354844 h 589"/>
                <a:gd name="T52" fmla="*/ 413338 w 410"/>
                <a:gd name="T53" fmla="*/ 354844 h 589"/>
                <a:gd name="T54" fmla="*/ 422187 w 410"/>
                <a:gd name="T55" fmla="*/ 350159 h 589"/>
                <a:gd name="T56" fmla="*/ 422187 w 410"/>
                <a:gd name="T57" fmla="*/ 340791 h 589"/>
                <a:gd name="T58" fmla="*/ 267974 w 410"/>
                <a:gd name="T59" fmla="*/ 67924 h 589"/>
                <a:gd name="T60" fmla="*/ 259127 w 410"/>
                <a:gd name="T61" fmla="*/ 62068 h 589"/>
                <a:gd name="T62" fmla="*/ 121346 w 410"/>
                <a:gd name="T63" fmla="*/ 336107 h 589"/>
                <a:gd name="T64" fmla="*/ 259127 w 410"/>
                <a:gd name="T65" fmla="*/ 92517 h 589"/>
                <a:gd name="T66" fmla="*/ 396906 w 410"/>
                <a:gd name="T67" fmla="*/ 336107 h 589"/>
                <a:gd name="T68" fmla="*/ 121346 w 410"/>
                <a:gd name="T69" fmla="*/ 336107 h 58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10"/>
                <a:gd name="T106" fmla="*/ 0 h 589"/>
                <a:gd name="T107" fmla="*/ 410 w 410"/>
                <a:gd name="T108" fmla="*/ 589 h 58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10" h="589">
                  <a:moveTo>
                    <a:pt x="402" y="229"/>
                  </a:moveTo>
                  <a:cubicBezTo>
                    <a:pt x="397" y="229"/>
                    <a:pt x="394" y="233"/>
                    <a:pt x="394" y="237"/>
                  </a:cubicBezTo>
                  <a:cubicBezTo>
                    <a:pt x="394" y="549"/>
                    <a:pt x="394" y="549"/>
                    <a:pt x="394" y="549"/>
                  </a:cubicBezTo>
                  <a:cubicBezTo>
                    <a:pt x="394" y="563"/>
                    <a:pt x="383" y="573"/>
                    <a:pt x="370" y="573"/>
                  </a:cubicBezTo>
                  <a:cubicBezTo>
                    <a:pt x="41" y="573"/>
                    <a:pt x="41" y="573"/>
                    <a:pt x="41" y="573"/>
                  </a:cubicBezTo>
                  <a:cubicBezTo>
                    <a:pt x="27" y="573"/>
                    <a:pt x="17" y="563"/>
                    <a:pt x="16" y="549"/>
                  </a:cubicBezTo>
                  <a:cubicBezTo>
                    <a:pt x="16" y="205"/>
                    <a:pt x="16" y="205"/>
                    <a:pt x="16" y="205"/>
                  </a:cubicBezTo>
                  <a:cubicBezTo>
                    <a:pt x="17" y="101"/>
                    <a:pt x="101" y="16"/>
                    <a:pt x="205" y="16"/>
                  </a:cubicBezTo>
                  <a:cubicBezTo>
                    <a:pt x="309" y="16"/>
                    <a:pt x="394" y="101"/>
                    <a:pt x="394" y="205"/>
                  </a:cubicBezTo>
                  <a:cubicBezTo>
                    <a:pt x="394" y="209"/>
                    <a:pt x="397" y="213"/>
                    <a:pt x="402" y="213"/>
                  </a:cubicBezTo>
                  <a:cubicBezTo>
                    <a:pt x="406" y="213"/>
                    <a:pt x="410" y="209"/>
                    <a:pt x="410" y="205"/>
                  </a:cubicBezTo>
                  <a:cubicBezTo>
                    <a:pt x="410" y="205"/>
                    <a:pt x="410" y="205"/>
                    <a:pt x="410" y="205"/>
                  </a:cubicBezTo>
                  <a:cubicBezTo>
                    <a:pt x="410" y="92"/>
                    <a:pt x="318" y="0"/>
                    <a:pt x="205" y="0"/>
                  </a:cubicBezTo>
                  <a:cubicBezTo>
                    <a:pt x="92" y="0"/>
                    <a:pt x="0" y="92"/>
                    <a:pt x="0" y="205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549"/>
                    <a:pt x="1" y="549"/>
                    <a:pt x="1" y="549"/>
                  </a:cubicBezTo>
                  <a:cubicBezTo>
                    <a:pt x="1" y="571"/>
                    <a:pt x="18" y="589"/>
                    <a:pt x="41" y="589"/>
                  </a:cubicBezTo>
                  <a:cubicBezTo>
                    <a:pt x="370" y="589"/>
                    <a:pt x="370" y="589"/>
                    <a:pt x="370" y="589"/>
                  </a:cubicBezTo>
                  <a:cubicBezTo>
                    <a:pt x="392" y="589"/>
                    <a:pt x="410" y="571"/>
                    <a:pt x="410" y="549"/>
                  </a:cubicBezTo>
                  <a:cubicBezTo>
                    <a:pt x="410" y="237"/>
                    <a:pt x="410" y="237"/>
                    <a:pt x="410" y="237"/>
                  </a:cubicBezTo>
                  <a:cubicBezTo>
                    <a:pt x="410" y="233"/>
                    <a:pt x="406" y="229"/>
                    <a:pt x="402" y="229"/>
                  </a:cubicBezTo>
                  <a:moveTo>
                    <a:pt x="205" y="53"/>
                  </a:moveTo>
                  <a:cubicBezTo>
                    <a:pt x="202" y="53"/>
                    <a:pt x="199" y="55"/>
                    <a:pt x="198" y="58"/>
                  </a:cubicBezTo>
                  <a:cubicBezTo>
                    <a:pt x="76" y="291"/>
                    <a:pt x="76" y="291"/>
                    <a:pt x="76" y="291"/>
                  </a:cubicBezTo>
                  <a:cubicBezTo>
                    <a:pt x="75" y="294"/>
                    <a:pt x="75" y="297"/>
                    <a:pt x="77" y="299"/>
                  </a:cubicBezTo>
                  <a:cubicBezTo>
                    <a:pt x="78" y="301"/>
                    <a:pt x="81" y="303"/>
                    <a:pt x="83" y="303"/>
                  </a:cubicBezTo>
                  <a:cubicBezTo>
                    <a:pt x="327" y="303"/>
                    <a:pt x="327" y="303"/>
                    <a:pt x="327" y="303"/>
                  </a:cubicBezTo>
                  <a:cubicBezTo>
                    <a:pt x="330" y="303"/>
                    <a:pt x="332" y="301"/>
                    <a:pt x="334" y="299"/>
                  </a:cubicBezTo>
                  <a:cubicBezTo>
                    <a:pt x="335" y="297"/>
                    <a:pt x="335" y="294"/>
                    <a:pt x="334" y="291"/>
                  </a:cubicBezTo>
                  <a:cubicBezTo>
                    <a:pt x="212" y="58"/>
                    <a:pt x="212" y="58"/>
                    <a:pt x="212" y="58"/>
                  </a:cubicBezTo>
                  <a:cubicBezTo>
                    <a:pt x="211" y="55"/>
                    <a:pt x="208" y="53"/>
                    <a:pt x="205" y="53"/>
                  </a:cubicBezTo>
                  <a:moveTo>
                    <a:pt x="96" y="287"/>
                  </a:moveTo>
                  <a:cubicBezTo>
                    <a:pt x="205" y="79"/>
                    <a:pt x="205" y="79"/>
                    <a:pt x="205" y="79"/>
                  </a:cubicBezTo>
                  <a:cubicBezTo>
                    <a:pt x="314" y="287"/>
                    <a:pt x="314" y="287"/>
                    <a:pt x="314" y="287"/>
                  </a:cubicBezTo>
                  <a:lnTo>
                    <a:pt x="96" y="287"/>
                  </a:lnTo>
                  <a:close/>
                </a:path>
              </a:pathLst>
            </a:custGeom>
            <a:solidFill>
              <a:srgbClr val="8F3F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tIns="1080000" anchor="ctr"/>
            <a:lstStyle/>
            <a:p>
              <a:pPr algn="ctr"/>
              <a:endParaRPr lang="en-US" sz="1100" dirty="0"/>
            </a:p>
          </p:txBody>
        </p:sp>
      </p:grpSp>
      <p:cxnSp>
        <p:nvCxnSpPr>
          <p:cNvPr id="61" name="Straight Arrow Connector 60"/>
          <p:cNvCxnSpPr/>
          <p:nvPr/>
        </p:nvCxnSpPr>
        <p:spPr bwMode="auto">
          <a:xfrm flipV="1">
            <a:off x="2771799" y="1700808"/>
            <a:ext cx="1" cy="28803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dash"/>
            <a:round/>
            <a:headEnd type="arrow" w="med" len="med"/>
            <a:tailEnd type="arrow" w="med" len="med"/>
          </a:ln>
          <a:effectLst/>
        </p:spPr>
      </p:cxnSp>
      <p:cxnSp>
        <p:nvCxnSpPr>
          <p:cNvPr id="32" name="Straight Arrow Connector 31"/>
          <p:cNvCxnSpPr/>
          <p:nvPr/>
        </p:nvCxnSpPr>
        <p:spPr>
          <a:xfrm>
            <a:off x="3234103" y="1378246"/>
            <a:ext cx="0" cy="941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27027" y="3251838"/>
            <a:ext cx="474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A</a:t>
            </a:r>
            <a:endParaRPr lang="en-US" dirty="0"/>
          </a:p>
        </p:txBody>
      </p:sp>
      <p:sp>
        <p:nvSpPr>
          <p:cNvPr id="38" name="Oval 37"/>
          <p:cNvSpPr/>
          <p:nvPr/>
        </p:nvSpPr>
        <p:spPr>
          <a:xfrm>
            <a:off x="3297991" y="1585808"/>
            <a:ext cx="404366" cy="3775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1</a:t>
            </a:r>
            <a:endParaRPr lang="en-US" dirty="0"/>
          </a:p>
        </p:txBody>
      </p:sp>
      <p:sp>
        <p:nvSpPr>
          <p:cNvPr id="64" name="Oval 63"/>
          <p:cNvSpPr/>
          <p:nvPr/>
        </p:nvSpPr>
        <p:spPr>
          <a:xfrm>
            <a:off x="5292080" y="1744505"/>
            <a:ext cx="288032" cy="2443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1</a:t>
            </a:r>
            <a:endParaRPr lang="en-US" dirty="0"/>
          </a:p>
        </p:txBody>
      </p:sp>
      <p:grpSp>
        <p:nvGrpSpPr>
          <p:cNvPr id="65" name="Group 64"/>
          <p:cNvGrpSpPr/>
          <p:nvPr/>
        </p:nvGrpSpPr>
        <p:grpSpPr>
          <a:xfrm>
            <a:off x="3869411" y="3841958"/>
            <a:ext cx="504278" cy="558219"/>
            <a:chOff x="533099" y="4157579"/>
            <a:chExt cx="366715" cy="693736"/>
          </a:xfrm>
        </p:grpSpPr>
        <p:pic>
          <p:nvPicPr>
            <p:cNvPr id="66" name="Bildobjekt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101" y="4359191"/>
              <a:ext cx="366713" cy="492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7" name="Freeform 10"/>
            <p:cNvSpPr>
              <a:spLocks noChangeAspect="1" noEditPoints="1"/>
            </p:cNvSpPr>
            <p:nvPr/>
          </p:nvSpPr>
          <p:spPr bwMode="auto">
            <a:xfrm>
              <a:off x="533099" y="4157579"/>
              <a:ext cx="359570" cy="690563"/>
            </a:xfrm>
            <a:custGeom>
              <a:avLst/>
              <a:gdLst>
                <a:gd name="T0" fmla="*/ 2147483647 w 410"/>
                <a:gd name="T1" fmla="*/ 2147483647 h 589"/>
                <a:gd name="T2" fmla="*/ 2147483647 w 410"/>
                <a:gd name="T3" fmla="*/ 2147483647 h 589"/>
                <a:gd name="T4" fmla="*/ 2147483647 w 410"/>
                <a:gd name="T5" fmla="*/ 2147483647 h 589"/>
                <a:gd name="T6" fmla="*/ 2147483647 w 410"/>
                <a:gd name="T7" fmla="*/ 2147483647 h 589"/>
                <a:gd name="T8" fmla="*/ 0 w 410"/>
                <a:gd name="T9" fmla="*/ 2147483647 h 589"/>
                <a:gd name="T10" fmla="*/ 2147483647 w 410"/>
                <a:gd name="T11" fmla="*/ 2147483647 h 589"/>
                <a:gd name="T12" fmla="*/ 2147483647 w 410"/>
                <a:gd name="T13" fmla="*/ 2147483647 h 589"/>
                <a:gd name="T14" fmla="*/ 2147483647 w 410"/>
                <a:gd name="T15" fmla="*/ 2147483647 h 589"/>
                <a:gd name="T16" fmla="*/ 2147483647 w 410"/>
                <a:gd name="T17" fmla="*/ 2147483647 h 589"/>
                <a:gd name="T18" fmla="*/ 2147483647 w 410"/>
                <a:gd name="T19" fmla="*/ 2147483647 h 589"/>
                <a:gd name="T20" fmla="*/ 2147483647 w 410"/>
                <a:gd name="T21" fmla="*/ 2147483647 h 589"/>
                <a:gd name="T22" fmla="*/ 2147483647 w 410"/>
                <a:gd name="T23" fmla="*/ 2147483647 h 589"/>
                <a:gd name="T24" fmla="*/ 2147483647 w 410"/>
                <a:gd name="T25" fmla="*/ 2147483647 h 589"/>
                <a:gd name="T26" fmla="*/ 2147483647 w 410"/>
                <a:gd name="T27" fmla="*/ 2147483647 h 589"/>
                <a:gd name="T28" fmla="*/ 2147483647 w 410"/>
                <a:gd name="T29" fmla="*/ 2147483647 h 589"/>
                <a:gd name="T30" fmla="*/ 2147483647 w 410"/>
                <a:gd name="T31" fmla="*/ 2147483647 h 589"/>
                <a:gd name="T32" fmla="*/ 2147483647 w 410"/>
                <a:gd name="T33" fmla="*/ 2147483647 h 589"/>
                <a:gd name="T34" fmla="*/ 2147483647 w 410"/>
                <a:gd name="T35" fmla="*/ 2147483647 h 589"/>
                <a:gd name="T36" fmla="*/ 2147483647 w 410"/>
                <a:gd name="T37" fmla="*/ 2147483647 h 589"/>
                <a:gd name="T38" fmla="*/ 2147483647 w 410"/>
                <a:gd name="T39" fmla="*/ 2147483647 h 589"/>
                <a:gd name="T40" fmla="*/ 2147483647 w 410"/>
                <a:gd name="T41" fmla="*/ 2147483647 h 589"/>
                <a:gd name="T42" fmla="*/ 2147483647 w 410"/>
                <a:gd name="T43" fmla="*/ 2147483647 h 589"/>
                <a:gd name="T44" fmla="*/ 2147483647 w 410"/>
                <a:gd name="T45" fmla="*/ 2147483647 h 589"/>
                <a:gd name="T46" fmla="*/ 2147483647 w 410"/>
                <a:gd name="T47" fmla="*/ 2147483647 h 589"/>
                <a:gd name="T48" fmla="*/ 2147483647 w 410"/>
                <a:gd name="T49" fmla="*/ 2147483647 h 589"/>
                <a:gd name="T50" fmla="*/ 2147483647 w 410"/>
                <a:gd name="T51" fmla="*/ 2147483647 h 589"/>
                <a:gd name="T52" fmla="*/ 2147483647 w 410"/>
                <a:gd name="T53" fmla="*/ 2147483647 h 589"/>
                <a:gd name="T54" fmla="*/ 2147483647 w 410"/>
                <a:gd name="T55" fmla="*/ 2147483647 h 589"/>
                <a:gd name="T56" fmla="*/ 2147483647 w 410"/>
                <a:gd name="T57" fmla="*/ 2147483647 h 589"/>
                <a:gd name="T58" fmla="*/ 2147483647 w 410"/>
                <a:gd name="T59" fmla="*/ 2147483647 h 589"/>
                <a:gd name="T60" fmla="*/ 2147483647 w 410"/>
                <a:gd name="T61" fmla="*/ 2147483647 h 589"/>
                <a:gd name="T62" fmla="*/ 2147483647 w 410"/>
                <a:gd name="T63" fmla="*/ 2147483647 h 589"/>
                <a:gd name="T64" fmla="*/ 2147483647 w 410"/>
                <a:gd name="T65" fmla="*/ 2147483647 h 589"/>
                <a:gd name="T66" fmla="*/ 2147483647 w 410"/>
                <a:gd name="T67" fmla="*/ 2147483647 h 589"/>
                <a:gd name="T68" fmla="*/ 2147483647 w 410"/>
                <a:gd name="T69" fmla="*/ 2147483647 h 589"/>
                <a:gd name="T70" fmla="*/ 2147483647 w 410"/>
                <a:gd name="T71" fmla="*/ 2147483647 h 589"/>
                <a:gd name="T72" fmla="*/ 2147483647 w 410"/>
                <a:gd name="T73" fmla="*/ 2147483647 h 589"/>
                <a:gd name="T74" fmla="*/ 2147483647 w 410"/>
                <a:gd name="T75" fmla="*/ 2147483647 h 589"/>
                <a:gd name="T76" fmla="*/ 2147483647 w 410"/>
                <a:gd name="T77" fmla="*/ 2147483647 h 589"/>
                <a:gd name="T78" fmla="*/ 2147483647 w 410"/>
                <a:gd name="T79" fmla="*/ 2147483647 h 589"/>
                <a:gd name="T80" fmla="*/ 2147483647 w 410"/>
                <a:gd name="T81" fmla="*/ 2147483647 h 589"/>
                <a:gd name="T82" fmla="*/ 2147483647 w 410"/>
                <a:gd name="T83" fmla="*/ 2147483647 h 589"/>
                <a:gd name="T84" fmla="*/ 2147483647 w 410"/>
                <a:gd name="T85" fmla="*/ 2147483647 h 589"/>
                <a:gd name="T86" fmla="*/ 2147483647 w 410"/>
                <a:gd name="T87" fmla="*/ 2147483647 h 589"/>
                <a:gd name="T88" fmla="*/ 2147483647 w 410"/>
                <a:gd name="T89" fmla="*/ 2147483647 h 589"/>
                <a:gd name="T90" fmla="*/ 2147483647 w 410"/>
                <a:gd name="T91" fmla="*/ 2147483647 h 589"/>
                <a:gd name="T92" fmla="*/ 2147483647 w 410"/>
                <a:gd name="T93" fmla="*/ 2147483647 h 589"/>
                <a:gd name="T94" fmla="*/ 2147483647 w 410"/>
                <a:gd name="T95" fmla="*/ 2147483647 h 58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10"/>
                <a:gd name="T145" fmla="*/ 0 h 589"/>
                <a:gd name="T146" fmla="*/ 410 w 410"/>
                <a:gd name="T147" fmla="*/ 589 h 589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10" h="589">
                  <a:moveTo>
                    <a:pt x="402" y="229"/>
                  </a:moveTo>
                  <a:cubicBezTo>
                    <a:pt x="397" y="229"/>
                    <a:pt x="394" y="233"/>
                    <a:pt x="394" y="237"/>
                  </a:cubicBezTo>
                  <a:cubicBezTo>
                    <a:pt x="394" y="549"/>
                    <a:pt x="394" y="549"/>
                    <a:pt x="394" y="549"/>
                  </a:cubicBezTo>
                  <a:cubicBezTo>
                    <a:pt x="394" y="562"/>
                    <a:pt x="383" y="573"/>
                    <a:pt x="370" y="573"/>
                  </a:cubicBezTo>
                  <a:cubicBezTo>
                    <a:pt x="41" y="573"/>
                    <a:pt x="41" y="573"/>
                    <a:pt x="41" y="573"/>
                  </a:cubicBezTo>
                  <a:cubicBezTo>
                    <a:pt x="27" y="573"/>
                    <a:pt x="17" y="562"/>
                    <a:pt x="16" y="549"/>
                  </a:cubicBezTo>
                  <a:cubicBezTo>
                    <a:pt x="16" y="205"/>
                    <a:pt x="16" y="205"/>
                    <a:pt x="16" y="205"/>
                  </a:cubicBezTo>
                  <a:cubicBezTo>
                    <a:pt x="17" y="101"/>
                    <a:pt x="101" y="16"/>
                    <a:pt x="205" y="16"/>
                  </a:cubicBezTo>
                  <a:cubicBezTo>
                    <a:pt x="309" y="16"/>
                    <a:pt x="394" y="101"/>
                    <a:pt x="394" y="205"/>
                  </a:cubicBezTo>
                  <a:cubicBezTo>
                    <a:pt x="394" y="209"/>
                    <a:pt x="397" y="213"/>
                    <a:pt x="402" y="213"/>
                  </a:cubicBezTo>
                  <a:cubicBezTo>
                    <a:pt x="406" y="213"/>
                    <a:pt x="410" y="209"/>
                    <a:pt x="410" y="205"/>
                  </a:cubicBezTo>
                  <a:cubicBezTo>
                    <a:pt x="410" y="205"/>
                    <a:pt x="410" y="205"/>
                    <a:pt x="410" y="205"/>
                  </a:cubicBezTo>
                  <a:cubicBezTo>
                    <a:pt x="410" y="92"/>
                    <a:pt x="318" y="0"/>
                    <a:pt x="205" y="0"/>
                  </a:cubicBezTo>
                  <a:cubicBezTo>
                    <a:pt x="92" y="0"/>
                    <a:pt x="0" y="92"/>
                    <a:pt x="0" y="205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549"/>
                    <a:pt x="1" y="549"/>
                    <a:pt x="1" y="549"/>
                  </a:cubicBezTo>
                  <a:cubicBezTo>
                    <a:pt x="1" y="571"/>
                    <a:pt x="18" y="589"/>
                    <a:pt x="41" y="589"/>
                  </a:cubicBezTo>
                  <a:cubicBezTo>
                    <a:pt x="370" y="589"/>
                    <a:pt x="370" y="589"/>
                    <a:pt x="370" y="589"/>
                  </a:cubicBezTo>
                  <a:cubicBezTo>
                    <a:pt x="392" y="589"/>
                    <a:pt x="410" y="571"/>
                    <a:pt x="410" y="549"/>
                  </a:cubicBezTo>
                  <a:cubicBezTo>
                    <a:pt x="410" y="237"/>
                    <a:pt x="410" y="237"/>
                    <a:pt x="410" y="237"/>
                  </a:cubicBezTo>
                  <a:cubicBezTo>
                    <a:pt x="410" y="233"/>
                    <a:pt x="406" y="229"/>
                    <a:pt x="402" y="229"/>
                  </a:cubicBezTo>
                  <a:moveTo>
                    <a:pt x="340" y="223"/>
                  </a:moveTo>
                  <a:cubicBezTo>
                    <a:pt x="347" y="223"/>
                    <a:pt x="352" y="218"/>
                    <a:pt x="352" y="212"/>
                  </a:cubicBezTo>
                  <a:cubicBezTo>
                    <a:pt x="352" y="197"/>
                    <a:pt x="352" y="197"/>
                    <a:pt x="352" y="197"/>
                  </a:cubicBezTo>
                  <a:cubicBezTo>
                    <a:pt x="352" y="191"/>
                    <a:pt x="347" y="186"/>
                    <a:pt x="340" y="186"/>
                  </a:cubicBezTo>
                  <a:cubicBezTo>
                    <a:pt x="320" y="186"/>
                    <a:pt x="320" y="186"/>
                    <a:pt x="320" y="186"/>
                  </a:cubicBezTo>
                  <a:cubicBezTo>
                    <a:pt x="313" y="186"/>
                    <a:pt x="308" y="191"/>
                    <a:pt x="308" y="197"/>
                  </a:cubicBezTo>
                  <a:cubicBezTo>
                    <a:pt x="308" y="212"/>
                    <a:pt x="308" y="212"/>
                    <a:pt x="308" y="212"/>
                  </a:cubicBezTo>
                  <a:cubicBezTo>
                    <a:pt x="308" y="218"/>
                    <a:pt x="313" y="223"/>
                    <a:pt x="320" y="223"/>
                  </a:cubicBezTo>
                  <a:cubicBezTo>
                    <a:pt x="322" y="223"/>
                    <a:pt x="322" y="223"/>
                    <a:pt x="322" y="223"/>
                  </a:cubicBezTo>
                  <a:cubicBezTo>
                    <a:pt x="322" y="235"/>
                    <a:pt x="322" y="235"/>
                    <a:pt x="322" y="235"/>
                  </a:cubicBezTo>
                  <a:cubicBezTo>
                    <a:pt x="255" y="235"/>
                    <a:pt x="255" y="235"/>
                    <a:pt x="255" y="235"/>
                  </a:cubicBezTo>
                  <a:cubicBezTo>
                    <a:pt x="255" y="223"/>
                    <a:pt x="255" y="223"/>
                    <a:pt x="255" y="223"/>
                  </a:cubicBezTo>
                  <a:cubicBezTo>
                    <a:pt x="257" y="223"/>
                    <a:pt x="257" y="223"/>
                    <a:pt x="257" y="223"/>
                  </a:cubicBezTo>
                  <a:cubicBezTo>
                    <a:pt x="263" y="223"/>
                    <a:pt x="268" y="218"/>
                    <a:pt x="268" y="212"/>
                  </a:cubicBezTo>
                  <a:cubicBezTo>
                    <a:pt x="268" y="197"/>
                    <a:pt x="268" y="197"/>
                    <a:pt x="268" y="197"/>
                  </a:cubicBezTo>
                  <a:cubicBezTo>
                    <a:pt x="268" y="191"/>
                    <a:pt x="263" y="186"/>
                    <a:pt x="257" y="186"/>
                  </a:cubicBezTo>
                  <a:cubicBezTo>
                    <a:pt x="236" y="186"/>
                    <a:pt x="236" y="186"/>
                    <a:pt x="236" y="186"/>
                  </a:cubicBezTo>
                  <a:cubicBezTo>
                    <a:pt x="230" y="186"/>
                    <a:pt x="225" y="191"/>
                    <a:pt x="225" y="197"/>
                  </a:cubicBezTo>
                  <a:cubicBezTo>
                    <a:pt x="225" y="212"/>
                    <a:pt x="225" y="212"/>
                    <a:pt x="225" y="212"/>
                  </a:cubicBezTo>
                  <a:cubicBezTo>
                    <a:pt x="225" y="218"/>
                    <a:pt x="230" y="223"/>
                    <a:pt x="236" y="223"/>
                  </a:cubicBezTo>
                  <a:cubicBezTo>
                    <a:pt x="239" y="223"/>
                    <a:pt x="239" y="223"/>
                    <a:pt x="239" y="223"/>
                  </a:cubicBezTo>
                  <a:cubicBezTo>
                    <a:pt x="239" y="235"/>
                    <a:pt x="239" y="235"/>
                    <a:pt x="239" y="235"/>
                  </a:cubicBezTo>
                  <a:cubicBezTo>
                    <a:pt x="172" y="235"/>
                    <a:pt x="172" y="235"/>
                    <a:pt x="172" y="235"/>
                  </a:cubicBezTo>
                  <a:cubicBezTo>
                    <a:pt x="172" y="223"/>
                    <a:pt x="172" y="223"/>
                    <a:pt x="172" y="223"/>
                  </a:cubicBezTo>
                  <a:cubicBezTo>
                    <a:pt x="174" y="223"/>
                    <a:pt x="174" y="223"/>
                    <a:pt x="174" y="223"/>
                  </a:cubicBezTo>
                  <a:cubicBezTo>
                    <a:pt x="180" y="223"/>
                    <a:pt x="185" y="218"/>
                    <a:pt x="185" y="212"/>
                  </a:cubicBezTo>
                  <a:cubicBezTo>
                    <a:pt x="185" y="197"/>
                    <a:pt x="185" y="197"/>
                    <a:pt x="185" y="197"/>
                  </a:cubicBezTo>
                  <a:cubicBezTo>
                    <a:pt x="185" y="191"/>
                    <a:pt x="180" y="186"/>
                    <a:pt x="174" y="186"/>
                  </a:cubicBezTo>
                  <a:cubicBezTo>
                    <a:pt x="153" y="186"/>
                    <a:pt x="153" y="186"/>
                    <a:pt x="153" y="186"/>
                  </a:cubicBezTo>
                  <a:cubicBezTo>
                    <a:pt x="147" y="186"/>
                    <a:pt x="142" y="191"/>
                    <a:pt x="142" y="197"/>
                  </a:cubicBezTo>
                  <a:cubicBezTo>
                    <a:pt x="142" y="212"/>
                    <a:pt x="142" y="212"/>
                    <a:pt x="142" y="212"/>
                  </a:cubicBezTo>
                  <a:cubicBezTo>
                    <a:pt x="142" y="218"/>
                    <a:pt x="147" y="223"/>
                    <a:pt x="153" y="223"/>
                  </a:cubicBezTo>
                  <a:cubicBezTo>
                    <a:pt x="156" y="223"/>
                    <a:pt x="156" y="223"/>
                    <a:pt x="156" y="223"/>
                  </a:cubicBezTo>
                  <a:cubicBezTo>
                    <a:pt x="156" y="235"/>
                    <a:pt x="156" y="235"/>
                    <a:pt x="156" y="235"/>
                  </a:cubicBezTo>
                  <a:cubicBezTo>
                    <a:pt x="88" y="235"/>
                    <a:pt x="88" y="235"/>
                    <a:pt x="88" y="235"/>
                  </a:cubicBezTo>
                  <a:cubicBezTo>
                    <a:pt x="88" y="223"/>
                    <a:pt x="88" y="223"/>
                    <a:pt x="88" y="223"/>
                  </a:cubicBezTo>
                  <a:cubicBezTo>
                    <a:pt x="91" y="223"/>
                    <a:pt x="91" y="223"/>
                    <a:pt x="91" y="223"/>
                  </a:cubicBezTo>
                  <a:cubicBezTo>
                    <a:pt x="97" y="223"/>
                    <a:pt x="102" y="218"/>
                    <a:pt x="102" y="212"/>
                  </a:cubicBezTo>
                  <a:cubicBezTo>
                    <a:pt x="102" y="197"/>
                    <a:pt x="102" y="197"/>
                    <a:pt x="102" y="197"/>
                  </a:cubicBezTo>
                  <a:cubicBezTo>
                    <a:pt x="102" y="191"/>
                    <a:pt x="97" y="186"/>
                    <a:pt x="91" y="186"/>
                  </a:cubicBezTo>
                  <a:cubicBezTo>
                    <a:pt x="70" y="186"/>
                    <a:pt x="70" y="186"/>
                    <a:pt x="70" y="186"/>
                  </a:cubicBezTo>
                  <a:cubicBezTo>
                    <a:pt x="64" y="186"/>
                    <a:pt x="59" y="191"/>
                    <a:pt x="59" y="197"/>
                  </a:cubicBezTo>
                  <a:cubicBezTo>
                    <a:pt x="59" y="212"/>
                    <a:pt x="59" y="212"/>
                    <a:pt x="59" y="212"/>
                  </a:cubicBezTo>
                  <a:cubicBezTo>
                    <a:pt x="59" y="218"/>
                    <a:pt x="64" y="223"/>
                    <a:pt x="70" y="223"/>
                  </a:cubicBezTo>
                  <a:cubicBezTo>
                    <a:pt x="72" y="223"/>
                    <a:pt x="72" y="223"/>
                    <a:pt x="72" y="223"/>
                  </a:cubicBezTo>
                  <a:cubicBezTo>
                    <a:pt x="72" y="263"/>
                    <a:pt x="72" y="263"/>
                    <a:pt x="72" y="263"/>
                  </a:cubicBezTo>
                  <a:cubicBezTo>
                    <a:pt x="70" y="263"/>
                    <a:pt x="70" y="263"/>
                    <a:pt x="70" y="263"/>
                  </a:cubicBezTo>
                  <a:cubicBezTo>
                    <a:pt x="64" y="263"/>
                    <a:pt x="59" y="268"/>
                    <a:pt x="59" y="275"/>
                  </a:cubicBezTo>
                  <a:cubicBezTo>
                    <a:pt x="59" y="289"/>
                    <a:pt x="59" y="289"/>
                    <a:pt x="59" y="289"/>
                  </a:cubicBezTo>
                  <a:cubicBezTo>
                    <a:pt x="59" y="296"/>
                    <a:pt x="64" y="301"/>
                    <a:pt x="70" y="301"/>
                  </a:cubicBezTo>
                  <a:cubicBezTo>
                    <a:pt x="91" y="301"/>
                    <a:pt x="91" y="301"/>
                    <a:pt x="91" y="301"/>
                  </a:cubicBezTo>
                  <a:cubicBezTo>
                    <a:pt x="97" y="301"/>
                    <a:pt x="102" y="296"/>
                    <a:pt x="102" y="289"/>
                  </a:cubicBezTo>
                  <a:cubicBezTo>
                    <a:pt x="102" y="275"/>
                    <a:pt x="102" y="275"/>
                    <a:pt x="102" y="275"/>
                  </a:cubicBezTo>
                  <a:cubicBezTo>
                    <a:pt x="102" y="268"/>
                    <a:pt x="97" y="263"/>
                    <a:pt x="91" y="263"/>
                  </a:cubicBezTo>
                  <a:cubicBezTo>
                    <a:pt x="88" y="263"/>
                    <a:pt x="88" y="263"/>
                    <a:pt x="88" y="263"/>
                  </a:cubicBezTo>
                  <a:cubicBezTo>
                    <a:pt x="88" y="251"/>
                    <a:pt x="88" y="251"/>
                    <a:pt x="88" y="251"/>
                  </a:cubicBezTo>
                  <a:cubicBezTo>
                    <a:pt x="156" y="251"/>
                    <a:pt x="156" y="251"/>
                    <a:pt x="156" y="251"/>
                  </a:cubicBezTo>
                  <a:cubicBezTo>
                    <a:pt x="156" y="263"/>
                    <a:pt x="156" y="263"/>
                    <a:pt x="156" y="263"/>
                  </a:cubicBezTo>
                  <a:cubicBezTo>
                    <a:pt x="153" y="263"/>
                    <a:pt x="153" y="263"/>
                    <a:pt x="153" y="263"/>
                  </a:cubicBezTo>
                  <a:cubicBezTo>
                    <a:pt x="147" y="263"/>
                    <a:pt x="142" y="268"/>
                    <a:pt x="142" y="275"/>
                  </a:cubicBezTo>
                  <a:cubicBezTo>
                    <a:pt x="142" y="289"/>
                    <a:pt x="142" y="289"/>
                    <a:pt x="142" y="289"/>
                  </a:cubicBezTo>
                  <a:cubicBezTo>
                    <a:pt x="142" y="296"/>
                    <a:pt x="147" y="301"/>
                    <a:pt x="153" y="301"/>
                  </a:cubicBezTo>
                  <a:cubicBezTo>
                    <a:pt x="174" y="301"/>
                    <a:pt x="174" y="301"/>
                    <a:pt x="174" y="301"/>
                  </a:cubicBezTo>
                  <a:cubicBezTo>
                    <a:pt x="180" y="301"/>
                    <a:pt x="185" y="296"/>
                    <a:pt x="185" y="289"/>
                  </a:cubicBezTo>
                  <a:cubicBezTo>
                    <a:pt x="185" y="275"/>
                    <a:pt x="185" y="275"/>
                    <a:pt x="185" y="275"/>
                  </a:cubicBezTo>
                  <a:cubicBezTo>
                    <a:pt x="185" y="268"/>
                    <a:pt x="180" y="263"/>
                    <a:pt x="174" y="263"/>
                  </a:cubicBezTo>
                  <a:cubicBezTo>
                    <a:pt x="172" y="263"/>
                    <a:pt x="172" y="263"/>
                    <a:pt x="172" y="263"/>
                  </a:cubicBezTo>
                  <a:cubicBezTo>
                    <a:pt x="172" y="251"/>
                    <a:pt x="172" y="251"/>
                    <a:pt x="172" y="251"/>
                  </a:cubicBezTo>
                  <a:cubicBezTo>
                    <a:pt x="239" y="251"/>
                    <a:pt x="239" y="251"/>
                    <a:pt x="239" y="251"/>
                  </a:cubicBezTo>
                  <a:cubicBezTo>
                    <a:pt x="239" y="263"/>
                    <a:pt x="239" y="263"/>
                    <a:pt x="239" y="263"/>
                  </a:cubicBezTo>
                  <a:cubicBezTo>
                    <a:pt x="236" y="263"/>
                    <a:pt x="236" y="263"/>
                    <a:pt x="236" y="263"/>
                  </a:cubicBezTo>
                  <a:cubicBezTo>
                    <a:pt x="230" y="263"/>
                    <a:pt x="225" y="268"/>
                    <a:pt x="225" y="275"/>
                  </a:cubicBezTo>
                  <a:cubicBezTo>
                    <a:pt x="225" y="289"/>
                    <a:pt x="225" y="289"/>
                    <a:pt x="225" y="289"/>
                  </a:cubicBezTo>
                  <a:cubicBezTo>
                    <a:pt x="225" y="296"/>
                    <a:pt x="230" y="301"/>
                    <a:pt x="236" y="301"/>
                  </a:cubicBezTo>
                  <a:cubicBezTo>
                    <a:pt x="257" y="301"/>
                    <a:pt x="257" y="301"/>
                    <a:pt x="257" y="301"/>
                  </a:cubicBezTo>
                  <a:cubicBezTo>
                    <a:pt x="263" y="301"/>
                    <a:pt x="268" y="296"/>
                    <a:pt x="268" y="289"/>
                  </a:cubicBezTo>
                  <a:cubicBezTo>
                    <a:pt x="268" y="275"/>
                    <a:pt x="268" y="275"/>
                    <a:pt x="268" y="275"/>
                  </a:cubicBezTo>
                  <a:cubicBezTo>
                    <a:pt x="268" y="268"/>
                    <a:pt x="263" y="263"/>
                    <a:pt x="257" y="263"/>
                  </a:cubicBezTo>
                  <a:cubicBezTo>
                    <a:pt x="255" y="263"/>
                    <a:pt x="255" y="263"/>
                    <a:pt x="255" y="263"/>
                  </a:cubicBezTo>
                  <a:cubicBezTo>
                    <a:pt x="255" y="251"/>
                    <a:pt x="255" y="251"/>
                    <a:pt x="255" y="251"/>
                  </a:cubicBezTo>
                  <a:cubicBezTo>
                    <a:pt x="322" y="251"/>
                    <a:pt x="322" y="251"/>
                    <a:pt x="322" y="251"/>
                  </a:cubicBezTo>
                  <a:cubicBezTo>
                    <a:pt x="322" y="263"/>
                    <a:pt x="322" y="263"/>
                    <a:pt x="322" y="263"/>
                  </a:cubicBezTo>
                  <a:cubicBezTo>
                    <a:pt x="320" y="263"/>
                    <a:pt x="320" y="263"/>
                    <a:pt x="320" y="263"/>
                  </a:cubicBezTo>
                  <a:cubicBezTo>
                    <a:pt x="313" y="263"/>
                    <a:pt x="308" y="268"/>
                    <a:pt x="308" y="275"/>
                  </a:cubicBezTo>
                  <a:cubicBezTo>
                    <a:pt x="308" y="289"/>
                    <a:pt x="308" y="289"/>
                    <a:pt x="308" y="289"/>
                  </a:cubicBezTo>
                  <a:cubicBezTo>
                    <a:pt x="308" y="296"/>
                    <a:pt x="313" y="301"/>
                    <a:pt x="320" y="301"/>
                  </a:cubicBezTo>
                  <a:cubicBezTo>
                    <a:pt x="340" y="301"/>
                    <a:pt x="340" y="301"/>
                    <a:pt x="340" y="301"/>
                  </a:cubicBezTo>
                  <a:cubicBezTo>
                    <a:pt x="347" y="301"/>
                    <a:pt x="352" y="296"/>
                    <a:pt x="352" y="289"/>
                  </a:cubicBezTo>
                  <a:cubicBezTo>
                    <a:pt x="352" y="275"/>
                    <a:pt x="352" y="275"/>
                    <a:pt x="352" y="275"/>
                  </a:cubicBezTo>
                  <a:cubicBezTo>
                    <a:pt x="352" y="268"/>
                    <a:pt x="347" y="263"/>
                    <a:pt x="340" y="263"/>
                  </a:cubicBezTo>
                  <a:cubicBezTo>
                    <a:pt x="338" y="263"/>
                    <a:pt x="338" y="263"/>
                    <a:pt x="338" y="263"/>
                  </a:cubicBezTo>
                  <a:cubicBezTo>
                    <a:pt x="338" y="223"/>
                    <a:pt x="338" y="223"/>
                    <a:pt x="338" y="223"/>
                  </a:cubicBezTo>
                  <a:lnTo>
                    <a:pt x="340" y="223"/>
                  </a:lnTo>
                  <a:close/>
                  <a:moveTo>
                    <a:pt x="102" y="88"/>
                  </a:moveTo>
                  <a:cubicBezTo>
                    <a:pt x="133" y="57"/>
                    <a:pt x="133" y="57"/>
                    <a:pt x="133" y="57"/>
                  </a:cubicBezTo>
                  <a:cubicBezTo>
                    <a:pt x="136" y="54"/>
                    <a:pt x="141" y="54"/>
                    <a:pt x="144" y="57"/>
                  </a:cubicBezTo>
                  <a:cubicBezTo>
                    <a:pt x="147" y="61"/>
                    <a:pt x="147" y="66"/>
                    <a:pt x="144" y="69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242" y="86"/>
                    <a:pt x="242" y="86"/>
                    <a:pt x="242" y="86"/>
                  </a:cubicBezTo>
                  <a:cubicBezTo>
                    <a:pt x="247" y="86"/>
                    <a:pt x="250" y="90"/>
                    <a:pt x="250" y="94"/>
                  </a:cubicBezTo>
                  <a:cubicBezTo>
                    <a:pt x="250" y="98"/>
                    <a:pt x="247" y="102"/>
                    <a:pt x="242" y="102"/>
                  </a:cubicBezTo>
                  <a:cubicBezTo>
                    <a:pt x="127" y="102"/>
                    <a:pt x="127" y="102"/>
                    <a:pt x="127" y="102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7" y="122"/>
                    <a:pt x="147" y="127"/>
                    <a:pt x="144" y="130"/>
                  </a:cubicBezTo>
                  <a:cubicBezTo>
                    <a:pt x="143" y="132"/>
                    <a:pt x="141" y="132"/>
                    <a:pt x="139" y="132"/>
                  </a:cubicBezTo>
                  <a:cubicBezTo>
                    <a:pt x="137" y="132"/>
                    <a:pt x="135" y="132"/>
                    <a:pt x="133" y="130"/>
                  </a:cubicBezTo>
                  <a:cubicBezTo>
                    <a:pt x="102" y="99"/>
                    <a:pt x="102" y="99"/>
                    <a:pt x="102" y="99"/>
                  </a:cubicBezTo>
                  <a:cubicBezTo>
                    <a:pt x="99" y="96"/>
                    <a:pt x="99" y="91"/>
                    <a:pt x="102" y="88"/>
                  </a:cubicBezTo>
                  <a:moveTo>
                    <a:pt x="308" y="139"/>
                  </a:moveTo>
                  <a:cubicBezTo>
                    <a:pt x="277" y="170"/>
                    <a:pt x="277" y="170"/>
                    <a:pt x="277" y="170"/>
                  </a:cubicBezTo>
                  <a:cubicBezTo>
                    <a:pt x="274" y="173"/>
                    <a:pt x="269" y="173"/>
                    <a:pt x="266" y="170"/>
                  </a:cubicBezTo>
                  <a:cubicBezTo>
                    <a:pt x="263" y="167"/>
                    <a:pt x="263" y="162"/>
                    <a:pt x="266" y="159"/>
                  </a:cubicBezTo>
                  <a:cubicBezTo>
                    <a:pt x="283" y="141"/>
                    <a:pt x="283" y="141"/>
                    <a:pt x="283" y="141"/>
                  </a:cubicBezTo>
                  <a:cubicBezTo>
                    <a:pt x="168" y="141"/>
                    <a:pt x="168" y="141"/>
                    <a:pt x="168" y="141"/>
                  </a:cubicBezTo>
                  <a:cubicBezTo>
                    <a:pt x="164" y="141"/>
                    <a:pt x="160" y="138"/>
                    <a:pt x="160" y="133"/>
                  </a:cubicBezTo>
                  <a:cubicBezTo>
                    <a:pt x="160" y="129"/>
                    <a:pt x="164" y="125"/>
                    <a:pt x="168" y="125"/>
                  </a:cubicBezTo>
                  <a:cubicBezTo>
                    <a:pt x="283" y="125"/>
                    <a:pt x="283" y="125"/>
                    <a:pt x="283" y="125"/>
                  </a:cubicBezTo>
                  <a:cubicBezTo>
                    <a:pt x="266" y="109"/>
                    <a:pt x="266" y="109"/>
                    <a:pt x="266" y="109"/>
                  </a:cubicBezTo>
                  <a:cubicBezTo>
                    <a:pt x="263" y="105"/>
                    <a:pt x="263" y="100"/>
                    <a:pt x="266" y="97"/>
                  </a:cubicBezTo>
                  <a:cubicBezTo>
                    <a:pt x="268" y="96"/>
                    <a:pt x="270" y="95"/>
                    <a:pt x="272" y="95"/>
                  </a:cubicBezTo>
                  <a:cubicBezTo>
                    <a:pt x="274" y="95"/>
                    <a:pt x="276" y="96"/>
                    <a:pt x="277" y="97"/>
                  </a:cubicBezTo>
                  <a:cubicBezTo>
                    <a:pt x="308" y="128"/>
                    <a:pt x="308" y="128"/>
                    <a:pt x="308" y="128"/>
                  </a:cubicBezTo>
                  <a:cubicBezTo>
                    <a:pt x="311" y="131"/>
                    <a:pt x="311" y="136"/>
                    <a:pt x="308" y="139"/>
                  </a:cubicBezTo>
                </a:path>
              </a:pathLst>
            </a:custGeom>
            <a:solidFill>
              <a:srgbClr val="5052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38" tIns="1079973" rIns="91438" bIns="45719" anchor="ctr"/>
            <a:lstStyle/>
            <a:p>
              <a:endParaRPr lang="en-US" dirty="0"/>
            </a:p>
          </p:txBody>
        </p:sp>
        <p:sp>
          <p:nvSpPr>
            <p:cNvPr id="68" name="Text Box 30"/>
            <p:cNvSpPr txBox="1">
              <a:spLocks noChangeAspect="1" noChangeArrowheads="1"/>
            </p:cNvSpPr>
            <p:nvPr/>
          </p:nvSpPr>
          <p:spPr bwMode="auto">
            <a:xfrm>
              <a:off x="552151" y="4548105"/>
              <a:ext cx="323850" cy="220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lr>
                  <a:srgbClr val="00A9D4"/>
                </a:buClr>
                <a:buFont typeface="Arial" pitchFamily="34" charset="0"/>
                <a:buChar char="›"/>
                <a:defRPr sz="24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Font typeface="Ericsson Capital TT" pitchFamily="2" charset="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92CCE5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Font typeface="Ericsson Capital TT" pitchFamily="2" charset="0"/>
                <a:buChar char="-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endParaRPr lang="en-US" altLang="en-US" sz="900" dirty="0"/>
            </a:p>
          </p:txBody>
        </p:sp>
        <p:pic>
          <p:nvPicPr>
            <p:cNvPr id="69" name="Picture 6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389" y="4359191"/>
              <a:ext cx="316706" cy="1984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2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70" name="Group 69"/>
          <p:cNvGrpSpPr/>
          <p:nvPr/>
        </p:nvGrpSpPr>
        <p:grpSpPr>
          <a:xfrm>
            <a:off x="1560461" y="4849350"/>
            <a:ext cx="504278" cy="558219"/>
            <a:chOff x="533099" y="4157579"/>
            <a:chExt cx="366715" cy="693736"/>
          </a:xfrm>
        </p:grpSpPr>
        <p:pic>
          <p:nvPicPr>
            <p:cNvPr id="71" name="Bildobjekt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101" y="4359191"/>
              <a:ext cx="366713" cy="492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3" name="Freeform 10"/>
            <p:cNvSpPr>
              <a:spLocks noChangeAspect="1" noEditPoints="1"/>
            </p:cNvSpPr>
            <p:nvPr/>
          </p:nvSpPr>
          <p:spPr bwMode="auto">
            <a:xfrm>
              <a:off x="533099" y="4157579"/>
              <a:ext cx="359570" cy="690563"/>
            </a:xfrm>
            <a:custGeom>
              <a:avLst/>
              <a:gdLst>
                <a:gd name="T0" fmla="*/ 2147483647 w 410"/>
                <a:gd name="T1" fmla="*/ 2147483647 h 589"/>
                <a:gd name="T2" fmla="*/ 2147483647 w 410"/>
                <a:gd name="T3" fmla="*/ 2147483647 h 589"/>
                <a:gd name="T4" fmla="*/ 2147483647 w 410"/>
                <a:gd name="T5" fmla="*/ 2147483647 h 589"/>
                <a:gd name="T6" fmla="*/ 2147483647 w 410"/>
                <a:gd name="T7" fmla="*/ 2147483647 h 589"/>
                <a:gd name="T8" fmla="*/ 0 w 410"/>
                <a:gd name="T9" fmla="*/ 2147483647 h 589"/>
                <a:gd name="T10" fmla="*/ 2147483647 w 410"/>
                <a:gd name="T11" fmla="*/ 2147483647 h 589"/>
                <a:gd name="T12" fmla="*/ 2147483647 w 410"/>
                <a:gd name="T13" fmla="*/ 2147483647 h 589"/>
                <a:gd name="T14" fmla="*/ 2147483647 w 410"/>
                <a:gd name="T15" fmla="*/ 2147483647 h 589"/>
                <a:gd name="T16" fmla="*/ 2147483647 w 410"/>
                <a:gd name="T17" fmla="*/ 2147483647 h 589"/>
                <a:gd name="T18" fmla="*/ 2147483647 w 410"/>
                <a:gd name="T19" fmla="*/ 2147483647 h 589"/>
                <a:gd name="T20" fmla="*/ 2147483647 w 410"/>
                <a:gd name="T21" fmla="*/ 2147483647 h 589"/>
                <a:gd name="T22" fmla="*/ 2147483647 w 410"/>
                <a:gd name="T23" fmla="*/ 2147483647 h 589"/>
                <a:gd name="T24" fmla="*/ 2147483647 w 410"/>
                <a:gd name="T25" fmla="*/ 2147483647 h 589"/>
                <a:gd name="T26" fmla="*/ 2147483647 w 410"/>
                <a:gd name="T27" fmla="*/ 2147483647 h 589"/>
                <a:gd name="T28" fmla="*/ 2147483647 w 410"/>
                <a:gd name="T29" fmla="*/ 2147483647 h 589"/>
                <a:gd name="T30" fmla="*/ 2147483647 w 410"/>
                <a:gd name="T31" fmla="*/ 2147483647 h 589"/>
                <a:gd name="T32" fmla="*/ 2147483647 w 410"/>
                <a:gd name="T33" fmla="*/ 2147483647 h 589"/>
                <a:gd name="T34" fmla="*/ 2147483647 w 410"/>
                <a:gd name="T35" fmla="*/ 2147483647 h 589"/>
                <a:gd name="T36" fmla="*/ 2147483647 w 410"/>
                <a:gd name="T37" fmla="*/ 2147483647 h 589"/>
                <a:gd name="T38" fmla="*/ 2147483647 w 410"/>
                <a:gd name="T39" fmla="*/ 2147483647 h 589"/>
                <a:gd name="T40" fmla="*/ 2147483647 w 410"/>
                <a:gd name="T41" fmla="*/ 2147483647 h 589"/>
                <a:gd name="T42" fmla="*/ 2147483647 w 410"/>
                <a:gd name="T43" fmla="*/ 2147483647 h 589"/>
                <a:gd name="T44" fmla="*/ 2147483647 w 410"/>
                <a:gd name="T45" fmla="*/ 2147483647 h 589"/>
                <a:gd name="T46" fmla="*/ 2147483647 w 410"/>
                <a:gd name="T47" fmla="*/ 2147483647 h 589"/>
                <a:gd name="T48" fmla="*/ 2147483647 w 410"/>
                <a:gd name="T49" fmla="*/ 2147483647 h 589"/>
                <a:gd name="T50" fmla="*/ 2147483647 w 410"/>
                <a:gd name="T51" fmla="*/ 2147483647 h 589"/>
                <a:gd name="T52" fmla="*/ 2147483647 w 410"/>
                <a:gd name="T53" fmla="*/ 2147483647 h 589"/>
                <a:gd name="T54" fmla="*/ 2147483647 w 410"/>
                <a:gd name="T55" fmla="*/ 2147483647 h 589"/>
                <a:gd name="T56" fmla="*/ 2147483647 w 410"/>
                <a:gd name="T57" fmla="*/ 2147483647 h 589"/>
                <a:gd name="T58" fmla="*/ 2147483647 w 410"/>
                <a:gd name="T59" fmla="*/ 2147483647 h 589"/>
                <a:gd name="T60" fmla="*/ 2147483647 w 410"/>
                <a:gd name="T61" fmla="*/ 2147483647 h 589"/>
                <a:gd name="T62" fmla="*/ 2147483647 w 410"/>
                <a:gd name="T63" fmla="*/ 2147483647 h 589"/>
                <a:gd name="T64" fmla="*/ 2147483647 w 410"/>
                <a:gd name="T65" fmla="*/ 2147483647 h 589"/>
                <a:gd name="T66" fmla="*/ 2147483647 w 410"/>
                <a:gd name="T67" fmla="*/ 2147483647 h 589"/>
                <a:gd name="T68" fmla="*/ 2147483647 w 410"/>
                <a:gd name="T69" fmla="*/ 2147483647 h 589"/>
                <a:gd name="T70" fmla="*/ 2147483647 w 410"/>
                <a:gd name="T71" fmla="*/ 2147483647 h 589"/>
                <a:gd name="T72" fmla="*/ 2147483647 w 410"/>
                <a:gd name="T73" fmla="*/ 2147483647 h 589"/>
                <a:gd name="T74" fmla="*/ 2147483647 w 410"/>
                <a:gd name="T75" fmla="*/ 2147483647 h 589"/>
                <a:gd name="T76" fmla="*/ 2147483647 w 410"/>
                <a:gd name="T77" fmla="*/ 2147483647 h 589"/>
                <a:gd name="T78" fmla="*/ 2147483647 w 410"/>
                <a:gd name="T79" fmla="*/ 2147483647 h 589"/>
                <a:gd name="T80" fmla="*/ 2147483647 w 410"/>
                <a:gd name="T81" fmla="*/ 2147483647 h 589"/>
                <a:gd name="T82" fmla="*/ 2147483647 w 410"/>
                <a:gd name="T83" fmla="*/ 2147483647 h 589"/>
                <a:gd name="T84" fmla="*/ 2147483647 w 410"/>
                <a:gd name="T85" fmla="*/ 2147483647 h 589"/>
                <a:gd name="T86" fmla="*/ 2147483647 w 410"/>
                <a:gd name="T87" fmla="*/ 2147483647 h 589"/>
                <a:gd name="T88" fmla="*/ 2147483647 w 410"/>
                <a:gd name="T89" fmla="*/ 2147483647 h 589"/>
                <a:gd name="T90" fmla="*/ 2147483647 w 410"/>
                <a:gd name="T91" fmla="*/ 2147483647 h 589"/>
                <a:gd name="T92" fmla="*/ 2147483647 w 410"/>
                <a:gd name="T93" fmla="*/ 2147483647 h 589"/>
                <a:gd name="T94" fmla="*/ 2147483647 w 410"/>
                <a:gd name="T95" fmla="*/ 2147483647 h 58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10"/>
                <a:gd name="T145" fmla="*/ 0 h 589"/>
                <a:gd name="T146" fmla="*/ 410 w 410"/>
                <a:gd name="T147" fmla="*/ 589 h 589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10" h="589">
                  <a:moveTo>
                    <a:pt x="402" y="229"/>
                  </a:moveTo>
                  <a:cubicBezTo>
                    <a:pt x="397" y="229"/>
                    <a:pt x="394" y="233"/>
                    <a:pt x="394" y="237"/>
                  </a:cubicBezTo>
                  <a:cubicBezTo>
                    <a:pt x="394" y="549"/>
                    <a:pt x="394" y="549"/>
                    <a:pt x="394" y="549"/>
                  </a:cubicBezTo>
                  <a:cubicBezTo>
                    <a:pt x="394" y="562"/>
                    <a:pt x="383" y="573"/>
                    <a:pt x="370" y="573"/>
                  </a:cubicBezTo>
                  <a:cubicBezTo>
                    <a:pt x="41" y="573"/>
                    <a:pt x="41" y="573"/>
                    <a:pt x="41" y="573"/>
                  </a:cubicBezTo>
                  <a:cubicBezTo>
                    <a:pt x="27" y="573"/>
                    <a:pt x="17" y="562"/>
                    <a:pt x="16" y="549"/>
                  </a:cubicBezTo>
                  <a:cubicBezTo>
                    <a:pt x="16" y="205"/>
                    <a:pt x="16" y="205"/>
                    <a:pt x="16" y="205"/>
                  </a:cubicBezTo>
                  <a:cubicBezTo>
                    <a:pt x="17" y="101"/>
                    <a:pt x="101" y="16"/>
                    <a:pt x="205" y="16"/>
                  </a:cubicBezTo>
                  <a:cubicBezTo>
                    <a:pt x="309" y="16"/>
                    <a:pt x="394" y="101"/>
                    <a:pt x="394" y="205"/>
                  </a:cubicBezTo>
                  <a:cubicBezTo>
                    <a:pt x="394" y="209"/>
                    <a:pt x="397" y="213"/>
                    <a:pt x="402" y="213"/>
                  </a:cubicBezTo>
                  <a:cubicBezTo>
                    <a:pt x="406" y="213"/>
                    <a:pt x="410" y="209"/>
                    <a:pt x="410" y="205"/>
                  </a:cubicBezTo>
                  <a:cubicBezTo>
                    <a:pt x="410" y="205"/>
                    <a:pt x="410" y="205"/>
                    <a:pt x="410" y="205"/>
                  </a:cubicBezTo>
                  <a:cubicBezTo>
                    <a:pt x="410" y="92"/>
                    <a:pt x="318" y="0"/>
                    <a:pt x="205" y="0"/>
                  </a:cubicBezTo>
                  <a:cubicBezTo>
                    <a:pt x="92" y="0"/>
                    <a:pt x="0" y="92"/>
                    <a:pt x="0" y="205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549"/>
                    <a:pt x="1" y="549"/>
                    <a:pt x="1" y="549"/>
                  </a:cubicBezTo>
                  <a:cubicBezTo>
                    <a:pt x="1" y="571"/>
                    <a:pt x="18" y="589"/>
                    <a:pt x="41" y="589"/>
                  </a:cubicBezTo>
                  <a:cubicBezTo>
                    <a:pt x="370" y="589"/>
                    <a:pt x="370" y="589"/>
                    <a:pt x="370" y="589"/>
                  </a:cubicBezTo>
                  <a:cubicBezTo>
                    <a:pt x="392" y="589"/>
                    <a:pt x="410" y="571"/>
                    <a:pt x="410" y="549"/>
                  </a:cubicBezTo>
                  <a:cubicBezTo>
                    <a:pt x="410" y="237"/>
                    <a:pt x="410" y="237"/>
                    <a:pt x="410" y="237"/>
                  </a:cubicBezTo>
                  <a:cubicBezTo>
                    <a:pt x="410" y="233"/>
                    <a:pt x="406" y="229"/>
                    <a:pt x="402" y="229"/>
                  </a:cubicBezTo>
                  <a:moveTo>
                    <a:pt x="340" y="223"/>
                  </a:moveTo>
                  <a:cubicBezTo>
                    <a:pt x="347" y="223"/>
                    <a:pt x="352" y="218"/>
                    <a:pt x="352" y="212"/>
                  </a:cubicBezTo>
                  <a:cubicBezTo>
                    <a:pt x="352" y="197"/>
                    <a:pt x="352" y="197"/>
                    <a:pt x="352" y="197"/>
                  </a:cubicBezTo>
                  <a:cubicBezTo>
                    <a:pt x="352" y="191"/>
                    <a:pt x="347" y="186"/>
                    <a:pt x="340" y="186"/>
                  </a:cubicBezTo>
                  <a:cubicBezTo>
                    <a:pt x="320" y="186"/>
                    <a:pt x="320" y="186"/>
                    <a:pt x="320" y="186"/>
                  </a:cubicBezTo>
                  <a:cubicBezTo>
                    <a:pt x="313" y="186"/>
                    <a:pt x="308" y="191"/>
                    <a:pt x="308" y="197"/>
                  </a:cubicBezTo>
                  <a:cubicBezTo>
                    <a:pt x="308" y="212"/>
                    <a:pt x="308" y="212"/>
                    <a:pt x="308" y="212"/>
                  </a:cubicBezTo>
                  <a:cubicBezTo>
                    <a:pt x="308" y="218"/>
                    <a:pt x="313" y="223"/>
                    <a:pt x="320" y="223"/>
                  </a:cubicBezTo>
                  <a:cubicBezTo>
                    <a:pt x="322" y="223"/>
                    <a:pt x="322" y="223"/>
                    <a:pt x="322" y="223"/>
                  </a:cubicBezTo>
                  <a:cubicBezTo>
                    <a:pt x="322" y="235"/>
                    <a:pt x="322" y="235"/>
                    <a:pt x="322" y="235"/>
                  </a:cubicBezTo>
                  <a:cubicBezTo>
                    <a:pt x="255" y="235"/>
                    <a:pt x="255" y="235"/>
                    <a:pt x="255" y="235"/>
                  </a:cubicBezTo>
                  <a:cubicBezTo>
                    <a:pt x="255" y="223"/>
                    <a:pt x="255" y="223"/>
                    <a:pt x="255" y="223"/>
                  </a:cubicBezTo>
                  <a:cubicBezTo>
                    <a:pt x="257" y="223"/>
                    <a:pt x="257" y="223"/>
                    <a:pt x="257" y="223"/>
                  </a:cubicBezTo>
                  <a:cubicBezTo>
                    <a:pt x="263" y="223"/>
                    <a:pt x="268" y="218"/>
                    <a:pt x="268" y="212"/>
                  </a:cubicBezTo>
                  <a:cubicBezTo>
                    <a:pt x="268" y="197"/>
                    <a:pt x="268" y="197"/>
                    <a:pt x="268" y="197"/>
                  </a:cubicBezTo>
                  <a:cubicBezTo>
                    <a:pt x="268" y="191"/>
                    <a:pt x="263" y="186"/>
                    <a:pt x="257" y="186"/>
                  </a:cubicBezTo>
                  <a:cubicBezTo>
                    <a:pt x="236" y="186"/>
                    <a:pt x="236" y="186"/>
                    <a:pt x="236" y="186"/>
                  </a:cubicBezTo>
                  <a:cubicBezTo>
                    <a:pt x="230" y="186"/>
                    <a:pt x="225" y="191"/>
                    <a:pt x="225" y="197"/>
                  </a:cubicBezTo>
                  <a:cubicBezTo>
                    <a:pt x="225" y="212"/>
                    <a:pt x="225" y="212"/>
                    <a:pt x="225" y="212"/>
                  </a:cubicBezTo>
                  <a:cubicBezTo>
                    <a:pt x="225" y="218"/>
                    <a:pt x="230" y="223"/>
                    <a:pt x="236" y="223"/>
                  </a:cubicBezTo>
                  <a:cubicBezTo>
                    <a:pt x="239" y="223"/>
                    <a:pt x="239" y="223"/>
                    <a:pt x="239" y="223"/>
                  </a:cubicBezTo>
                  <a:cubicBezTo>
                    <a:pt x="239" y="235"/>
                    <a:pt x="239" y="235"/>
                    <a:pt x="239" y="235"/>
                  </a:cubicBezTo>
                  <a:cubicBezTo>
                    <a:pt x="172" y="235"/>
                    <a:pt x="172" y="235"/>
                    <a:pt x="172" y="235"/>
                  </a:cubicBezTo>
                  <a:cubicBezTo>
                    <a:pt x="172" y="223"/>
                    <a:pt x="172" y="223"/>
                    <a:pt x="172" y="223"/>
                  </a:cubicBezTo>
                  <a:cubicBezTo>
                    <a:pt x="174" y="223"/>
                    <a:pt x="174" y="223"/>
                    <a:pt x="174" y="223"/>
                  </a:cubicBezTo>
                  <a:cubicBezTo>
                    <a:pt x="180" y="223"/>
                    <a:pt x="185" y="218"/>
                    <a:pt x="185" y="212"/>
                  </a:cubicBezTo>
                  <a:cubicBezTo>
                    <a:pt x="185" y="197"/>
                    <a:pt x="185" y="197"/>
                    <a:pt x="185" y="197"/>
                  </a:cubicBezTo>
                  <a:cubicBezTo>
                    <a:pt x="185" y="191"/>
                    <a:pt x="180" y="186"/>
                    <a:pt x="174" y="186"/>
                  </a:cubicBezTo>
                  <a:cubicBezTo>
                    <a:pt x="153" y="186"/>
                    <a:pt x="153" y="186"/>
                    <a:pt x="153" y="186"/>
                  </a:cubicBezTo>
                  <a:cubicBezTo>
                    <a:pt x="147" y="186"/>
                    <a:pt x="142" y="191"/>
                    <a:pt x="142" y="197"/>
                  </a:cubicBezTo>
                  <a:cubicBezTo>
                    <a:pt x="142" y="212"/>
                    <a:pt x="142" y="212"/>
                    <a:pt x="142" y="212"/>
                  </a:cubicBezTo>
                  <a:cubicBezTo>
                    <a:pt x="142" y="218"/>
                    <a:pt x="147" y="223"/>
                    <a:pt x="153" y="223"/>
                  </a:cubicBezTo>
                  <a:cubicBezTo>
                    <a:pt x="156" y="223"/>
                    <a:pt x="156" y="223"/>
                    <a:pt x="156" y="223"/>
                  </a:cubicBezTo>
                  <a:cubicBezTo>
                    <a:pt x="156" y="235"/>
                    <a:pt x="156" y="235"/>
                    <a:pt x="156" y="235"/>
                  </a:cubicBezTo>
                  <a:cubicBezTo>
                    <a:pt x="88" y="235"/>
                    <a:pt x="88" y="235"/>
                    <a:pt x="88" y="235"/>
                  </a:cubicBezTo>
                  <a:cubicBezTo>
                    <a:pt x="88" y="223"/>
                    <a:pt x="88" y="223"/>
                    <a:pt x="88" y="223"/>
                  </a:cubicBezTo>
                  <a:cubicBezTo>
                    <a:pt x="91" y="223"/>
                    <a:pt x="91" y="223"/>
                    <a:pt x="91" y="223"/>
                  </a:cubicBezTo>
                  <a:cubicBezTo>
                    <a:pt x="97" y="223"/>
                    <a:pt x="102" y="218"/>
                    <a:pt x="102" y="212"/>
                  </a:cubicBezTo>
                  <a:cubicBezTo>
                    <a:pt x="102" y="197"/>
                    <a:pt x="102" y="197"/>
                    <a:pt x="102" y="197"/>
                  </a:cubicBezTo>
                  <a:cubicBezTo>
                    <a:pt x="102" y="191"/>
                    <a:pt x="97" y="186"/>
                    <a:pt x="91" y="186"/>
                  </a:cubicBezTo>
                  <a:cubicBezTo>
                    <a:pt x="70" y="186"/>
                    <a:pt x="70" y="186"/>
                    <a:pt x="70" y="186"/>
                  </a:cubicBezTo>
                  <a:cubicBezTo>
                    <a:pt x="64" y="186"/>
                    <a:pt x="59" y="191"/>
                    <a:pt x="59" y="197"/>
                  </a:cubicBezTo>
                  <a:cubicBezTo>
                    <a:pt x="59" y="212"/>
                    <a:pt x="59" y="212"/>
                    <a:pt x="59" y="212"/>
                  </a:cubicBezTo>
                  <a:cubicBezTo>
                    <a:pt x="59" y="218"/>
                    <a:pt x="64" y="223"/>
                    <a:pt x="70" y="223"/>
                  </a:cubicBezTo>
                  <a:cubicBezTo>
                    <a:pt x="72" y="223"/>
                    <a:pt x="72" y="223"/>
                    <a:pt x="72" y="223"/>
                  </a:cubicBezTo>
                  <a:cubicBezTo>
                    <a:pt x="72" y="263"/>
                    <a:pt x="72" y="263"/>
                    <a:pt x="72" y="263"/>
                  </a:cubicBezTo>
                  <a:cubicBezTo>
                    <a:pt x="70" y="263"/>
                    <a:pt x="70" y="263"/>
                    <a:pt x="70" y="263"/>
                  </a:cubicBezTo>
                  <a:cubicBezTo>
                    <a:pt x="64" y="263"/>
                    <a:pt x="59" y="268"/>
                    <a:pt x="59" y="275"/>
                  </a:cubicBezTo>
                  <a:cubicBezTo>
                    <a:pt x="59" y="289"/>
                    <a:pt x="59" y="289"/>
                    <a:pt x="59" y="289"/>
                  </a:cubicBezTo>
                  <a:cubicBezTo>
                    <a:pt x="59" y="296"/>
                    <a:pt x="64" y="301"/>
                    <a:pt x="70" y="301"/>
                  </a:cubicBezTo>
                  <a:cubicBezTo>
                    <a:pt x="91" y="301"/>
                    <a:pt x="91" y="301"/>
                    <a:pt x="91" y="301"/>
                  </a:cubicBezTo>
                  <a:cubicBezTo>
                    <a:pt x="97" y="301"/>
                    <a:pt x="102" y="296"/>
                    <a:pt x="102" y="289"/>
                  </a:cubicBezTo>
                  <a:cubicBezTo>
                    <a:pt x="102" y="275"/>
                    <a:pt x="102" y="275"/>
                    <a:pt x="102" y="275"/>
                  </a:cubicBezTo>
                  <a:cubicBezTo>
                    <a:pt x="102" y="268"/>
                    <a:pt x="97" y="263"/>
                    <a:pt x="91" y="263"/>
                  </a:cubicBezTo>
                  <a:cubicBezTo>
                    <a:pt x="88" y="263"/>
                    <a:pt x="88" y="263"/>
                    <a:pt x="88" y="263"/>
                  </a:cubicBezTo>
                  <a:cubicBezTo>
                    <a:pt x="88" y="251"/>
                    <a:pt x="88" y="251"/>
                    <a:pt x="88" y="251"/>
                  </a:cubicBezTo>
                  <a:cubicBezTo>
                    <a:pt x="156" y="251"/>
                    <a:pt x="156" y="251"/>
                    <a:pt x="156" y="251"/>
                  </a:cubicBezTo>
                  <a:cubicBezTo>
                    <a:pt x="156" y="263"/>
                    <a:pt x="156" y="263"/>
                    <a:pt x="156" y="263"/>
                  </a:cubicBezTo>
                  <a:cubicBezTo>
                    <a:pt x="153" y="263"/>
                    <a:pt x="153" y="263"/>
                    <a:pt x="153" y="263"/>
                  </a:cubicBezTo>
                  <a:cubicBezTo>
                    <a:pt x="147" y="263"/>
                    <a:pt x="142" y="268"/>
                    <a:pt x="142" y="275"/>
                  </a:cubicBezTo>
                  <a:cubicBezTo>
                    <a:pt x="142" y="289"/>
                    <a:pt x="142" y="289"/>
                    <a:pt x="142" y="289"/>
                  </a:cubicBezTo>
                  <a:cubicBezTo>
                    <a:pt x="142" y="296"/>
                    <a:pt x="147" y="301"/>
                    <a:pt x="153" y="301"/>
                  </a:cubicBezTo>
                  <a:cubicBezTo>
                    <a:pt x="174" y="301"/>
                    <a:pt x="174" y="301"/>
                    <a:pt x="174" y="301"/>
                  </a:cubicBezTo>
                  <a:cubicBezTo>
                    <a:pt x="180" y="301"/>
                    <a:pt x="185" y="296"/>
                    <a:pt x="185" y="289"/>
                  </a:cubicBezTo>
                  <a:cubicBezTo>
                    <a:pt x="185" y="275"/>
                    <a:pt x="185" y="275"/>
                    <a:pt x="185" y="275"/>
                  </a:cubicBezTo>
                  <a:cubicBezTo>
                    <a:pt x="185" y="268"/>
                    <a:pt x="180" y="263"/>
                    <a:pt x="174" y="263"/>
                  </a:cubicBezTo>
                  <a:cubicBezTo>
                    <a:pt x="172" y="263"/>
                    <a:pt x="172" y="263"/>
                    <a:pt x="172" y="263"/>
                  </a:cubicBezTo>
                  <a:cubicBezTo>
                    <a:pt x="172" y="251"/>
                    <a:pt x="172" y="251"/>
                    <a:pt x="172" y="251"/>
                  </a:cubicBezTo>
                  <a:cubicBezTo>
                    <a:pt x="239" y="251"/>
                    <a:pt x="239" y="251"/>
                    <a:pt x="239" y="251"/>
                  </a:cubicBezTo>
                  <a:cubicBezTo>
                    <a:pt x="239" y="263"/>
                    <a:pt x="239" y="263"/>
                    <a:pt x="239" y="263"/>
                  </a:cubicBezTo>
                  <a:cubicBezTo>
                    <a:pt x="236" y="263"/>
                    <a:pt x="236" y="263"/>
                    <a:pt x="236" y="263"/>
                  </a:cubicBezTo>
                  <a:cubicBezTo>
                    <a:pt x="230" y="263"/>
                    <a:pt x="225" y="268"/>
                    <a:pt x="225" y="275"/>
                  </a:cubicBezTo>
                  <a:cubicBezTo>
                    <a:pt x="225" y="289"/>
                    <a:pt x="225" y="289"/>
                    <a:pt x="225" y="289"/>
                  </a:cubicBezTo>
                  <a:cubicBezTo>
                    <a:pt x="225" y="296"/>
                    <a:pt x="230" y="301"/>
                    <a:pt x="236" y="301"/>
                  </a:cubicBezTo>
                  <a:cubicBezTo>
                    <a:pt x="257" y="301"/>
                    <a:pt x="257" y="301"/>
                    <a:pt x="257" y="301"/>
                  </a:cubicBezTo>
                  <a:cubicBezTo>
                    <a:pt x="263" y="301"/>
                    <a:pt x="268" y="296"/>
                    <a:pt x="268" y="289"/>
                  </a:cubicBezTo>
                  <a:cubicBezTo>
                    <a:pt x="268" y="275"/>
                    <a:pt x="268" y="275"/>
                    <a:pt x="268" y="275"/>
                  </a:cubicBezTo>
                  <a:cubicBezTo>
                    <a:pt x="268" y="268"/>
                    <a:pt x="263" y="263"/>
                    <a:pt x="257" y="263"/>
                  </a:cubicBezTo>
                  <a:cubicBezTo>
                    <a:pt x="255" y="263"/>
                    <a:pt x="255" y="263"/>
                    <a:pt x="255" y="263"/>
                  </a:cubicBezTo>
                  <a:cubicBezTo>
                    <a:pt x="255" y="251"/>
                    <a:pt x="255" y="251"/>
                    <a:pt x="255" y="251"/>
                  </a:cubicBezTo>
                  <a:cubicBezTo>
                    <a:pt x="322" y="251"/>
                    <a:pt x="322" y="251"/>
                    <a:pt x="322" y="251"/>
                  </a:cubicBezTo>
                  <a:cubicBezTo>
                    <a:pt x="322" y="263"/>
                    <a:pt x="322" y="263"/>
                    <a:pt x="322" y="263"/>
                  </a:cubicBezTo>
                  <a:cubicBezTo>
                    <a:pt x="320" y="263"/>
                    <a:pt x="320" y="263"/>
                    <a:pt x="320" y="263"/>
                  </a:cubicBezTo>
                  <a:cubicBezTo>
                    <a:pt x="313" y="263"/>
                    <a:pt x="308" y="268"/>
                    <a:pt x="308" y="275"/>
                  </a:cubicBezTo>
                  <a:cubicBezTo>
                    <a:pt x="308" y="289"/>
                    <a:pt x="308" y="289"/>
                    <a:pt x="308" y="289"/>
                  </a:cubicBezTo>
                  <a:cubicBezTo>
                    <a:pt x="308" y="296"/>
                    <a:pt x="313" y="301"/>
                    <a:pt x="320" y="301"/>
                  </a:cubicBezTo>
                  <a:cubicBezTo>
                    <a:pt x="340" y="301"/>
                    <a:pt x="340" y="301"/>
                    <a:pt x="340" y="301"/>
                  </a:cubicBezTo>
                  <a:cubicBezTo>
                    <a:pt x="347" y="301"/>
                    <a:pt x="352" y="296"/>
                    <a:pt x="352" y="289"/>
                  </a:cubicBezTo>
                  <a:cubicBezTo>
                    <a:pt x="352" y="275"/>
                    <a:pt x="352" y="275"/>
                    <a:pt x="352" y="275"/>
                  </a:cubicBezTo>
                  <a:cubicBezTo>
                    <a:pt x="352" y="268"/>
                    <a:pt x="347" y="263"/>
                    <a:pt x="340" y="263"/>
                  </a:cubicBezTo>
                  <a:cubicBezTo>
                    <a:pt x="338" y="263"/>
                    <a:pt x="338" y="263"/>
                    <a:pt x="338" y="263"/>
                  </a:cubicBezTo>
                  <a:cubicBezTo>
                    <a:pt x="338" y="223"/>
                    <a:pt x="338" y="223"/>
                    <a:pt x="338" y="223"/>
                  </a:cubicBezTo>
                  <a:lnTo>
                    <a:pt x="340" y="223"/>
                  </a:lnTo>
                  <a:close/>
                  <a:moveTo>
                    <a:pt x="102" y="88"/>
                  </a:moveTo>
                  <a:cubicBezTo>
                    <a:pt x="133" y="57"/>
                    <a:pt x="133" y="57"/>
                    <a:pt x="133" y="57"/>
                  </a:cubicBezTo>
                  <a:cubicBezTo>
                    <a:pt x="136" y="54"/>
                    <a:pt x="141" y="54"/>
                    <a:pt x="144" y="57"/>
                  </a:cubicBezTo>
                  <a:cubicBezTo>
                    <a:pt x="147" y="61"/>
                    <a:pt x="147" y="66"/>
                    <a:pt x="144" y="69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242" y="86"/>
                    <a:pt x="242" y="86"/>
                    <a:pt x="242" y="86"/>
                  </a:cubicBezTo>
                  <a:cubicBezTo>
                    <a:pt x="247" y="86"/>
                    <a:pt x="250" y="90"/>
                    <a:pt x="250" y="94"/>
                  </a:cubicBezTo>
                  <a:cubicBezTo>
                    <a:pt x="250" y="98"/>
                    <a:pt x="247" y="102"/>
                    <a:pt x="242" y="102"/>
                  </a:cubicBezTo>
                  <a:cubicBezTo>
                    <a:pt x="127" y="102"/>
                    <a:pt x="127" y="102"/>
                    <a:pt x="127" y="102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7" y="122"/>
                    <a:pt x="147" y="127"/>
                    <a:pt x="144" y="130"/>
                  </a:cubicBezTo>
                  <a:cubicBezTo>
                    <a:pt x="143" y="132"/>
                    <a:pt x="141" y="132"/>
                    <a:pt x="139" y="132"/>
                  </a:cubicBezTo>
                  <a:cubicBezTo>
                    <a:pt x="137" y="132"/>
                    <a:pt x="135" y="132"/>
                    <a:pt x="133" y="130"/>
                  </a:cubicBezTo>
                  <a:cubicBezTo>
                    <a:pt x="102" y="99"/>
                    <a:pt x="102" y="99"/>
                    <a:pt x="102" y="99"/>
                  </a:cubicBezTo>
                  <a:cubicBezTo>
                    <a:pt x="99" y="96"/>
                    <a:pt x="99" y="91"/>
                    <a:pt x="102" y="88"/>
                  </a:cubicBezTo>
                  <a:moveTo>
                    <a:pt x="308" y="139"/>
                  </a:moveTo>
                  <a:cubicBezTo>
                    <a:pt x="277" y="170"/>
                    <a:pt x="277" y="170"/>
                    <a:pt x="277" y="170"/>
                  </a:cubicBezTo>
                  <a:cubicBezTo>
                    <a:pt x="274" y="173"/>
                    <a:pt x="269" y="173"/>
                    <a:pt x="266" y="170"/>
                  </a:cubicBezTo>
                  <a:cubicBezTo>
                    <a:pt x="263" y="167"/>
                    <a:pt x="263" y="162"/>
                    <a:pt x="266" y="159"/>
                  </a:cubicBezTo>
                  <a:cubicBezTo>
                    <a:pt x="283" y="141"/>
                    <a:pt x="283" y="141"/>
                    <a:pt x="283" y="141"/>
                  </a:cubicBezTo>
                  <a:cubicBezTo>
                    <a:pt x="168" y="141"/>
                    <a:pt x="168" y="141"/>
                    <a:pt x="168" y="141"/>
                  </a:cubicBezTo>
                  <a:cubicBezTo>
                    <a:pt x="164" y="141"/>
                    <a:pt x="160" y="138"/>
                    <a:pt x="160" y="133"/>
                  </a:cubicBezTo>
                  <a:cubicBezTo>
                    <a:pt x="160" y="129"/>
                    <a:pt x="164" y="125"/>
                    <a:pt x="168" y="125"/>
                  </a:cubicBezTo>
                  <a:cubicBezTo>
                    <a:pt x="283" y="125"/>
                    <a:pt x="283" y="125"/>
                    <a:pt x="283" y="125"/>
                  </a:cubicBezTo>
                  <a:cubicBezTo>
                    <a:pt x="266" y="109"/>
                    <a:pt x="266" y="109"/>
                    <a:pt x="266" y="109"/>
                  </a:cubicBezTo>
                  <a:cubicBezTo>
                    <a:pt x="263" y="105"/>
                    <a:pt x="263" y="100"/>
                    <a:pt x="266" y="97"/>
                  </a:cubicBezTo>
                  <a:cubicBezTo>
                    <a:pt x="268" y="96"/>
                    <a:pt x="270" y="95"/>
                    <a:pt x="272" y="95"/>
                  </a:cubicBezTo>
                  <a:cubicBezTo>
                    <a:pt x="274" y="95"/>
                    <a:pt x="276" y="96"/>
                    <a:pt x="277" y="97"/>
                  </a:cubicBezTo>
                  <a:cubicBezTo>
                    <a:pt x="308" y="128"/>
                    <a:pt x="308" y="128"/>
                    <a:pt x="308" y="128"/>
                  </a:cubicBezTo>
                  <a:cubicBezTo>
                    <a:pt x="311" y="131"/>
                    <a:pt x="311" y="136"/>
                    <a:pt x="308" y="139"/>
                  </a:cubicBezTo>
                </a:path>
              </a:pathLst>
            </a:custGeom>
            <a:solidFill>
              <a:srgbClr val="5052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38" tIns="1079973" rIns="91438" bIns="45719" anchor="ctr"/>
            <a:lstStyle/>
            <a:p>
              <a:endParaRPr lang="en-US" dirty="0"/>
            </a:p>
          </p:txBody>
        </p:sp>
        <p:sp>
          <p:nvSpPr>
            <p:cNvPr id="74" name="Text Box 30"/>
            <p:cNvSpPr txBox="1">
              <a:spLocks noChangeAspect="1" noChangeArrowheads="1"/>
            </p:cNvSpPr>
            <p:nvPr/>
          </p:nvSpPr>
          <p:spPr bwMode="auto">
            <a:xfrm>
              <a:off x="552151" y="4548105"/>
              <a:ext cx="323850" cy="220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lr>
                  <a:srgbClr val="00A9D4"/>
                </a:buClr>
                <a:buFont typeface="Arial" pitchFamily="34" charset="0"/>
                <a:buChar char="›"/>
                <a:defRPr sz="24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Font typeface="Ericsson Capital TT" pitchFamily="2" charset="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92CCE5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Font typeface="Ericsson Capital TT" pitchFamily="2" charset="0"/>
                <a:buChar char="-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endParaRPr lang="en-US" altLang="en-US" sz="900" dirty="0"/>
            </a:p>
          </p:txBody>
        </p:sp>
        <p:pic>
          <p:nvPicPr>
            <p:cNvPr id="75" name="Picture 6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389" y="4359191"/>
              <a:ext cx="316706" cy="1984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2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83" name="Group 82"/>
          <p:cNvGrpSpPr/>
          <p:nvPr/>
        </p:nvGrpSpPr>
        <p:grpSpPr>
          <a:xfrm>
            <a:off x="3384783" y="4903368"/>
            <a:ext cx="504278" cy="558219"/>
            <a:chOff x="533099" y="4157579"/>
            <a:chExt cx="366715" cy="693736"/>
          </a:xfrm>
        </p:grpSpPr>
        <p:pic>
          <p:nvPicPr>
            <p:cNvPr id="84" name="Bildobjekt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101" y="4359191"/>
              <a:ext cx="366713" cy="492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5" name="Freeform 10"/>
            <p:cNvSpPr>
              <a:spLocks noChangeAspect="1" noEditPoints="1"/>
            </p:cNvSpPr>
            <p:nvPr/>
          </p:nvSpPr>
          <p:spPr bwMode="auto">
            <a:xfrm>
              <a:off x="533099" y="4157579"/>
              <a:ext cx="359570" cy="690563"/>
            </a:xfrm>
            <a:custGeom>
              <a:avLst/>
              <a:gdLst>
                <a:gd name="T0" fmla="*/ 2147483647 w 410"/>
                <a:gd name="T1" fmla="*/ 2147483647 h 589"/>
                <a:gd name="T2" fmla="*/ 2147483647 w 410"/>
                <a:gd name="T3" fmla="*/ 2147483647 h 589"/>
                <a:gd name="T4" fmla="*/ 2147483647 w 410"/>
                <a:gd name="T5" fmla="*/ 2147483647 h 589"/>
                <a:gd name="T6" fmla="*/ 2147483647 w 410"/>
                <a:gd name="T7" fmla="*/ 2147483647 h 589"/>
                <a:gd name="T8" fmla="*/ 0 w 410"/>
                <a:gd name="T9" fmla="*/ 2147483647 h 589"/>
                <a:gd name="T10" fmla="*/ 2147483647 w 410"/>
                <a:gd name="T11" fmla="*/ 2147483647 h 589"/>
                <a:gd name="T12" fmla="*/ 2147483647 w 410"/>
                <a:gd name="T13" fmla="*/ 2147483647 h 589"/>
                <a:gd name="T14" fmla="*/ 2147483647 w 410"/>
                <a:gd name="T15" fmla="*/ 2147483647 h 589"/>
                <a:gd name="T16" fmla="*/ 2147483647 w 410"/>
                <a:gd name="T17" fmla="*/ 2147483647 h 589"/>
                <a:gd name="T18" fmla="*/ 2147483647 w 410"/>
                <a:gd name="T19" fmla="*/ 2147483647 h 589"/>
                <a:gd name="T20" fmla="*/ 2147483647 w 410"/>
                <a:gd name="T21" fmla="*/ 2147483647 h 589"/>
                <a:gd name="T22" fmla="*/ 2147483647 w 410"/>
                <a:gd name="T23" fmla="*/ 2147483647 h 589"/>
                <a:gd name="T24" fmla="*/ 2147483647 w 410"/>
                <a:gd name="T25" fmla="*/ 2147483647 h 589"/>
                <a:gd name="T26" fmla="*/ 2147483647 w 410"/>
                <a:gd name="T27" fmla="*/ 2147483647 h 589"/>
                <a:gd name="T28" fmla="*/ 2147483647 w 410"/>
                <a:gd name="T29" fmla="*/ 2147483647 h 589"/>
                <a:gd name="T30" fmla="*/ 2147483647 w 410"/>
                <a:gd name="T31" fmla="*/ 2147483647 h 589"/>
                <a:gd name="T32" fmla="*/ 2147483647 w 410"/>
                <a:gd name="T33" fmla="*/ 2147483647 h 589"/>
                <a:gd name="T34" fmla="*/ 2147483647 w 410"/>
                <a:gd name="T35" fmla="*/ 2147483647 h 589"/>
                <a:gd name="T36" fmla="*/ 2147483647 w 410"/>
                <a:gd name="T37" fmla="*/ 2147483647 h 589"/>
                <a:gd name="T38" fmla="*/ 2147483647 w 410"/>
                <a:gd name="T39" fmla="*/ 2147483647 h 589"/>
                <a:gd name="T40" fmla="*/ 2147483647 w 410"/>
                <a:gd name="T41" fmla="*/ 2147483647 h 589"/>
                <a:gd name="T42" fmla="*/ 2147483647 w 410"/>
                <a:gd name="T43" fmla="*/ 2147483647 h 589"/>
                <a:gd name="T44" fmla="*/ 2147483647 w 410"/>
                <a:gd name="T45" fmla="*/ 2147483647 h 589"/>
                <a:gd name="T46" fmla="*/ 2147483647 w 410"/>
                <a:gd name="T47" fmla="*/ 2147483647 h 589"/>
                <a:gd name="T48" fmla="*/ 2147483647 w 410"/>
                <a:gd name="T49" fmla="*/ 2147483647 h 589"/>
                <a:gd name="T50" fmla="*/ 2147483647 w 410"/>
                <a:gd name="T51" fmla="*/ 2147483647 h 589"/>
                <a:gd name="T52" fmla="*/ 2147483647 w 410"/>
                <a:gd name="T53" fmla="*/ 2147483647 h 589"/>
                <a:gd name="T54" fmla="*/ 2147483647 w 410"/>
                <a:gd name="T55" fmla="*/ 2147483647 h 589"/>
                <a:gd name="T56" fmla="*/ 2147483647 w 410"/>
                <a:gd name="T57" fmla="*/ 2147483647 h 589"/>
                <a:gd name="T58" fmla="*/ 2147483647 w 410"/>
                <a:gd name="T59" fmla="*/ 2147483647 h 589"/>
                <a:gd name="T60" fmla="*/ 2147483647 w 410"/>
                <a:gd name="T61" fmla="*/ 2147483647 h 589"/>
                <a:gd name="T62" fmla="*/ 2147483647 w 410"/>
                <a:gd name="T63" fmla="*/ 2147483647 h 589"/>
                <a:gd name="T64" fmla="*/ 2147483647 w 410"/>
                <a:gd name="T65" fmla="*/ 2147483647 h 589"/>
                <a:gd name="T66" fmla="*/ 2147483647 w 410"/>
                <a:gd name="T67" fmla="*/ 2147483647 h 589"/>
                <a:gd name="T68" fmla="*/ 2147483647 w 410"/>
                <a:gd name="T69" fmla="*/ 2147483647 h 589"/>
                <a:gd name="T70" fmla="*/ 2147483647 w 410"/>
                <a:gd name="T71" fmla="*/ 2147483647 h 589"/>
                <a:gd name="T72" fmla="*/ 2147483647 w 410"/>
                <a:gd name="T73" fmla="*/ 2147483647 h 589"/>
                <a:gd name="T74" fmla="*/ 2147483647 w 410"/>
                <a:gd name="T75" fmla="*/ 2147483647 h 589"/>
                <a:gd name="T76" fmla="*/ 2147483647 w 410"/>
                <a:gd name="T77" fmla="*/ 2147483647 h 589"/>
                <a:gd name="T78" fmla="*/ 2147483647 w 410"/>
                <a:gd name="T79" fmla="*/ 2147483647 h 589"/>
                <a:gd name="T80" fmla="*/ 2147483647 w 410"/>
                <a:gd name="T81" fmla="*/ 2147483647 h 589"/>
                <a:gd name="T82" fmla="*/ 2147483647 w 410"/>
                <a:gd name="T83" fmla="*/ 2147483647 h 589"/>
                <a:gd name="T84" fmla="*/ 2147483647 w 410"/>
                <a:gd name="T85" fmla="*/ 2147483647 h 589"/>
                <a:gd name="T86" fmla="*/ 2147483647 w 410"/>
                <a:gd name="T87" fmla="*/ 2147483647 h 589"/>
                <a:gd name="T88" fmla="*/ 2147483647 w 410"/>
                <a:gd name="T89" fmla="*/ 2147483647 h 589"/>
                <a:gd name="T90" fmla="*/ 2147483647 w 410"/>
                <a:gd name="T91" fmla="*/ 2147483647 h 589"/>
                <a:gd name="T92" fmla="*/ 2147483647 w 410"/>
                <a:gd name="T93" fmla="*/ 2147483647 h 589"/>
                <a:gd name="T94" fmla="*/ 2147483647 w 410"/>
                <a:gd name="T95" fmla="*/ 2147483647 h 58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10"/>
                <a:gd name="T145" fmla="*/ 0 h 589"/>
                <a:gd name="T146" fmla="*/ 410 w 410"/>
                <a:gd name="T147" fmla="*/ 589 h 589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10" h="589">
                  <a:moveTo>
                    <a:pt x="402" y="229"/>
                  </a:moveTo>
                  <a:cubicBezTo>
                    <a:pt x="397" y="229"/>
                    <a:pt x="394" y="233"/>
                    <a:pt x="394" y="237"/>
                  </a:cubicBezTo>
                  <a:cubicBezTo>
                    <a:pt x="394" y="549"/>
                    <a:pt x="394" y="549"/>
                    <a:pt x="394" y="549"/>
                  </a:cubicBezTo>
                  <a:cubicBezTo>
                    <a:pt x="394" y="562"/>
                    <a:pt x="383" y="573"/>
                    <a:pt x="370" y="573"/>
                  </a:cubicBezTo>
                  <a:cubicBezTo>
                    <a:pt x="41" y="573"/>
                    <a:pt x="41" y="573"/>
                    <a:pt x="41" y="573"/>
                  </a:cubicBezTo>
                  <a:cubicBezTo>
                    <a:pt x="27" y="573"/>
                    <a:pt x="17" y="562"/>
                    <a:pt x="16" y="549"/>
                  </a:cubicBezTo>
                  <a:cubicBezTo>
                    <a:pt x="16" y="205"/>
                    <a:pt x="16" y="205"/>
                    <a:pt x="16" y="205"/>
                  </a:cubicBezTo>
                  <a:cubicBezTo>
                    <a:pt x="17" y="101"/>
                    <a:pt x="101" y="16"/>
                    <a:pt x="205" y="16"/>
                  </a:cubicBezTo>
                  <a:cubicBezTo>
                    <a:pt x="309" y="16"/>
                    <a:pt x="394" y="101"/>
                    <a:pt x="394" y="205"/>
                  </a:cubicBezTo>
                  <a:cubicBezTo>
                    <a:pt x="394" y="209"/>
                    <a:pt x="397" y="213"/>
                    <a:pt x="402" y="213"/>
                  </a:cubicBezTo>
                  <a:cubicBezTo>
                    <a:pt x="406" y="213"/>
                    <a:pt x="410" y="209"/>
                    <a:pt x="410" y="205"/>
                  </a:cubicBezTo>
                  <a:cubicBezTo>
                    <a:pt x="410" y="205"/>
                    <a:pt x="410" y="205"/>
                    <a:pt x="410" y="205"/>
                  </a:cubicBezTo>
                  <a:cubicBezTo>
                    <a:pt x="410" y="92"/>
                    <a:pt x="318" y="0"/>
                    <a:pt x="205" y="0"/>
                  </a:cubicBezTo>
                  <a:cubicBezTo>
                    <a:pt x="92" y="0"/>
                    <a:pt x="0" y="92"/>
                    <a:pt x="0" y="205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549"/>
                    <a:pt x="1" y="549"/>
                    <a:pt x="1" y="549"/>
                  </a:cubicBezTo>
                  <a:cubicBezTo>
                    <a:pt x="1" y="571"/>
                    <a:pt x="18" y="589"/>
                    <a:pt x="41" y="589"/>
                  </a:cubicBezTo>
                  <a:cubicBezTo>
                    <a:pt x="370" y="589"/>
                    <a:pt x="370" y="589"/>
                    <a:pt x="370" y="589"/>
                  </a:cubicBezTo>
                  <a:cubicBezTo>
                    <a:pt x="392" y="589"/>
                    <a:pt x="410" y="571"/>
                    <a:pt x="410" y="549"/>
                  </a:cubicBezTo>
                  <a:cubicBezTo>
                    <a:pt x="410" y="237"/>
                    <a:pt x="410" y="237"/>
                    <a:pt x="410" y="237"/>
                  </a:cubicBezTo>
                  <a:cubicBezTo>
                    <a:pt x="410" y="233"/>
                    <a:pt x="406" y="229"/>
                    <a:pt x="402" y="229"/>
                  </a:cubicBezTo>
                  <a:moveTo>
                    <a:pt x="340" y="223"/>
                  </a:moveTo>
                  <a:cubicBezTo>
                    <a:pt x="347" y="223"/>
                    <a:pt x="352" y="218"/>
                    <a:pt x="352" y="212"/>
                  </a:cubicBezTo>
                  <a:cubicBezTo>
                    <a:pt x="352" y="197"/>
                    <a:pt x="352" y="197"/>
                    <a:pt x="352" y="197"/>
                  </a:cubicBezTo>
                  <a:cubicBezTo>
                    <a:pt x="352" y="191"/>
                    <a:pt x="347" y="186"/>
                    <a:pt x="340" y="186"/>
                  </a:cubicBezTo>
                  <a:cubicBezTo>
                    <a:pt x="320" y="186"/>
                    <a:pt x="320" y="186"/>
                    <a:pt x="320" y="186"/>
                  </a:cubicBezTo>
                  <a:cubicBezTo>
                    <a:pt x="313" y="186"/>
                    <a:pt x="308" y="191"/>
                    <a:pt x="308" y="197"/>
                  </a:cubicBezTo>
                  <a:cubicBezTo>
                    <a:pt x="308" y="212"/>
                    <a:pt x="308" y="212"/>
                    <a:pt x="308" y="212"/>
                  </a:cubicBezTo>
                  <a:cubicBezTo>
                    <a:pt x="308" y="218"/>
                    <a:pt x="313" y="223"/>
                    <a:pt x="320" y="223"/>
                  </a:cubicBezTo>
                  <a:cubicBezTo>
                    <a:pt x="322" y="223"/>
                    <a:pt x="322" y="223"/>
                    <a:pt x="322" y="223"/>
                  </a:cubicBezTo>
                  <a:cubicBezTo>
                    <a:pt x="322" y="235"/>
                    <a:pt x="322" y="235"/>
                    <a:pt x="322" y="235"/>
                  </a:cubicBezTo>
                  <a:cubicBezTo>
                    <a:pt x="255" y="235"/>
                    <a:pt x="255" y="235"/>
                    <a:pt x="255" y="235"/>
                  </a:cubicBezTo>
                  <a:cubicBezTo>
                    <a:pt x="255" y="223"/>
                    <a:pt x="255" y="223"/>
                    <a:pt x="255" y="223"/>
                  </a:cubicBezTo>
                  <a:cubicBezTo>
                    <a:pt x="257" y="223"/>
                    <a:pt x="257" y="223"/>
                    <a:pt x="257" y="223"/>
                  </a:cubicBezTo>
                  <a:cubicBezTo>
                    <a:pt x="263" y="223"/>
                    <a:pt x="268" y="218"/>
                    <a:pt x="268" y="212"/>
                  </a:cubicBezTo>
                  <a:cubicBezTo>
                    <a:pt x="268" y="197"/>
                    <a:pt x="268" y="197"/>
                    <a:pt x="268" y="197"/>
                  </a:cubicBezTo>
                  <a:cubicBezTo>
                    <a:pt x="268" y="191"/>
                    <a:pt x="263" y="186"/>
                    <a:pt x="257" y="186"/>
                  </a:cubicBezTo>
                  <a:cubicBezTo>
                    <a:pt x="236" y="186"/>
                    <a:pt x="236" y="186"/>
                    <a:pt x="236" y="186"/>
                  </a:cubicBezTo>
                  <a:cubicBezTo>
                    <a:pt x="230" y="186"/>
                    <a:pt x="225" y="191"/>
                    <a:pt x="225" y="197"/>
                  </a:cubicBezTo>
                  <a:cubicBezTo>
                    <a:pt x="225" y="212"/>
                    <a:pt x="225" y="212"/>
                    <a:pt x="225" y="212"/>
                  </a:cubicBezTo>
                  <a:cubicBezTo>
                    <a:pt x="225" y="218"/>
                    <a:pt x="230" y="223"/>
                    <a:pt x="236" y="223"/>
                  </a:cubicBezTo>
                  <a:cubicBezTo>
                    <a:pt x="239" y="223"/>
                    <a:pt x="239" y="223"/>
                    <a:pt x="239" y="223"/>
                  </a:cubicBezTo>
                  <a:cubicBezTo>
                    <a:pt x="239" y="235"/>
                    <a:pt x="239" y="235"/>
                    <a:pt x="239" y="235"/>
                  </a:cubicBezTo>
                  <a:cubicBezTo>
                    <a:pt x="172" y="235"/>
                    <a:pt x="172" y="235"/>
                    <a:pt x="172" y="235"/>
                  </a:cubicBezTo>
                  <a:cubicBezTo>
                    <a:pt x="172" y="223"/>
                    <a:pt x="172" y="223"/>
                    <a:pt x="172" y="223"/>
                  </a:cubicBezTo>
                  <a:cubicBezTo>
                    <a:pt x="174" y="223"/>
                    <a:pt x="174" y="223"/>
                    <a:pt x="174" y="223"/>
                  </a:cubicBezTo>
                  <a:cubicBezTo>
                    <a:pt x="180" y="223"/>
                    <a:pt x="185" y="218"/>
                    <a:pt x="185" y="212"/>
                  </a:cubicBezTo>
                  <a:cubicBezTo>
                    <a:pt x="185" y="197"/>
                    <a:pt x="185" y="197"/>
                    <a:pt x="185" y="197"/>
                  </a:cubicBezTo>
                  <a:cubicBezTo>
                    <a:pt x="185" y="191"/>
                    <a:pt x="180" y="186"/>
                    <a:pt x="174" y="186"/>
                  </a:cubicBezTo>
                  <a:cubicBezTo>
                    <a:pt x="153" y="186"/>
                    <a:pt x="153" y="186"/>
                    <a:pt x="153" y="186"/>
                  </a:cubicBezTo>
                  <a:cubicBezTo>
                    <a:pt x="147" y="186"/>
                    <a:pt x="142" y="191"/>
                    <a:pt x="142" y="197"/>
                  </a:cubicBezTo>
                  <a:cubicBezTo>
                    <a:pt x="142" y="212"/>
                    <a:pt x="142" y="212"/>
                    <a:pt x="142" y="212"/>
                  </a:cubicBezTo>
                  <a:cubicBezTo>
                    <a:pt x="142" y="218"/>
                    <a:pt x="147" y="223"/>
                    <a:pt x="153" y="223"/>
                  </a:cubicBezTo>
                  <a:cubicBezTo>
                    <a:pt x="156" y="223"/>
                    <a:pt x="156" y="223"/>
                    <a:pt x="156" y="223"/>
                  </a:cubicBezTo>
                  <a:cubicBezTo>
                    <a:pt x="156" y="235"/>
                    <a:pt x="156" y="235"/>
                    <a:pt x="156" y="235"/>
                  </a:cubicBezTo>
                  <a:cubicBezTo>
                    <a:pt x="88" y="235"/>
                    <a:pt x="88" y="235"/>
                    <a:pt x="88" y="235"/>
                  </a:cubicBezTo>
                  <a:cubicBezTo>
                    <a:pt x="88" y="223"/>
                    <a:pt x="88" y="223"/>
                    <a:pt x="88" y="223"/>
                  </a:cubicBezTo>
                  <a:cubicBezTo>
                    <a:pt x="91" y="223"/>
                    <a:pt x="91" y="223"/>
                    <a:pt x="91" y="223"/>
                  </a:cubicBezTo>
                  <a:cubicBezTo>
                    <a:pt x="97" y="223"/>
                    <a:pt x="102" y="218"/>
                    <a:pt x="102" y="212"/>
                  </a:cubicBezTo>
                  <a:cubicBezTo>
                    <a:pt x="102" y="197"/>
                    <a:pt x="102" y="197"/>
                    <a:pt x="102" y="197"/>
                  </a:cubicBezTo>
                  <a:cubicBezTo>
                    <a:pt x="102" y="191"/>
                    <a:pt x="97" y="186"/>
                    <a:pt x="91" y="186"/>
                  </a:cubicBezTo>
                  <a:cubicBezTo>
                    <a:pt x="70" y="186"/>
                    <a:pt x="70" y="186"/>
                    <a:pt x="70" y="186"/>
                  </a:cubicBezTo>
                  <a:cubicBezTo>
                    <a:pt x="64" y="186"/>
                    <a:pt x="59" y="191"/>
                    <a:pt x="59" y="197"/>
                  </a:cubicBezTo>
                  <a:cubicBezTo>
                    <a:pt x="59" y="212"/>
                    <a:pt x="59" y="212"/>
                    <a:pt x="59" y="212"/>
                  </a:cubicBezTo>
                  <a:cubicBezTo>
                    <a:pt x="59" y="218"/>
                    <a:pt x="64" y="223"/>
                    <a:pt x="70" y="223"/>
                  </a:cubicBezTo>
                  <a:cubicBezTo>
                    <a:pt x="72" y="223"/>
                    <a:pt x="72" y="223"/>
                    <a:pt x="72" y="223"/>
                  </a:cubicBezTo>
                  <a:cubicBezTo>
                    <a:pt x="72" y="263"/>
                    <a:pt x="72" y="263"/>
                    <a:pt x="72" y="263"/>
                  </a:cubicBezTo>
                  <a:cubicBezTo>
                    <a:pt x="70" y="263"/>
                    <a:pt x="70" y="263"/>
                    <a:pt x="70" y="263"/>
                  </a:cubicBezTo>
                  <a:cubicBezTo>
                    <a:pt x="64" y="263"/>
                    <a:pt x="59" y="268"/>
                    <a:pt x="59" y="275"/>
                  </a:cubicBezTo>
                  <a:cubicBezTo>
                    <a:pt x="59" y="289"/>
                    <a:pt x="59" y="289"/>
                    <a:pt x="59" y="289"/>
                  </a:cubicBezTo>
                  <a:cubicBezTo>
                    <a:pt x="59" y="296"/>
                    <a:pt x="64" y="301"/>
                    <a:pt x="70" y="301"/>
                  </a:cubicBezTo>
                  <a:cubicBezTo>
                    <a:pt x="91" y="301"/>
                    <a:pt x="91" y="301"/>
                    <a:pt x="91" y="301"/>
                  </a:cubicBezTo>
                  <a:cubicBezTo>
                    <a:pt x="97" y="301"/>
                    <a:pt x="102" y="296"/>
                    <a:pt x="102" y="289"/>
                  </a:cubicBezTo>
                  <a:cubicBezTo>
                    <a:pt x="102" y="275"/>
                    <a:pt x="102" y="275"/>
                    <a:pt x="102" y="275"/>
                  </a:cubicBezTo>
                  <a:cubicBezTo>
                    <a:pt x="102" y="268"/>
                    <a:pt x="97" y="263"/>
                    <a:pt x="91" y="263"/>
                  </a:cubicBezTo>
                  <a:cubicBezTo>
                    <a:pt x="88" y="263"/>
                    <a:pt x="88" y="263"/>
                    <a:pt x="88" y="263"/>
                  </a:cubicBezTo>
                  <a:cubicBezTo>
                    <a:pt x="88" y="251"/>
                    <a:pt x="88" y="251"/>
                    <a:pt x="88" y="251"/>
                  </a:cubicBezTo>
                  <a:cubicBezTo>
                    <a:pt x="156" y="251"/>
                    <a:pt x="156" y="251"/>
                    <a:pt x="156" y="251"/>
                  </a:cubicBezTo>
                  <a:cubicBezTo>
                    <a:pt x="156" y="263"/>
                    <a:pt x="156" y="263"/>
                    <a:pt x="156" y="263"/>
                  </a:cubicBezTo>
                  <a:cubicBezTo>
                    <a:pt x="153" y="263"/>
                    <a:pt x="153" y="263"/>
                    <a:pt x="153" y="263"/>
                  </a:cubicBezTo>
                  <a:cubicBezTo>
                    <a:pt x="147" y="263"/>
                    <a:pt x="142" y="268"/>
                    <a:pt x="142" y="275"/>
                  </a:cubicBezTo>
                  <a:cubicBezTo>
                    <a:pt x="142" y="289"/>
                    <a:pt x="142" y="289"/>
                    <a:pt x="142" y="289"/>
                  </a:cubicBezTo>
                  <a:cubicBezTo>
                    <a:pt x="142" y="296"/>
                    <a:pt x="147" y="301"/>
                    <a:pt x="153" y="301"/>
                  </a:cubicBezTo>
                  <a:cubicBezTo>
                    <a:pt x="174" y="301"/>
                    <a:pt x="174" y="301"/>
                    <a:pt x="174" y="301"/>
                  </a:cubicBezTo>
                  <a:cubicBezTo>
                    <a:pt x="180" y="301"/>
                    <a:pt x="185" y="296"/>
                    <a:pt x="185" y="289"/>
                  </a:cubicBezTo>
                  <a:cubicBezTo>
                    <a:pt x="185" y="275"/>
                    <a:pt x="185" y="275"/>
                    <a:pt x="185" y="275"/>
                  </a:cubicBezTo>
                  <a:cubicBezTo>
                    <a:pt x="185" y="268"/>
                    <a:pt x="180" y="263"/>
                    <a:pt x="174" y="263"/>
                  </a:cubicBezTo>
                  <a:cubicBezTo>
                    <a:pt x="172" y="263"/>
                    <a:pt x="172" y="263"/>
                    <a:pt x="172" y="263"/>
                  </a:cubicBezTo>
                  <a:cubicBezTo>
                    <a:pt x="172" y="251"/>
                    <a:pt x="172" y="251"/>
                    <a:pt x="172" y="251"/>
                  </a:cubicBezTo>
                  <a:cubicBezTo>
                    <a:pt x="239" y="251"/>
                    <a:pt x="239" y="251"/>
                    <a:pt x="239" y="251"/>
                  </a:cubicBezTo>
                  <a:cubicBezTo>
                    <a:pt x="239" y="263"/>
                    <a:pt x="239" y="263"/>
                    <a:pt x="239" y="263"/>
                  </a:cubicBezTo>
                  <a:cubicBezTo>
                    <a:pt x="236" y="263"/>
                    <a:pt x="236" y="263"/>
                    <a:pt x="236" y="263"/>
                  </a:cubicBezTo>
                  <a:cubicBezTo>
                    <a:pt x="230" y="263"/>
                    <a:pt x="225" y="268"/>
                    <a:pt x="225" y="275"/>
                  </a:cubicBezTo>
                  <a:cubicBezTo>
                    <a:pt x="225" y="289"/>
                    <a:pt x="225" y="289"/>
                    <a:pt x="225" y="289"/>
                  </a:cubicBezTo>
                  <a:cubicBezTo>
                    <a:pt x="225" y="296"/>
                    <a:pt x="230" y="301"/>
                    <a:pt x="236" y="301"/>
                  </a:cubicBezTo>
                  <a:cubicBezTo>
                    <a:pt x="257" y="301"/>
                    <a:pt x="257" y="301"/>
                    <a:pt x="257" y="301"/>
                  </a:cubicBezTo>
                  <a:cubicBezTo>
                    <a:pt x="263" y="301"/>
                    <a:pt x="268" y="296"/>
                    <a:pt x="268" y="289"/>
                  </a:cubicBezTo>
                  <a:cubicBezTo>
                    <a:pt x="268" y="275"/>
                    <a:pt x="268" y="275"/>
                    <a:pt x="268" y="275"/>
                  </a:cubicBezTo>
                  <a:cubicBezTo>
                    <a:pt x="268" y="268"/>
                    <a:pt x="263" y="263"/>
                    <a:pt x="257" y="263"/>
                  </a:cubicBezTo>
                  <a:cubicBezTo>
                    <a:pt x="255" y="263"/>
                    <a:pt x="255" y="263"/>
                    <a:pt x="255" y="263"/>
                  </a:cubicBezTo>
                  <a:cubicBezTo>
                    <a:pt x="255" y="251"/>
                    <a:pt x="255" y="251"/>
                    <a:pt x="255" y="251"/>
                  </a:cubicBezTo>
                  <a:cubicBezTo>
                    <a:pt x="322" y="251"/>
                    <a:pt x="322" y="251"/>
                    <a:pt x="322" y="251"/>
                  </a:cubicBezTo>
                  <a:cubicBezTo>
                    <a:pt x="322" y="263"/>
                    <a:pt x="322" y="263"/>
                    <a:pt x="322" y="263"/>
                  </a:cubicBezTo>
                  <a:cubicBezTo>
                    <a:pt x="320" y="263"/>
                    <a:pt x="320" y="263"/>
                    <a:pt x="320" y="263"/>
                  </a:cubicBezTo>
                  <a:cubicBezTo>
                    <a:pt x="313" y="263"/>
                    <a:pt x="308" y="268"/>
                    <a:pt x="308" y="275"/>
                  </a:cubicBezTo>
                  <a:cubicBezTo>
                    <a:pt x="308" y="289"/>
                    <a:pt x="308" y="289"/>
                    <a:pt x="308" y="289"/>
                  </a:cubicBezTo>
                  <a:cubicBezTo>
                    <a:pt x="308" y="296"/>
                    <a:pt x="313" y="301"/>
                    <a:pt x="320" y="301"/>
                  </a:cubicBezTo>
                  <a:cubicBezTo>
                    <a:pt x="340" y="301"/>
                    <a:pt x="340" y="301"/>
                    <a:pt x="340" y="301"/>
                  </a:cubicBezTo>
                  <a:cubicBezTo>
                    <a:pt x="347" y="301"/>
                    <a:pt x="352" y="296"/>
                    <a:pt x="352" y="289"/>
                  </a:cubicBezTo>
                  <a:cubicBezTo>
                    <a:pt x="352" y="275"/>
                    <a:pt x="352" y="275"/>
                    <a:pt x="352" y="275"/>
                  </a:cubicBezTo>
                  <a:cubicBezTo>
                    <a:pt x="352" y="268"/>
                    <a:pt x="347" y="263"/>
                    <a:pt x="340" y="263"/>
                  </a:cubicBezTo>
                  <a:cubicBezTo>
                    <a:pt x="338" y="263"/>
                    <a:pt x="338" y="263"/>
                    <a:pt x="338" y="263"/>
                  </a:cubicBezTo>
                  <a:cubicBezTo>
                    <a:pt x="338" y="223"/>
                    <a:pt x="338" y="223"/>
                    <a:pt x="338" y="223"/>
                  </a:cubicBezTo>
                  <a:lnTo>
                    <a:pt x="340" y="223"/>
                  </a:lnTo>
                  <a:close/>
                  <a:moveTo>
                    <a:pt x="102" y="88"/>
                  </a:moveTo>
                  <a:cubicBezTo>
                    <a:pt x="133" y="57"/>
                    <a:pt x="133" y="57"/>
                    <a:pt x="133" y="57"/>
                  </a:cubicBezTo>
                  <a:cubicBezTo>
                    <a:pt x="136" y="54"/>
                    <a:pt x="141" y="54"/>
                    <a:pt x="144" y="57"/>
                  </a:cubicBezTo>
                  <a:cubicBezTo>
                    <a:pt x="147" y="61"/>
                    <a:pt x="147" y="66"/>
                    <a:pt x="144" y="69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242" y="86"/>
                    <a:pt x="242" y="86"/>
                    <a:pt x="242" y="86"/>
                  </a:cubicBezTo>
                  <a:cubicBezTo>
                    <a:pt x="247" y="86"/>
                    <a:pt x="250" y="90"/>
                    <a:pt x="250" y="94"/>
                  </a:cubicBezTo>
                  <a:cubicBezTo>
                    <a:pt x="250" y="98"/>
                    <a:pt x="247" y="102"/>
                    <a:pt x="242" y="102"/>
                  </a:cubicBezTo>
                  <a:cubicBezTo>
                    <a:pt x="127" y="102"/>
                    <a:pt x="127" y="102"/>
                    <a:pt x="127" y="102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7" y="122"/>
                    <a:pt x="147" y="127"/>
                    <a:pt x="144" y="130"/>
                  </a:cubicBezTo>
                  <a:cubicBezTo>
                    <a:pt x="143" y="132"/>
                    <a:pt x="141" y="132"/>
                    <a:pt x="139" y="132"/>
                  </a:cubicBezTo>
                  <a:cubicBezTo>
                    <a:pt x="137" y="132"/>
                    <a:pt x="135" y="132"/>
                    <a:pt x="133" y="130"/>
                  </a:cubicBezTo>
                  <a:cubicBezTo>
                    <a:pt x="102" y="99"/>
                    <a:pt x="102" y="99"/>
                    <a:pt x="102" y="99"/>
                  </a:cubicBezTo>
                  <a:cubicBezTo>
                    <a:pt x="99" y="96"/>
                    <a:pt x="99" y="91"/>
                    <a:pt x="102" y="88"/>
                  </a:cubicBezTo>
                  <a:moveTo>
                    <a:pt x="308" y="139"/>
                  </a:moveTo>
                  <a:cubicBezTo>
                    <a:pt x="277" y="170"/>
                    <a:pt x="277" y="170"/>
                    <a:pt x="277" y="170"/>
                  </a:cubicBezTo>
                  <a:cubicBezTo>
                    <a:pt x="274" y="173"/>
                    <a:pt x="269" y="173"/>
                    <a:pt x="266" y="170"/>
                  </a:cubicBezTo>
                  <a:cubicBezTo>
                    <a:pt x="263" y="167"/>
                    <a:pt x="263" y="162"/>
                    <a:pt x="266" y="159"/>
                  </a:cubicBezTo>
                  <a:cubicBezTo>
                    <a:pt x="283" y="141"/>
                    <a:pt x="283" y="141"/>
                    <a:pt x="283" y="141"/>
                  </a:cubicBezTo>
                  <a:cubicBezTo>
                    <a:pt x="168" y="141"/>
                    <a:pt x="168" y="141"/>
                    <a:pt x="168" y="141"/>
                  </a:cubicBezTo>
                  <a:cubicBezTo>
                    <a:pt x="164" y="141"/>
                    <a:pt x="160" y="138"/>
                    <a:pt x="160" y="133"/>
                  </a:cubicBezTo>
                  <a:cubicBezTo>
                    <a:pt x="160" y="129"/>
                    <a:pt x="164" y="125"/>
                    <a:pt x="168" y="125"/>
                  </a:cubicBezTo>
                  <a:cubicBezTo>
                    <a:pt x="283" y="125"/>
                    <a:pt x="283" y="125"/>
                    <a:pt x="283" y="125"/>
                  </a:cubicBezTo>
                  <a:cubicBezTo>
                    <a:pt x="266" y="109"/>
                    <a:pt x="266" y="109"/>
                    <a:pt x="266" y="109"/>
                  </a:cubicBezTo>
                  <a:cubicBezTo>
                    <a:pt x="263" y="105"/>
                    <a:pt x="263" y="100"/>
                    <a:pt x="266" y="97"/>
                  </a:cubicBezTo>
                  <a:cubicBezTo>
                    <a:pt x="268" y="96"/>
                    <a:pt x="270" y="95"/>
                    <a:pt x="272" y="95"/>
                  </a:cubicBezTo>
                  <a:cubicBezTo>
                    <a:pt x="274" y="95"/>
                    <a:pt x="276" y="96"/>
                    <a:pt x="277" y="97"/>
                  </a:cubicBezTo>
                  <a:cubicBezTo>
                    <a:pt x="308" y="128"/>
                    <a:pt x="308" y="128"/>
                    <a:pt x="308" y="128"/>
                  </a:cubicBezTo>
                  <a:cubicBezTo>
                    <a:pt x="311" y="131"/>
                    <a:pt x="311" y="136"/>
                    <a:pt x="308" y="139"/>
                  </a:cubicBezTo>
                </a:path>
              </a:pathLst>
            </a:custGeom>
            <a:solidFill>
              <a:srgbClr val="5052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38" tIns="1079973" rIns="91438" bIns="45719" anchor="ctr"/>
            <a:lstStyle/>
            <a:p>
              <a:endParaRPr lang="en-US" dirty="0"/>
            </a:p>
          </p:txBody>
        </p:sp>
        <p:sp>
          <p:nvSpPr>
            <p:cNvPr id="86" name="Text Box 30"/>
            <p:cNvSpPr txBox="1">
              <a:spLocks noChangeAspect="1" noChangeArrowheads="1"/>
            </p:cNvSpPr>
            <p:nvPr/>
          </p:nvSpPr>
          <p:spPr bwMode="auto">
            <a:xfrm>
              <a:off x="552151" y="4548105"/>
              <a:ext cx="323850" cy="220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lr>
                  <a:srgbClr val="00A9D4"/>
                </a:buClr>
                <a:buFont typeface="Arial" pitchFamily="34" charset="0"/>
                <a:buChar char="›"/>
                <a:defRPr sz="24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Font typeface="Ericsson Capital TT" pitchFamily="2" charset="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92CCE5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Font typeface="Ericsson Capital TT" pitchFamily="2" charset="0"/>
                <a:buChar char="-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Ericsson Capital TT" pitchFamily="2" charset="0"/>
                <a:buChar char="›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endParaRPr lang="en-US" altLang="en-US" sz="900" dirty="0"/>
            </a:p>
          </p:txBody>
        </p:sp>
        <p:pic>
          <p:nvPicPr>
            <p:cNvPr id="87" name="Picture 6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389" y="4359191"/>
              <a:ext cx="316706" cy="1984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2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4" name="TextBox 43"/>
          <p:cNvSpPr txBox="1"/>
          <p:nvPr/>
        </p:nvSpPr>
        <p:spPr>
          <a:xfrm>
            <a:off x="4121551" y="3491640"/>
            <a:ext cx="378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X</a:t>
            </a:r>
            <a:endParaRPr lang="en-US" dirty="0"/>
          </a:p>
        </p:txBody>
      </p:sp>
      <p:sp>
        <p:nvSpPr>
          <p:cNvPr id="88" name="TextBox 87"/>
          <p:cNvSpPr txBox="1"/>
          <p:nvPr/>
        </p:nvSpPr>
        <p:spPr>
          <a:xfrm>
            <a:off x="3447702" y="5503627"/>
            <a:ext cx="378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Y</a:t>
            </a:r>
            <a:endParaRPr lang="en-US" dirty="0"/>
          </a:p>
        </p:txBody>
      </p:sp>
      <p:sp>
        <p:nvSpPr>
          <p:cNvPr id="89" name="TextBox 88"/>
          <p:cNvSpPr txBox="1"/>
          <p:nvPr/>
        </p:nvSpPr>
        <p:spPr>
          <a:xfrm>
            <a:off x="1618466" y="5479587"/>
            <a:ext cx="378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Z</a:t>
            </a:r>
            <a:endParaRPr lang="en-US" dirty="0"/>
          </a:p>
        </p:txBody>
      </p:sp>
      <p:cxnSp>
        <p:nvCxnSpPr>
          <p:cNvPr id="90" name="Straight Arrow Connector 89"/>
          <p:cNvCxnSpPr/>
          <p:nvPr/>
        </p:nvCxnSpPr>
        <p:spPr>
          <a:xfrm>
            <a:off x="2258351" y="1374229"/>
            <a:ext cx="0" cy="941190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Oval 90"/>
          <p:cNvSpPr/>
          <p:nvPr/>
        </p:nvSpPr>
        <p:spPr>
          <a:xfrm>
            <a:off x="1727056" y="1585808"/>
            <a:ext cx="404366" cy="3775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2</a:t>
            </a:r>
            <a:endParaRPr lang="en-US" dirty="0"/>
          </a:p>
        </p:txBody>
      </p:sp>
      <p:sp>
        <p:nvSpPr>
          <p:cNvPr id="93" name="Oval 92"/>
          <p:cNvSpPr/>
          <p:nvPr/>
        </p:nvSpPr>
        <p:spPr>
          <a:xfrm>
            <a:off x="5292080" y="3472697"/>
            <a:ext cx="288032" cy="2443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0337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open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AP: better definition needed</a:t>
            </a:r>
          </a:p>
          <a:p>
            <a:r>
              <a:rPr lang="en-US" dirty="0" smtClean="0"/>
              <a:t>VNAP: needed for dual homing and bandwidth reservation on access links. Better definition?</a:t>
            </a:r>
          </a:p>
          <a:p>
            <a:r>
              <a:rPr lang="en-US" dirty="0" smtClean="0"/>
              <a:t>MDSC to PNC relationship</a:t>
            </a:r>
          </a:p>
          <a:p>
            <a:pPr lvl="1"/>
            <a:r>
              <a:rPr lang="en-US" dirty="0" smtClean="0"/>
              <a:t>1:N (Default)</a:t>
            </a:r>
          </a:p>
          <a:p>
            <a:pPr lvl="1"/>
            <a:r>
              <a:rPr lang="en-US" dirty="0" smtClean="0"/>
              <a:t>M:1</a:t>
            </a:r>
          </a:p>
          <a:p>
            <a:pPr lvl="1"/>
            <a:r>
              <a:rPr lang="en-US" dirty="0" smtClean="0"/>
              <a:t>M:N (Work Load Partitioning)</a:t>
            </a:r>
          </a:p>
          <a:p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9713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Keep alignment with requirements draft and info model draft </a:t>
            </a:r>
          </a:p>
          <a:p>
            <a:r>
              <a:rPr lang="it-IT" dirty="0" smtClean="0"/>
              <a:t>Refine AP </a:t>
            </a:r>
            <a:r>
              <a:rPr lang="it-IT" dirty="0" smtClean="0"/>
              <a:t>and VNAP </a:t>
            </a:r>
            <a:r>
              <a:rPr lang="it-IT" dirty="0" smtClean="0"/>
              <a:t>concepts</a:t>
            </a:r>
            <a:endParaRPr lang="it-IT" dirty="0" smtClean="0"/>
          </a:p>
          <a:p>
            <a:r>
              <a:rPr lang="it-IT" dirty="0" smtClean="0"/>
              <a:t>WG adoption</a:t>
            </a:r>
          </a:p>
        </p:txBody>
      </p:sp>
    </p:spTree>
    <p:extLst>
      <p:ext uri="{BB962C8B-B14F-4D97-AF65-F5344CB8AC3E}">
        <p14:creationId xmlns:p14="http://schemas.microsoft.com/office/powerpoint/2010/main" val="19993349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1080</TotalTime>
  <Words>631</Words>
  <Application>Microsoft Office PowerPoint</Application>
  <PresentationFormat>On-screen Show (4:3)</PresentationFormat>
  <Paragraphs>172</Paragraphs>
  <Slides>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Framework for Abstraction and Control of Transport Networks</vt:lpstr>
      <vt:lpstr>Draft-status</vt:lpstr>
      <vt:lpstr>VN creation process: abstraction level</vt:lpstr>
      <vt:lpstr>VN creation process: phases</vt:lpstr>
      <vt:lpstr>Access Point - Before VN creation</vt:lpstr>
      <vt:lpstr>After creation of VN red and blue</vt:lpstr>
      <vt:lpstr>End point mobility</vt:lpstr>
      <vt:lpstr>Other open issues</vt:lpstr>
      <vt:lpstr>Next Steps</vt:lpstr>
    </vt:vector>
  </TitlesOfParts>
  <Company>Ericsson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Framework for Abstraction and Control of Transport Networks</dc:title>
  <dc:creator>Daniele Ceccarelli</dc:creator>
  <cp:lastModifiedBy>Daniele Ceccarelli</cp:lastModifiedBy>
  <cp:revision>52</cp:revision>
  <dcterms:created xsi:type="dcterms:W3CDTF">2015-07-18T09:34:56Z</dcterms:created>
  <dcterms:modified xsi:type="dcterms:W3CDTF">2016-03-31T21:38:03Z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sflag">
    <vt:lpwstr>1446306914</vt:lpwstr>
  </property>
</Properties>
</file>