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4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37AC-9CEA-4F6A-8B95-34B4CE82B132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2ACE-1FD2-4402-AAC3-4FACB1785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8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37AC-9CEA-4F6A-8B95-34B4CE82B132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2ACE-1FD2-4402-AAC3-4FACB1785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21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37AC-9CEA-4F6A-8B95-34B4CE82B132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2ACE-1FD2-4402-AAC3-4FACB1785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27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37AC-9CEA-4F6A-8B95-34B4CE82B132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2ACE-1FD2-4402-AAC3-4FACB1785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7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37AC-9CEA-4F6A-8B95-34B4CE82B132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2ACE-1FD2-4402-AAC3-4FACB1785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895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37AC-9CEA-4F6A-8B95-34B4CE82B132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2ACE-1FD2-4402-AAC3-4FACB1785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969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37AC-9CEA-4F6A-8B95-34B4CE82B132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2ACE-1FD2-4402-AAC3-4FACB1785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805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37AC-9CEA-4F6A-8B95-34B4CE82B132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2ACE-1FD2-4402-AAC3-4FACB1785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396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37AC-9CEA-4F6A-8B95-34B4CE82B132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2ACE-1FD2-4402-AAC3-4FACB1785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23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37AC-9CEA-4F6A-8B95-34B4CE82B132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2ACE-1FD2-4402-AAC3-4FACB1785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221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37AC-9CEA-4F6A-8B95-34B4CE82B132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A2ACE-1FD2-4402-AAC3-4FACB1785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427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B37AC-9CEA-4F6A-8B95-34B4CE82B132}" type="datetimeFigureOut">
              <a:rPr lang="en-US" smtClean="0"/>
              <a:t>11/11/2016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A2ACE-1FD2-4402-AAC3-4FACB1785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9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064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Daniele Ceccarelli</dc:creator>
  <cp:lastModifiedBy>Daniele Ceccarelli</cp:lastModifiedBy>
  <cp:revision>1</cp:revision>
  <dcterms:created xsi:type="dcterms:W3CDTF">2016-11-11T08:38:43Z</dcterms:created>
  <dcterms:modified xsi:type="dcterms:W3CDTF">2016-11-11T08:38:47Z</dcterms:modified>
</cp:coreProperties>
</file>