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62" r:id="rId5"/>
    <p:sldId id="266" r:id="rId6"/>
    <p:sldId id="267" r:id="rId7"/>
    <p:sldId id="258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/>
    <p:restoredTop sz="94682"/>
  </p:normalViewPr>
  <p:slideViewPr>
    <p:cSldViewPr>
      <p:cViewPr>
        <p:scale>
          <a:sx n="76" d="100"/>
          <a:sy n="76" d="100"/>
        </p:scale>
        <p:origin x="-1194" y="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7E821-9ACF-42C0-89C7-95C683D52E51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7F45-33C9-4624-852C-BA204D224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413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7E821-9ACF-42C0-89C7-95C683D52E51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7F45-33C9-4624-852C-BA204D224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778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7E821-9ACF-42C0-89C7-95C683D52E51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7F45-33C9-4624-852C-BA204D224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089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7E821-9ACF-42C0-89C7-95C683D52E51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7F45-33C9-4624-852C-BA204D224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314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7E821-9ACF-42C0-89C7-95C683D52E51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7F45-33C9-4624-852C-BA204D224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846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7E821-9ACF-42C0-89C7-95C683D52E51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7F45-33C9-4624-852C-BA204D224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075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7E821-9ACF-42C0-89C7-95C683D52E51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7F45-33C9-4624-852C-BA204D224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77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7E821-9ACF-42C0-89C7-95C683D52E51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7F45-33C9-4624-852C-BA204D224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899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7E821-9ACF-42C0-89C7-95C683D52E51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7F45-33C9-4624-852C-BA204D224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378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7E821-9ACF-42C0-89C7-95C683D52E51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7F45-33C9-4624-852C-BA204D224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481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7E821-9ACF-42C0-89C7-95C683D52E51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7F45-33C9-4624-852C-BA204D224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534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97E821-9ACF-42C0-89C7-95C683D52E51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A37F45-33C9-4624-852C-BA204D224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892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Service Function Dev Kit</a:t>
            </a:r>
            <a:br>
              <a:rPr lang="en-US" dirty="0" smtClean="0"/>
            </a:br>
            <a:r>
              <a:rPr lang="en-US" dirty="0" smtClean="0"/>
              <a:t>using </a:t>
            </a:r>
            <a:r>
              <a:rPr lang="en-US" dirty="0" err="1" smtClean="0"/>
              <a:t>FD.io’s</a:t>
            </a:r>
            <a:r>
              <a:rPr lang="en-US" dirty="0" smtClean="0"/>
              <a:t> VPP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4191000"/>
            <a:ext cx="1765702" cy="101623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4267200"/>
            <a:ext cx="2984500" cy="10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636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Writing a high-perf service function is hard:</a:t>
            </a:r>
          </a:p>
          <a:p>
            <a:pPr lvl="1"/>
            <a:r>
              <a:rPr lang="en-US" dirty="0" smtClean="0"/>
              <a:t>Require NSH implementation, DPDK </a:t>
            </a:r>
            <a:r>
              <a:rPr lang="en-US" dirty="0" smtClean="0"/>
              <a:t>awareness</a:t>
            </a:r>
            <a:r>
              <a:rPr lang="en-US" dirty="0" smtClean="0"/>
              <a:t>, </a:t>
            </a:r>
            <a:r>
              <a:rPr lang="mr-IN" dirty="0" smtClean="0"/>
              <a:t>…</a:t>
            </a:r>
            <a:r>
              <a:rPr lang="en-US" dirty="0" smtClean="0"/>
              <a:t> </a:t>
            </a:r>
          </a:p>
          <a:p>
            <a:r>
              <a:rPr lang="en-US" dirty="0" smtClean="0"/>
              <a:t>But it should be simple !</a:t>
            </a:r>
          </a:p>
          <a:p>
            <a:endParaRPr lang="en-US" dirty="0"/>
          </a:p>
          <a:p>
            <a:r>
              <a:rPr lang="en-US" dirty="0" smtClean="0"/>
              <a:t>Software abstraction for writing a Service Function</a:t>
            </a:r>
          </a:p>
          <a:p>
            <a:r>
              <a:rPr lang="en-US" dirty="0" smtClean="0"/>
              <a:t>Design for high performance</a:t>
            </a:r>
          </a:p>
          <a:p>
            <a:pPr lvl="1"/>
            <a:r>
              <a:rPr lang="en-US" dirty="0" smtClean="0"/>
              <a:t>So ask VPP team for help</a:t>
            </a:r>
          </a:p>
          <a:p>
            <a:r>
              <a:rPr lang="en-US" dirty="0" smtClean="0"/>
              <a:t>Investigate packet injection and reversal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001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Dave </a:t>
            </a:r>
            <a:r>
              <a:rPr lang="en-US" dirty="0" err="1" smtClean="0"/>
              <a:t>Dolson</a:t>
            </a:r>
            <a:r>
              <a:rPr lang="en-US" dirty="0" smtClean="0"/>
              <a:t> (Champion)</a:t>
            </a:r>
          </a:p>
          <a:p>
            <a:endParaRPr lang="en-US" dirty="0" smtClean="0"/>
          </a:p>
          <a:p>
            <a:r>
              <a:rPr lang="en-US" dirty="0" smtClean="0"/>
              <a:t>Kyle Larose (IETF newcomer)</a:t>
            </a:r>
          </a:p>
          <a:p>
            <a:endParaRPr lang="en-US" dirty="0" smtClean="0"/>
          </a:p>
          <a:p>
            <a:r>
              <a:rPr lang="en-US" dirty="0" smtClean="0"/>
              <a:t>Pierre Pfister (White knight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err="1" smtClean="0"/>
              <a:t>Shwetha</a:t>
            </a:r>
            <a:r>
              <a:rPr lang="en-US" dirty="0" smtClean="0"/>
              <a:t> Bhandari </a:t>
            </a:r>
            <a:endParaRPr lang="en-US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2300" y="1981200"/>
            <a:ext cx="2984500" cy="1016000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920" y="4191000"/>
            <a:ext cx="1765702" cy="101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380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Achievements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2954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Make NSH SF development simpler !</a:t>
            </a:r>
          </a:p>
          <a:p>
            <a:pPr lvl="1"/>
            <a:r>
              <a:rPr lang="en-US" dirty="0"/>
              <a:t>Top-down proof-of-concept application</a:t>
            </a:r>
          </a:p>
          <a:p>
            <a:pPr lvl="1"/>
            <a:r>
              <a:rPr lang="en-US" dirty="0" smtClean="0"/>
              <a:t>VPP may host multiple service functions</a:t>
            </a:r>
          </a:p>
          <a:p>
            <a:endParaRPr lang="en-US" dirty="0" smtClean="0"/>
          </a:p>
          <a:p>
            <a:r>
              <a:rPr lang="en-US" dirty="0" smtClean="0"/>
              <a:t>In more details:</a:t>
            </a:r>
            <a:endParaRPr lang="en-US" dirty="0"/>
          </a:p>
          <a:p>
            <a:pPr lvl="1"/>
            <a:r>
              <a:rPr lang="en-US" dirty="0" smtClean="0"/>
              <a:t>Add NSH over Ethernet to VPP</a:t>
            </a:r>
          </a:p>
          <a:p>
            <a:pPr lvl="1"/>
            <a:r>
              <a:rPr lang="en-US" dirty="0" smtClean="0"/>
              <a:t>Create NSH Service Function plugin in VPP</a:t>
            </a:r>
          </a:p>
          <a:p>
            <a:pPr lvl="1"/>
            <a:r>
              <a:rPr lang="en-US" dirty="0" smtClean="0"/>
              <a:t>Load simple SF plugins in VPP</a:t>
            </a:r>
          </a:p>
          <a:p>
            <a:pPr lvl="1"/>
            <a:r>
              <a:rPr lang="en-US" dirty="0" smtClean="0"/>
              <a:t>Add VPP backend support to NSH SF </a:t>
            </a:r>
            <a:r>
              <a:rPr lang="en-US" dirty="0" err="1" smtClean="0"/>
              <a:t>DevKit</a:t>
            </a:r>
            <a:endParaRPr lang="en-US" dirty="0"/>
          </a:p>
        </p:txBody>
      </p:sp>
      <p:sp>
        <p:nvSpPr>
          <p:cNvPr id="4" name="ZoneTexte 3"/>
          <p:cNvSpPr txBox="1"/>
          <p:nvPr/>
        </p:nvSpPr>
        <p:spPr>
          <a:xfrm>
            <a:off x="2693152" y="5943601"/>
            <a:ext cx="37576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smtClean="0"/>
              <a:t>100% Open-Source</a:t>
            </a:r>
            <a:endParaRPr lang="fr-FR" sz="3600"/>
          </a:p>
        </p:txBody>
      </p:sp>
    </p:spTree>
    <p:extLst>
      <p:ext uri="{BB962C8B-B14F-4D97-AF65-F5344CB8AC3E}">
        <p14:creationId xmlns:p14="http://schemas.microsoft.com/office/powerpoint/2010/main" val="2544813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51" y="990600"/>
            <a:ext cx="8024308" cy="5531203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52400" y="228600"/>
            <a:ext cx="82296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Hackathon Project Design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073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smtClean="0"/>
              <a:t>Hackathon Project </a:t>
            </a:r>
            <a:r>
              <a:rPr lang="en-US" dirty="0" smtClean="0"/>
              <a:t>Design</a:t>
            </a:r>
            <a:endParaRPr lang="en-US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alphaModFix amt="58000"/>
          </a:blip>
          <a:stretch>
            <a:fillRect/>
          </a:stretch>
        </p:blipFill>
        <p:spPr>
          <a:xfrm>
            <a:off x="393551" y="990600"/>
            <a:ext cx="8024308" cy="553120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597076" y="2895600"/>
            <a:ext cx="8382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mtClean="0"/>
              <a:t>VPP</a:t>
            </a:r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4114800" y="2895600"/>
            <a:ext cx="10668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/>
              <a:t>nsh_sfc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6096000" y="2895600"/>
            <a:ext cx="10668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mtClean="0"/>
              <a:t>nshsfdev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5113468" y="4022901"/>
            <a:ext cx="14478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SF: </a:t>
            </a:r>
            <a:r>
              <a:rPr lang="fr-FR" dirty="0" err="1" smtClean="0"/>
              <a:t>Packet</a:t>
            </a:r>
            <a:r>
              <a:rPr lang="fr-FR" dirty="0" smtClean="0"/>
              <a:t> </a:t>
            </a:r>
            <a:r>
              <a:rPr lang="fr-FR" dirty="0" err="1" smtClean="0"/>
              <a:t>Counter</a:t>
            </a:r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6794350" y="4022901"/>
            <a:ext cx="14478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SF: </a:t>
            </a:r>
            <a:r>
              <a:rPr lang="fr-FR" dirty="0" err="1" smtClean="0"/>
              <a:t>Crude</a:t>
            </a:r>
            <a:r>
              <a:rPr lang="fr-FR" dirty="0" smtClean="0"/>
              <a:t> Firewall</a:t>
            </a:r>
            <a:endParaRPr lang="fr-FR" dirty="0"/>
          </a:p>
        </p:txBody>
      </p:sp>
      <p:pic>
        <p:nvPicPr>
          <p:cNvPr id="10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720265"/>
            <a:ext cx="1765702" cy="101623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14400" y="1295401"/>
            <a:ext cx="6816762" cy="2216502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avec flèche 11"/>
          <p:cNvCxnSpPr>
            <a:stCxn id="4" idx="3"/>
          </p:cNvCxnSpPr>
          <p:nvPr/>
        </p:nvCxnSpPr>
        <p:spPr>
          <a:xfrm>
            <a:off x="3435276" y="3124200"/>
            <a:ext cx="679524" cy="10055"/>
          </a:xfrm>
          <a:prstGeom prst="straightConnector1">
            <a:avLst/>
          </a:prstGeom>
          <a:ln w="412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>
            <a:stCxn id="5" idx="3"/>
          </p:cNvCxnSpPr>
          <p:nvPr/>
        </p:nvCxnSpPr>
        <p:spPr>
          <a:xfrm>
            <a:off x="5181600" y="3124200"/>
            <a:ext cx="914400" cy="10055"/>
          </a:xfrm>
          <a:prstGeom prst="straightConnector1">
            <a:avLst/>
          </a:prstGeom>
          <a:ln w="412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>
            <a:stCxn id="8" idx="0"/>
            <a:endCxn id="7" idx="2"/>
          </p:cNvCxnSpPr>
          <p:nvPr/>
        </p:nvCxnSpPr>
        <p:spPr>
          <a:xfrm flipV="1">
            <a:off x="5837368" y="3352800"/>
            <a:ext cx="792032" cy="670101"/>
          </a:xfrm>
          <a:prstGeom prst="straightConnector1">
            <a:avLst/>
          </a:prstGeom>
          <a:ln w="412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>
            <a:endCxn id="7" idx="2"/>
          </p:cNvCxnSpPr>
          <p:nvPr/>
        </p:nvCxnSpPr>
        <p:spPr>
          <a:xfrm flipH="1" flipV="1">
            <a:off x="6629400" y="3352800"/>
            <a:ext cx="888850" cy="670101"/>
          </a:xfrm>
          <a:prstGeom prst="straightConnector1">
            <a:avLst/>
          </a:prstGeom>
          <a:ln w="412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821657" y="4903020"/>
            <a:ext cx="3479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 smtClean="0"/>
              <a:t>github.com</a:t>
            </a:r>
            <a:r>
              <a:rPr lang="fr-FR" dirty="0" smtClean="0"/>
              <a:t>/</a:t>
            </a:r>
            <a:r>
              <a:rPr lang="fr-FR" dirty="0" err="1" smtClean="0"/>
              <a:t>dcdolson</a:t>
            </a:r>
            <a:r>
              <a:rPr lang="fr-FR" dirty="0" smtClean="0"/>
              <a:t>/</a:t>
            </a:r>
            <a:r>
              <a:rPr lang="fr-FR" dirty="0" err="1" smtClean="0"/>
              <a:t>nsh-sf-devkit</a:t>
            </a:r>
            <a:endParaRPr lang="fr-FR" dirty="0"/>
          </a:p>
        </p:txBody>
      </p:sp>
      <p:sp>
        <p:nvSpPr>
          <p:cNvPr id="24" name="Rectangle 23"/>
          <p:cNvSpPr/>
          <p:nvPr/>
        </p:nvSpPr>
        <p:spPr>
          <a:xfrm>
            <a:off x="4724400" y="3831531"/>
            <a:ext cx="3657600" cy="150917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/>
          <p:cNvSpPr txBox="1"/>
          <p:nvPr/>
        </p:nvSpPr>
        <p:spPr>
          <a:xfrm>
            <a:off x="4272498" y="2526268"/>
            <a:ext cx="81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70 </a:t>
            </a:r>
            <a:r>
              <a:rPr lang="fr-FR" dirty="0" err="1" smtClean="0"/>
              <a:t>LoC</a:t>
            </a:r>
            <a:endParaRPr lang="fr-FR" dirty="0"/>
          </a:p>
        </p:txBody>
      </p:sp>
      <p:sp>
        <p:nvSpPr>
          <p:cNvPr id="26" name="ZoneTexte 25"/>
          <p:cNvSpPr txBox="1"/>
          <p:nvPr/>
        </p:nvSpPr>
        <p:spPr>
          <a:xfrm>
            <a:off x="6153944" y="2526267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mtClean="0"/>
              <a:t>500 </a:t>
            </a:r>
            <a:r>
              <a:rPr lang="fr-FR" dirty="0" err="1" smtClean="0"/>
              <a:t>LoC</a:t>
            </a:r>
            <a:endParaRPr lang="fr-FR" dirty="0"/>
          </a:p>
        </p:txBody>
      </p:sp>
      <p:sp>
        <p:nvSpPr>
          <p:cNvPr id="27" name="ZoneTexte 26"/>
          <p:cNvSpPr txBox="1"/>
          <p:nvPr/>
        </p:nvSpPr>
        <p:spPr>
          <a:xfrm>
            <a:off x="6183621" y="460023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mtClean="0"/>
              <a:t>600 </a:t>
            </a:r>
            <a:r>
              <a:rPr lang="fr-FR" dirty="0" err="1" smtClean="0"/>
              <a:t>LoC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53343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Test Cloud</a:t>
            </a:r>
            <a:endParaRPr lang="en-US" dirty="0"/>
          </a:p>
        </p:txBody>
      </p:sp>
      <p:pic>
        <p:nvPicPr>
          <p:cNvPr id="3" name="Picture 2" descr="C:\Users\ddolson\Downloads\IETF97 TSE and SF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0"/>
            <a:ext cx="8839200" cy="522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3232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Protocol Status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5799"/>
          </a:xfrm>
        </p:spPr>
        <p:txBody>
          <a:bodyPr/>
          <a:lstStyle/>
          <a:p>
            <a:r>
              <a:rPr lang="en-US" dirty="0" smtClean="0"/>
              <a:t>Pierre (a first-time reader) found the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draft-ietf-sfc-nsh-10</a:t>
            </a:r>
            <a:r>
              <a:rPr lang="en-US" dirty="0" smtClean="0"/>
              <a:t> to be well written</a:t>
            </a:r>
          </a:p>
          <a:p>
            <a:r>
              <a:rPr lang="en-US" dirty="0" smtClean="0"/>
              <a:t>Success with algorithmic path reversal</a:t>
            </a:r>
          </a:p>
          <a:p>
            <a:pPr lvl="1"/>
            <a:r>
              <a:rPr lang="en-US" dirty="0" smtClean="0"/>
              <a:t>Documented in an expired draft</a:t>
            </a:r>
            <a:endParaRPr lang="en-US" dirty="0"/>
          </a:p>
          <a:p>
            <a:r>
              <a:rPr lang="en-US" dirty="0" smtClean="0"/>
              <a:t>Successful interop. between </a:t>
            </a:r>
            <a:r>
              <a:rPr lang="en-US" dirty="0" err="1" smtClean="0"/>
              <a:t>Sandvine’s</a:t>
            </a:r>
            <a:r>
              <a:rPr lang="en-US" dirty="0" smtClean="0"/>
              <a:t> and </a:t>
            </a:r>
            <a:r>
              <a:rPr lang="en-US" dirty="0" err="1" smtClean="0"/>
              <a:t>FD.io’s</a:t>
            </a:r>
            <a:r>
              <a:rPr lang="en-US" dirty="0" smtClean="0"/>
              <a:t> NSH.</a:t>
            </a:r>
          </a:p>
          <a:p>
            <a:pPr lvl="1"/>
            <a:r>
              <a:rPr lang="en-US" dirty="0" smtClean="0"/>
              <a:t>Discovered issue with proprietary OAM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545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185</Words>
  <Application>Microsoft Office PowerPoint</Application>
  <PresentationFormat>On-screen Show (4:3)</PresentationFormat>
  <Paragraphs>47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Service Function Dev Kit using FD.io’s VPP</vt:lpstr>
      <vt:lpstr>Goals</vt:lpstr>
      <vt:lpstr>The Team</vt:lpstr>
      <vt:lpstr>Achievements</vt:lpstr>
      <vt:lpstr>PowerPoint Presentation</vt:lpstr>
      <vt:lpstr>Hackathon Project Design</vt:lpstr>
      <vt:lpstr>Test Cloud</vt:lpstr>
      <vt:lpstr>Protocol Status</vt:lpstr>
    </vt:vector>
  </TitlesOfParts>
  <Company>Sandvine Inc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Service Function Dev Kit FD.io’s VPP Together</dc:title>
  <dc:creator>Sandvine</dc:creator>
  <cp:lastModifiedBy>Sandvine</cp:lastModifiedBy>
  <cp:revision>10</cp:revision>
  <dcterms:created xsi:type="dcterms:W3CDTF">2016-11-13T02:51:57Z</dcterms:created>
  <dcterms:modified xsi:type="dcterms:W3CDTF">2016-11-13T04:06:19Z</dcterms:modified>
</cp:coreProperties>
</file>