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handoutMasterIdLst>
    <p:handoutMasterId r:id="rId17"/>
  </p:handoutMasterIdLst>
  <p:sldIdLst>
    <p:sldId id="256" r:id="rId3"/>
    <p:sldId id="265" r:id="rId4"/>
    <p:sldId id="274" r:id="rId5"/>
    <p:sldId id="259" r:id="rId6"/>
    <p:sldId id="266" r:id="rId7"/>
    <p:sldId id="276" r:id="rId8"/>
    <p:sldId id="258" r:id="rId9"/>
    <p:sldId id="261" r:id="rId10"/>
    <p:sldId id="277" r:id="rId11"/>
    <p:sldId id="268" r:id="rId12"/>
    <p:sldId id="278" r:id="rId13"/>
    <p:sldId id="270" r:id="rId14"/>
    <p:sldId id="279" r:id="rId15"/>
  </p:sldIdLst>
  <p:sldSz cx="10080625" cy="7559675"/>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139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WenQuanYi Micro Hei" pitchFamily="2"/>
              <a:cs typeface="Lohit Hindi" pitchFamily="2"/>
            </a:endParaRPr>
          </a:p>
        </p:txBody>
      </p:sp>
      <p:sp>
        <p:nvSpPr>
          <p:cNvPr id="3" name="Date Placeholder 2"/>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noAutofit/>
          </a:bodyPr>
          <a:lstStyle/>
          <a:p>
            <a:pPr marL="0" marR="0" lvl="0" indent="0" algn="r"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WenQuanYi Micro Hei" pitchFamily="2"/>
              <a:cs typeface="Lohit Hindi" pitchFamily="2"/>
            </a:endParaRPr>
          </a:p>
        </p:txBody>
      </p:sp>
      <p:sp>
        <p:nvSpPr>
          <p:cNvPr id="4" name="Footer Placeholder 3"/>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WenQuanYi Micro Hei" pitchFamily="2"/>
              <a:cs typeface="Lohit Hindi" pitchFamily="2"/>
            </a:endParaRPr>
          </a:p>
        </p:txBody>
      </p:sp>
      <p:sp>
        <p:nvSpPr>
          <p:cNvPr id="5" name="Slide Number Placeholder 4"/>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noAutofit/>
          </a:bodyPr>
          <a:lstStyle/>
          <a:p>
            <a:pPr marL="0" marR="0" lvl="0" indent="0" algn="r" rtl="0" hangingPunct="0">
              <a:lnSpc>
                <a:spcPct val="100000"/>
              </a:lnSpc>
              <a:spcBef>
                <a:spcPts val="0"/>
              </a:spcBef>
              <a:spcAft>
                <a:spcPts val="0"/>
              </a:spcAft>
              <a:buNone/>
              <a:tabLst/>
              <a:defRPr sz="1400"/>
            </a:pPr>
            <a:fld id="{503B24D9-1266-4284-9DF6-9A73F71B88EF}" type="slidenum">
              <a:t>‹#›</a:t>
            </a:fld>
            <a:endParaRPr lang="en-US" sz="1400" b="0" i="0" u="none" strike="noStrike" kern="1200">
              <a:ln>
                <a:noFill/>
              </a:ln>
              <a:latin typeface="Liberation Sans" pitchFamily="18"/>
              <a:ea typeface="WenQuanYi Micro Hei" pitchFamily="2"/>
              <a:cs typeface="Lohit Hindi" pitchFamily="2"/>
            </a:endParaRPr>
          </a:p>
        </p:txBody>
      </p:sp>
    </p:spTree>
    <p:extLst>
      <p:ext uri="{BB962C8B-B14F-4D97-AF65-F5344CB8AC3E}">
        <p14:creationId xmlns:p14="http://schemas.microsoft.com/office/powerpoint/2010/main" val="41763898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es Placeholder 2"/>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n-US"/>
          </a:p>
        </p:txBody>
      </p:sp>
      <p:sp>
        <p:nvSpPr>
          <p:cNvPr id="4" name="Header Placeholder 3"/>
          <p:cNvSpPr txBox="1">
            <a:spLocks noGrp="1"/>
          </p:cNvSpPr>
          <p:nvPr>
            <p:ph type="hdr" sz="quarter"/>
          </p:nvPr>
        </p:nvSpPr>
        <p:spPr>
          <a:xfrm>
            <a:off x="0" y="0"/>
            <a:ext cx="3280680" cy="534240"/>
          </a:xfrm>
          <a:prstGeom prst="rect">
            <a:avLst/>
          </a:prstGeom>
          <a:noFill/>
          <a:ln>
            <a:noFill/>
          </a:ln>
        </p:spPr>
        <p:txBody>
          <a:bodyPr lIns="0" tIns="0" rIns="0" bIns="0" anchorCtr="0">
            <a:noAutofit/>
          </a:bodyPr>
          <a:lstStyle>
            <a:lvl1pPr lvl="0" rtl="0" hangingPunct="0">
              <a:buNone/>
              <a:tabLst/>
              <a:defRPr lang="en-US" sz="1400" kern="1200">
                <a:latin typeface="Liberation Serif" pitchFamily="18"/>
                <a:ea typeface="DejaVu Sans" pitchFamily="2"/>
                <a:cs typeface="DejaVu Sans" pitchFamily="2"/>
              </a:defRPr>
            </a:lvl1pPr>
          </a:lstStyle>
          <a:p>
            <a:pPr lvl="0"/>
            <a:endParaRPr lang="en-US"/>
          </a:p>
        </p:txBody>
      </p:sp>
      <p:sp>
        <p:nvSpPr>
          <p:cNvPr id="5" name="Date Placeholder 4"/>
          <p:cNvSpPr txBox="1">
            <a:spLocks noGrp="1"/>
          </p:cNvSpPr>
          <p:nvPr>
            <p:ph type="dt" idx="1"/>
          </p:nvPr>
        </p:nvSpPr>
        <p:spPr>
          <a:xfrm>
            <a:off x="4278960" y="0"/>
            <a:ext cx="3280680" cy="534240"/>
          </a:xfrm>
          <a:prstGeom prst="rect">
            <a:avLst/>
          </a:prstGeom>
          <a:noFill/>
          <a:ln>
            <a:noFill/>
          </a:ln>
        </p:spPr>
        <p:txBody>
          <a:bodyPr lIns="0" tIns="0" rIns="0" bIns="0" anchorCtr="0">
            <a:noAutofit/>
          </a:bodyPr>
          <a:lstStyle>
            <a:lvl1pPr lvl="0" algn="r" rtl="0" hangingPunct="0">
              <a:buNone/>
              <a:tabLst/>
              <a:defRPr lang="en-US" sz="1400" kern="1200">
                <a:latin typeface="Liberation Serif" pitchFamily="18"/>
                <a:ea typeface="DejaVu Sans" pitchFamily="2"/>
                <a:cs typeface="DejaVu Sans" pitchFamily="2"/>
              </a:defRPr>
            </a:lvl1pPr>
          </a:lstStyle>
          <a:p>
            <a:pPr lvl="0"/>
            <a:endParaRPr lang="en-US"/>
          </a:p>
        </p:txBody>
      </p:sp>
      <p:sp>
        <p:nvSpPr>
          <p:cNvPr id="6" name="Footer Placeholder 5"/>
          <p:cNvSpPr txBox="1">
            <a:spLocks noGrp="1"/>
          </p:cNvSpPr>
          <p:nvPr>
            <p:ph type="ftr" sz="quarter" idx="4"/>
          </p:nvPr>
        </p:nvSpPr>
        <p:spPr>
          <a:xfrm>
            <a:off x="0" y="10157400"/>
            <a:ext cx="3280680" cy="534240"/>
          </a:xfrm>
          <a:prstGeom prst="rect">
            <a:avLst/>
          </a:prstGeom>
          <a:noFill/>
          <a:ln>
            <a:noFill/>
          </a:ln>
        </p:spPr>
        <p:txBody>
          <a:bodyPr lIns="0" tIns="0" rIns="0" bIns="0" anchor="b" anchorCtr="0">
            <a:noAutofit/>
          </a:bodyPr>
          <a:lstStyle>
            <a:lvl1pPr lvl="0" rtl="0" hangingPunct="0">
              <a:buNone/>
              <a:tabLst/>
              <a:defRPr lang="en-US" sz="1400" kern="1200">
                <a:latin typeface="Liberation Serif" pitchFamily="18"/>
                <a:ea typeface="DejaVu Sans" pitchFamily="2"/>
                <a:cs typeface="DejaVu Sans" pitchFamily="2"/>
              </a:defRPr>
            </a:lvl1pPr>
          </a:lstStyle>
          <a:p>
            <a:pPr lvl="0"/>
            <a:endParaRPr lang="en-US"/>
          </a:p>
        </p:txBody>
      </p:sp>
      <p:sp>
        <p:nvSpPr>
          <p:cNvPr id="7" name="Slide Number Placeholder 6"/>
          <p:cNvSpPr txBox="1">
            <a:spLocks noGrp="1"/>
          </p:cNvSpPr>
          <p:nvPr>
            <p:ph type="sldNum" sz="quarter" idx="5"/>
          </p:nvPr>
        </p:nvSpPr>
        <p:spPr>
          <a:xfrm>
            <a:off x="4278960" y="10157400"/>
            <a:ext cx="3280680" cy="534240"/>
          </a:xfrm>
          <a:prstGeom prst="rect">
            <a:avLst/>
          </a:prstGeom>
          <a:noFill/>
          <a:ln>
            <a:noFill/>
          </a:ln>
        </p:spPr>
        <p:txBody>
          <a:bodyPr lIns="0" tIns="0" rIns="0" bIns="0" anchor="b" anchorCtr="0">
            <a:noAutofit/>
          </a:bodyPr>
          <a:lstStyle>
            <a:lvl1pPr lvl="0" algn="r" rtl="0" hangingPunct="0">
              <a:buNone/>
              <a:tabLst/>
              <a:defRPr lang="en-US" sz="1400" kern="1200">
                <a:latin typeface="Liberation Serif" pitchFamily="18"/>
                <a:ea typeface="DejaVu Sans" pitchFamily="2"/>
                <a:cs typeface="DejaVu Sans" pitchFamily="2"/>
              </a:defRPr>
            </a:lvl1pPr>
          </a:lstStyle>
          <a:p>
            <a:pPr lvl="0"/>
            <a:fld id="{8B920CC6-25D1-4C69-89DB-8730EE4BA953}" type="slidenum">
              <a:t>‹#›</a:t>
            </a:fld>
            <a:endParaRPr lang="en-US"/>
          </a:p>
        </p:txBody>
      </p:sp>
    </p:spTree>
    <p:extLst>
      <p:ext uri="{BB962C8B-B14F-4D97-AF65-F5344CB8AC3E}">
        <p14:creationId xmlns:p14="http://schemas.microsoft.com/office/powerpoint/2010/main" val="564473413"/>
      </p:ext>
    </p:extLst>
  </p:cSld>
  <p:clrMap bg1="lt1" tx1="dk1" bg2="lt2" tx2="dk2" accent1="accent1" accent2="accent2" accent3="accent3" accent4="accent4" accent5="accent5" accent6="accent6" hlink="hlink" folHlink="folHlink"/>
  <p:notesStyle>
    <a:lvl1pPr marL="216000" marR="0" indent="-216000" rtl="0" hangingPunct="0">
      <a:tabLst/>
      <a:defRPr lang="en-US" sz="2000" b="0" i="0" u="none" strike="noStrike" kern="1200">
        <a:ln>
          <a:noFill/>
        </a:ln>
        <a:latin typeface="Liberation Sans"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7D0F001D-83DE-4526-8C72-B2E66E160FC2}" type="slidenum">
              <a:t>1</a:t>
            </a:fld>
            <a:endParaRPr lang="en-US"/>
          </a:p>
        </p:txBody>
      </p:sp>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p:txBody>
          <a:bodyPr>
            <a:spAutoFit/>
          </a:bodyPr>
          <a:lstStyle/>
          <a:p>
            <a:endParaRPr lang="en-US"/>
          </a:p>
        </p:txBody>
      </p:sp>
    </p:spTree>
    <p:extLst>
      <p:ext uri="{BB962C8B-B14F-4D97-AF65-F5344CB8AC3E}">
        <p14:creationId xmlns:p14="http://schemas.microsoft.com/office/powerpoint/2010/main" val="29138655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FB6DAE0B-227D-4500-A56D-CE003B5E77C1}" type="slidenum">
              <a:t>10</a:t>
            </a:fld>
            <a:endParaRPr lang="en-US"/>
          </a:p>
        </p:txBody>
      </p:sp>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11595574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FB6DAE0B-227D-4500-A56D-CE003B5E77C1}" type="slidenum">
              <a:t>11</a:t>
            </a:fld>
            <a:endParaRPr lang="en-US"/>
          </a:p>
        </p:txBody>
      </p:sp>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37398420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FB6DAE0B-227D-4500-A56D-CE003B5E77C1}" type="slidenum">
              <a:t>12</a:t>
            </a:fld>
            <a:endParaRPr lang="en-US"/>
          </a:p>
        </p:txBody>
      </p:sp>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25685442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FB6DAE0B-227D-4500-A56D-CE003B5E77C1}" type="slidenum">
              <a:t>13</a:t>
            </a:fld>
            <a:endParaRPr lang="en-US"/>
          </a:p>
        </p:txBody>
      </p:sp>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2775847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Rot="1" noChangeAspect="1" noChangeArrowheads="1" noTextEdit="1"/>
          </p:cNvSpPr>
          <p:nvPr>
            <p:ph type="sldImg"/>
          </p:nvPr>
        </p:nvSpPr>
        <p:spPr>
          <a:xfrm>
            <a:off x="1106488" y="812800"/>
            <a:ext cx="5345112" cy="4008438"/>
          </a:xfrm>
          <a:ln/>
        </p:spPr>
      </p:sp>
      <p:sp>
        <p:nvSpPr>
          <p:cNvPr id="512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312782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490FCD23-6490-4DEA-A87F-3931E8E85C48}" type="slidenum">
              <a:t>3</a:t>
            </a:fld>
            <a:endParaRPr lang="en-US"/>
          </a:p>
        </p:txBody>
      </p:sp>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1798116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C5086E01-F90F-44E9-B5A2-5AF766C58C14}" type="slidenum">
              <a:t>4</a:t>
            </a:fld>
            <a:endParaRPr lang="en-US"/>
          </a:p>
        </p:txBody>
      </p:sp>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162087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C5086E01-F90F-44E9-B5A2-5AF766C58C14}" type="slidenum">
              <a:t>5</a:t>
            </a:fld>
            <a:endParaRPr lang="en-US"/>
          </a:p>
        </p:txBody>
      </p:sp>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11342732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7D0F001D-83DE-4526-8C72-B2E66E160FC2}" type="slidenum">
              <a:t>6</a:t>
            </a:fld>
            <a:endParaRPr lang="en-US"/>
          </a:p>
        </p:txBody>
      </p:sp>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p:txBody>
          <a:bodyPr>
            <a:spAutoFit/>
          </a:bodyPr>
          <a:lstStyle/>
          <a:p>
            <a:endParaRPr lang="en-US"/>
          </a:p>
        </p:txBody>
      </p:sp>
    </p:spTree>
    <p:extLst>
      <p:ext uri="{BB962C8B-B14F-4D97-AF65-F5344CB8AC3E}">
        <p14:creationId xmlns:p14="http://schemas.microsoft.com/office/powerpoint/2010/main" val="22537167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490FCD23-6490-4DEA-A87F-3931E8E85C48}" type="slidenum">
              <a:t>7</a:t>
            </a:fld>
            <a:endParaRPr lang="en-US"/>
          </a:p>
        </p:txBody>
      </p:sp>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28239809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FB6DAE0B-227D-4500-A56D-CE003B5E77C1}" type="slidenum">
              <a:t>8</a:t>
            </a:fld>
            <a:endParaRPr lang="en-US"/>
          </a:p>
        </p:txBody>
      </p:sp>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40193455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FB6DAE0B-227D-4500-A56D-CE003B5E77C1}" type="slidenum">
              <a:t>9</a:t>
            </a:fld>
            <a:endParaRPr lang="en-US"/>
          </a:p>
        </p:txBody>
      </p:sp>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3124950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60475" y="1236663"/>
            <a:ext cx="7559675" cy="2632075"/>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260475" y="3970338"/>
            <a:ext cx="7559675"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A0C1D586-FCB4-4BB2-A1AB-8940A1D08F9F}" type="slidenum">
              <a:t>‹#›</a:t>
            </a:fld>
            <a:endParaRPr lang="en-US"/>
          </a:p>
        </p:txBody>
      </p:sp>
    </p:spTree>
    <p:extLst>
      <p:ext uri="{BB962C8B-B14F-4D97-AF65-F5344CB8AC3E}">
        <p14:creationId xmlns:p14="http://schemas.microsoft.com/office/powerpoint/2010/main" val="10326524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D138C8C8-FCFE-474C-9E11-7F69B691C2B4}" type="slidenum">
              <a:t>‹#›</a:t>
            </a:fld>
            <a:endParaRPr lang="en-US"/>
          </a:p>
        </p:txBody>
      </p:sp>
    </p:spTree>
    <p:extLst>
      <p:ext uri="{BB962C8B-B14F-4D97-AF65-F5344CB8AC3E}">
        <p14:creationId xmlns:p14="http://schemas.microsoft.com/office/powerpoint/2010/main" val="12558845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8850" y="301625"/>
            <a:ext cx="226695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03238" y="301625"/>
            <a:ext cx="6653212"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B051306-05C7-4363-A80C-386DBDF60895}" type="slidenum">
              <a:t>‹#›</a:t>
            </a:fld>
            <a:endParaRPr lang="en-US"/>
          </a:p>
        </p:txBody>
      </p:sp>
    </p:spTree>
    <p:extLst>
      <p:ext uri="{BB962C8B-B14F-4D97-AF65-F5344CB8AC3E}">
        <p14:creationId xmlns:p14="http://schemas.microsoft.com/office/powerpoint/2010/main" val="4773845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6047" y="2348400"/>
            <a:ext cx="8568531" cy="1620430"/>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094" y="4283816"/>
            <a:ext cx="7056438" cy="1931917"/>
          </a:xfrm>
        </p:spPr>
        <p:txBody>
          <a:bodyPr/>
          <a:lstStyle>
            <a:lvl1pPr marL="0" indent="0" algn="ctr">
              <a:buNone/>
              <a:defRPr/>
            </a:lvl1pPr>
            <a:lvl2pPr marL="465247" indent="0" algn="ctr">
              <a:buNone/>
              <a:defRPr/>
            </a:lvl2pPr>
            <a:lvl3pPr marL="930493" indent="0" algn="ctr">
              <a:buNone/>
              <a:defRPr/>
            </a:lvl3pPr>
            <a:lvl4pPr marL="1395740" indent="0" algn="ctr">
              <a:buNone/>
              <a:defRPr/>
            </a:lvl4pPr>
            <a:lvl5pPr marL="1860987" indent="0" algn="ctr">
              <a:buNone/>
              <a:defRPr/>
            </a:lvl5pPr>
            <a:lvl6pPr marL="2326234" indent="0" algn="ctr">
              <a:buNone/>
              <a:defRPr/>
            </a:lvl6pPr>
            <a:lvl7pPr marL="2791480" indent="0" algn="ctr">
              <a:buNone/>
              <a:defRPr/>
            </a:lvl7pPr>
            <a:lvl8pPr marL="3256727" indent="0" algn="ctr">
              <a:buNone/>
              <a:defRPr/>
            </a:lvl8pPr>
            <a:lvl9pPr marL="3721974"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188523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53537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435" y="4857792"/>
            <a:ext cx="8568531" cy="1501435"/>
          </a:xfrm>
        </p:spPr>
        <p:txBody>
          <a:bodyPr anchor="t"/>
          <a:lstStyle>
            <a:lvl1pPr algn="l">
              <a:defRPr sz="4070" b="1" cap="all"/>
            </a:lvl1pPr>
          </a:lstStyle>
          <a:p>
            <a:r>
              <a:rPr lang="en-US" smtClean="0"/>
              <a:t>Click to edit Master title style</a:t>
            </a:r>
            <a:endParaRPr lang="en-US"/>
          </a:p>
        </p:txBody>
      </p:sp>
      <p:sp>
        <p:nvSpPr>
          <p:cNvPr id="3" name="Text Placeholder 2"/>
          <p:cNvSpPr>
            <a:spLocks noGrp="1"/>
          </p:cNvSpPr>
          <p:nvPr>
            <p:ph type="body" idx="1"/>
          </p:nvPr>
        </p:nvSpPr>
        <p:spPr>
          <a:xfrm>
            <a:off x="796435" y="3204114"/>
            <a:ext cx="8568531" cy="1653678"/>
          </a:xfrm>
        </p:spPr>
        <p:txBody>
          <a:bodyPr anchor="b"/>
          <a:lstStyle>
            <a:lvl1pPr marL="0" indent="0">
              <a:buNone/>
              <a:defRPr sz="2035"/>
            </a:lvl1pPr>
            <a:lvl2pPr marL="465247" indent="0">
              <a:buNone/>
              <a:defRPr sz="1832"/>
            </a:lvl2pPr>
            <a:lvl3pPr marL="930493" indent="0">
              <a:buNone/>
              <a:defRPr sz="1628"/>
            </a:lvl3pPr>
            <a:lvl4pPr marL="1395740" indent="0">
              <a:buNone/>
              <a:defRPr sz="1425"/>
            </a:lvl4pPr>
            <a:lvl5pPr marL="1860987" indent="0">
              <a:buNone/>
              <a:defRPr sz="1425"/>
            </a:lvl5pPr>
            <a:lvl6pPr marL="2326234" indent="0">
              <a:buNone/>
              <a:defRPr sz="1425"/>
            </a:lvl6pPr>
            <a:lvl7pPr marL="2791480" indent="0">
              <a:buNone/>
              <a:defRPr sz="1425"/>
            </a:lvl7pPr>
            <a:lvl8pPr marL="3256727" indent="0">
              <a:buNone/>
              <a:defRPr sz="1425"/>
            </a:lvl8pPr>
            <a:lvl9pPr marL="3721974" indent="0">
              <a:buNone/>
              <a:defRPr sz="1425"/>
            </a:lvl9pPr>
          </a:lstStyle>
          <a:p>
            <a:pPr lvl="0"/>
            <a:r>
              <a:rPr lang="en-US" smtClean="0"/>
              <a:t>Click to edit Master text styles</a:t>
            </a:r>
          </a:p>
        </p:txBody>
      </p:sp>
    </p:spTree>
    <p:extLst>
      <p:ext uri="{BB962C8B-B14F-4D97-AF65-F5344CB8AC3E}">
        <p14:creationId xmlns:p14="http://schemas.microsoft.com/office/powerpoint/2010/main" val="278925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92067" y="2183906"/>
            <a:ext cx="3870702" cy="4535805"/>
          </a:xfrm>
        </p:spPr>
        <p:txBody>
          <a:bodyPr/>
          <a:lstStyle>
            <a:lvl1pPr>
              <a:defRPr sz="2849"/>
            </a:lvl1pPr>
            <a:lvl2pPr>
              <a:defRPr sz="2442"/>
            </a:lvl2pPr>
            <a:lvl3pPr>
              <a:defRPr sz="2035"/>
            </a:lvl3pPr>
            <a:lvl4pPr>
              <a:defRPr sz="1832"/>
            </a:lvl4pPr>
            <a:lvl5pPr>
              <a:defRPr sz="1832"/>
            </a:lvl5pPr>
            <a:lvl6pPr>
              <a:defRPr sz="1832"/>
            </a:lvl6pPr>
            <a:lvl7pPr>
              <a:defRPr sz="1832"/>
            </a:lvl7pPr>
            <a:lvl8pPr>
              <a:defRPr sz="1832"/>
            </a:lvl8pPr>
            <a:lvl9pPr>
              <a:defRPr sz="1832"/>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7856" y="2183906"/>
            <a:ext cx="3870702" cy="4535805"/>
          </a:xfrm>
        </p:spPr>
        <p:txBody>
          <a:bodyPr/>
          <a:lstStyle>
            <a:lvl1pPr>
              <a:defRPr sz="2849"/>
            </a:lvl1pPr>
            <a:lvl2pPr>
              <a:defRPr sz="2442"/>
            </a:lvl2pPr>
            <a:lvl3pPr>
              <a:defRPr sz="2035"/>
            </a:lvl3pPr>
            <a:lvl4pPr>
              <a:defRPr sz="1832"/>
            </a:lvl4pPr>
            <a:lvl5pPr>
              <a:defRPr sz="1832"/>
            </a:lvl5pPr>
            <a:lvl6pPr>
              <a:defRPr sz="1832"/>
            </a:lvl6pPr>
            <a:lvl7pPr>
              <a:defRPr sz="1832"/>
            </a:lvl7pPr>
            <a:lvl8pPr>
              <a:defRPr sz="1832"/>
            </a:lvl8pPr>
            <a:lvl9pPr>
              <a:defRPr sz="1832"/>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04294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031" y="302737"/>
            <a:ext cx="9072563" cy="1259946"/>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031" y="1692178"/>
            <a:ext cx="4453892" cy="705219"/>
          </a:xfrm>
        </p:spPr>
        <p:txBody>
          <a:bodyPr anchor="b"/>
          <a:lstStyle>
            <a:lvl1pPr marL="0" indent="0">
              <a:buNone/>
              <a:defRPr sz="2442" b="1"/>
            </a:lvl1pPr>
            <a:lvl2pPr marL="465247" indent="0">
              <a:buNone/>
              <a:defRPr sz="2035" b="1"/>
            </a:lvl2pPr>
            <a:lvl3pPr marL="930493" indent="0">
              <a:buNone/>
              <a:defRPr sz="1832" b="1"/>
            </a:lvl3pPr>
            <a:lvl4pPr marL="1395740" indent="0">
              <a:buNone/>
              <a:defRPr sz="1628" b="1"/>
            </a:lvl4pPr>
            <a:lvl5pPr marL="1860987" indent="0">
              <a:buNone/>
              <a:defRPr sz="1628" b="1"/>
            </a:lvl5pPr>
            <a:lvl6pPr marL="2326234" indent="0">
              <a:buNone/>
              <a:defRPr sz="1628" b="1"/>
            </a:lvl6pPr>
            <a:lvl7pPr marL="2791480" indent="0">
              <a:buNone/>
              <a:defRPr sz="1628" b="1"/>
            </a:lvl7pPr>
            <a:lvl8pPr marL="3256727" indent="0">
              <a:buNone/>
              <a:defRPr sz="1628" b="1"/>
            </a:lvl8pPr>
            <a:lvl9pPr marL="3721974" indent="0">
              <a:buNone/>
              <a:defRPr sz="1628" b="1"/>
            </a:lvl9pPr>
          </a:lstStyle>
          <a:p>
            <a:pPr lvl="0"/>
            <a:r>
              <a:rPr lang="en-US" smtClean="0"/>
              <a:t>Click to edit Master text styles</a:t>
            </a:r>
          </a:p>
        </p:txBody>
      </p:sp>
      <p:sp>
        <p:nvSpPr>
          <p:cNvPr id="4" name="Content Placeholder 3"/>
          <p:cNvSpPr>
            <a:spLocks noGrp="1"/>
          </p:cNvSpPr>
          <p:nvPr>
            <p:ph sz="half" idx="2"/>
          </p:nvPr>
        </p:nvSpPr>
        <p:spPr>
          <a:xfrm>
            <a:off x="504031" y="2397397"/>
            <a:ext cx="4453892" cy="4355563"/>
          </a:xfrm>
        </p:spPr>
        <p:txBody>
          <a:bodyPr/>
          <a:lstStyle>
            <a:lvl1pPr>
              <a:defRPr sz="2442"/>
            </a:lvl1pPr>
            <a:lvl2pPr>
              <a:defRPr sz="2035"/>
            </a:lvl2pPr>
            <a:lvl3pPr>
              <a:defRPr sz="1832"/>
            </a:lvl3pPr>
            <a:lvl4pPr>
              <a:defRPr sz="1628"/>
            </a:lvl4pPr>
            <a:lvl5pPr>
              <a:defRPr sz="1628"/>
            </a:lvl5pPr>
            <a:lvl6pPr>
              <a:defRPr sz="1628"/>
            </a:lvl6pPr>
            <a:lvl7pPr>
              <a:defRPr sz="1628"/>
            </a:lvl7pPr>
            <a:lvl8pPr>
              <a:defRPr sz="1628"/>
            </a:lvl8pPr>
            <a:lvl9pPr>
              <a:defRPr sz="1628"/>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087" y="1692178"/>
            <a:ext cx="4455507" cy="705219"/>
          </a:xfrm>
        </p:spPr>
        <p:txBody>
          <a:bodyPr anchor="b"/>
          <a:lstStyle>
            <a:lvl1pPr marL="0" indent="0">
              <a:buNone/>
              <a:defRPr sz="2442" b="1"/>
            </a:lvl1pPr>
            <a:lvl2pPr marL="465247" indent="0">
              <a:buNone/>
              <a:defRPr sz="2035" b="1"/>
            </a:lvl2pPr>
            <a:lvl3pPr marL="930493" indent="0">
              <a:buNone/>
              <a:defRPr sz="1832" b="1"/>
            </a:lvl3pPr>
            <a:lvl4pPr marL="1395740" indent="0">
              <a:buNone/>
              <a:defRPr sz="1628" b="1"/>
            </a:lvl4pPr>
            <a:lvl5pPr marL="1860987" indent="0">
              <a:buNone/>
              <a:defRPr sz="1628" b="1"/>
            </a:lvl5pPr>
            <a:lvl6pPr marL="2326234" indent="0">
              <a:buNone/>
              <a:defRPr sz="1628" b="1"/>
            </a:lvl6pPr>
            <a:lvl7pPr marL="2791480" indent="0">
              <a:buNone/>
              <a:defRPr sz="1628" b="1"/>
            </a:lvl7pPr>
            <a:lvl8pPr marL="3256727" indent="0">
              <a:buNone/>
              <a:defRPr sz="1628" b="1"/>
            </a:lvl8pPr>
            <a:lvl9pPr marL="3721974" indent="0">
              <a:buNone/>
              <a:defRPr sz="1628" b="1"/>
            </a:lvl9pPr>
          </a:lstStyle>
          <a:p>
            <a:pPr lvl="0"/>
            <a:r>
              <a:rPr lang="en-US" smtClean="0"/>
              <a:t>Click to edit Master text styles</a:t>
            </a:r>
          </a:p>
        </p:txBody>
      </p:sp>
      <p:sp>
        <p:nvSpPr>
          <p:cNvPr id="6" name="Content Placeholder 5"/>
          <p:cNvSpPr>
            <a:spLocks noGrp="1"/>
          </p:cNvSpPr>
          <p:nvPr>
            <p:ph sz="quarter" idx="4"/>
          </p:nvPr>
        </p:nvSpPr>
        <p:spPr>
          <a:xfrm>
            <a:off x="5121087" y="2397397"/>
            <a:ext cx="4455507" cy="4355563"/>
          </a:xfrm>
        </p:spPr>
        <p:txBody>
          <a:bodyPr/>
          <a:lstStyle>
            <a:lvl1pPr>
              <a:defRPr sz="2442"/>
            </a:lvl1pPr>
            <a:lvl2pPr>
              <a:defRPr sz="2035"/>
            </a:lvl2pPr>
            <a:lvl3pPr>
              <a:defRPr sz="1832"/>
            </a:lvl3pPr>
            <a:lvl4pPr>
              <a:defRPr sz="1628"/>
            </a:lvl4pPr>
            <a:lvl5pPr>
              <a:defRPr sz="1628"/>
            </a:lvl5pPr>
            <a:lvl6pPr>
              <a:defRPr sz="1628"/>
            </a:lvl6pPr>
            <a:lvl7pPr>
              <a:defRPr sz="1628"/>
            </a:lvl7pPr>
            <a:lvl8pPr>
              <a:defRPr sz="1628"/>
            </a:lvl8pPr>
            <a:lvl9pPr>
              <a:defRPr sz="1628"/>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748366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775136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49303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031" y="300987"/>
            <a:ext cx="3316591" cy="1280945"/>
          </a:xfrm>
        </p:spPr>
        <p:txBody>
          <a:bodyPr anchor="b"/>
          <a:lstStyle>
            <a:lvl1pPr algn="l">
              <a:defRPr sz="2035" b="1"/>
            </a:lvl1pPr>
          </a:lstStyle>
          <a:p>
            <a:r>
              <a:rPr lang="en-US" smtClean="0"/>
              <a:t>Click to edit Master title style</a:t>
            </a:r>
            <a:endParaRPr lang="en-US"/>
          </a:p>
        </p:txBody>
      </p:sp>
      <p:sp>
        <p:nvSpPr>
          <p:cNvPr id="3" name="Content Placeholder 2"/>
          <p:cNvSpPr>
            <a:spLocks noGrp="1"/>
          </p:cNvSpPr>
          <p:nvPr>
            <p:ph idx="1"/>
          </p:nvPr>
        </p:nvSpPr>
        <p:spPr>
          <a:xfrm>
            <a:off x="3941783" y="300988"/>
            <a:ext cx="5634811" cy="6451973"/>
          </a:xfrm>
        </p:spPr>
        <p:txBody>
          <a:bodyPr/>
          <a:lstStyle>
            <a:lvl1pPr>
              <a:defRPr sz="3256"/>
            </a:lvl1pPr>
            <a:lvl2pPr>
              <a:defRPr sz="2849"/>
            </a:lvl2pPr>
            <a:lvl3pPr>
              <a:defRPr sz="2442"/>
            </a:lvl3pPr>
            <a:lvl4pPr>
              <a:defRPr sz="2035"/>
            </a:lvl4pPr>
            <a:lvl5pPr>
              <a:defRPr sz="2035"/>
            </a:lvl5pPr>
            <a:lvl6pPr>
              <a:defRPr sz="2035"/>
            </a:lvl6pPr>
            <a:lvl7pPr>
              <a:defRPr sz="2035"/>
            </a:lvl7pPr>
            <a:lvl8pPr>
              <a:defRPr sz="2035"/>
            </a:lvl8pPr>
            <a:lvl9pPr>
              <a:defRPr sz="203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031" y="1581933"/>
            <a:ext cx="3316591" cy="5171028"/>
          </a:xfrm>
        </p:spPr>
        <p:txBody>
          <a:bodyPr/>
          <a:lstStyle>
            <a:lvl1pPr marL="0" indent="0">
              <a:buNone/>
              <a:defRPr sz="1425"/>
            </a:lvl1pPr>
            <a:lvl2pPr marL="465247" indent="0">
              <a:buNone/>
              <a:defRPr sz="1221"/>
            </a:lvl2pPr>
            <a:lvl3pPr marL="930493" indent="0">
              <a:buNone/>
              <a:defRPr sz="1018"/>
            </a:lvl3pPr>
            <a:lvl4pPr marL="1395740" indent="0">
              <a:buNone/>
              <a:defRPr sz="916"/>
            </a:lvl4pPr>
            <a:lvl5pPr marL="1860987" indent="0">
              <a:buNone/>
              <a:defRPr sz="916"/>
            </a:lvl5pPr>
            <a:lvl6pPr marL="2326234" indent="0">
              <a:buNone/>
              <a:defRPr sz="916"/>
            </a:lvl6pPr>
            <a:lvl7pPr marL="2791480" indent="0">
              <a:buNone/>
              <a:defRPr sz="916"/>
            </a:lvl7pPr>
            <a:lvl8pPr marL="3256727" indent="0">
              <a:buNone/>
              <a:defRPr sz="916"/>
            </a:lvl8pPr>
            <a:lvl9pPr marL="3721974" indent="0">
              <a:buNone/>
              <a:defRPr sz="916"/>
            </a:lvl9pPr>
          </a:lstStyle>
          <a:p>
            <a:pPr lvl="0"/>
            <a:r>
              <a:rPr lang="en-US" smtClean="0"/>
              <a:t>Click to edit Master text styles</a:t>
            </a:r>
          </a:p>
        </p:txBody>
      </p:sp>
    </p:spTree>
    <p:extLst>
      <p:ext uri="{BB962C8B-B14F-4D97-AF65-F5344CB8AC3E}">
        <p14:creationId xmlns:p14="http://schemas.microsoft.com/office/powerpoint/2010/main" val="1628751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514ADC4E-412F-4456-AE93-7B872976B97F}" type="slidenum">
              <a:t>‹#›</a:t>
            </a:fld>
            <a:endParaRPr lang="en-US"/>
          </a:p>
        </p:txBody>
      </p:sp>
    </p:spTree>
    <p:extLst>
      <p:ext uri="{BB962C8B-B14F-4D97-AF65-F5344CB8AC3E}">
        <p14:creationId xmlns:p14="http://schemas.microsoft.com/office/powerpoint/2010/main" val="22222146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5738" y="5291772"/>
            <a:ext cx="6048375" cy="624724"/>
          </a:xfrm>
        </p:spPr>
        <p:txBody>
          <a:bodyPr anchor="b"/>
          <a:lstStyle>
            <a:lvl1pPr algn="l">
              <a:defRPr sz="2035" b="1"/>
            </a:lvl1pPr>
          </a:lstStyle>
          <a:p>
            <a:r>
              <a:rPr lang="en-US" smtClean="0"/>
              <a:t>Click to edit Master title style</a:t>
            </a:r>
            <a:endParaRPr lang="en-US"/>
          </a:p>
        </p:txBody>
      </p:sp>
      <p:sp>
        <p:nvSpPr>
          <p:cNvPr id="3" name="Picture Placeholder 2"/>
          <p:cNvSpPr>
            <a:spLocks noGrp="1"/>
          </p:cNvSpPr>
          <p:nvPr>
            <p:ph type="pic" idx="1"/>
          </p:nvPr>
        </p:nvSpPr>
        <p:spPr>
          <a:xfrm>
            <a:off x="1975738" y="675471"/>
            <a:ext cx="6048375" cy="4535805"/>
          </a:xfrm>
        </p:spPr>
        <p:txBody>
          <a:bodyPr/>
          <a:lstStyle>
            <a:lvl1pPr marL="0" indent="0">
              <a:buNone/>
              <a:defRPr sz="3256"/>
            </a:lvl1pPr>
            <a:lvl2pPr marL="465247" indent="0">
              <a:buNone/>
              <a:defRPr sz="2849"/>
            </a:lvl2pPr>
            <a:lvl3pPr marL="930493" indent="0">
              <a:buNone/>
              <a:defRPr sz="2442"/>
            </a:lvl3pPr>
            <a:lvl4pPr marL="1395740" indent="0">
              <a:buNone/>
              <a:defRPr sz="2035"/>
            </a:lvl4pPr>
            <a:lvl5pPr marL="1860987" indent="0">
              <a:buNone/>
              <a:defRPr sz="2035"/>
            </a:lvl5pPr>
            <a:lvl6pPr marL="2326234" indent="0">
              <a:buNone/>
              <a:defRPr sz="2035"/>
            </a:lvl6pPr>
            <a:lvl7pPr marL="2791480" indent="0">
              <a:buNone/>
              <a:defRPr sz="2035"/>
            </a:lvl7pPr>
            <a:lvl8pPr marL="3256727" indent="0">
              <a:buNone/>
              <a:defRPr sz="2035"/>
            </a:lvl8pPr>
            <a:lvl9pPr marL="3721974" indent="0">
              <a:buNone/>
              <a:defRPr sz="2035"/>
            </a:lvl9pPr>
          </a:lstStyle>
          <a:p>
            <a:pPr lvl="0"/>
            <a:endParaRPr lang="en-US" noProof="0" smtClean="0"/>
          </a:p>
        </p:txBody>
      </p:sp>
      <p:sp>
        <p:nvSpPr>
          <p:cNvPr id="4" name="Text Placeholder 3"/>
          <p:cNvSpPr>
            <a:spLocks noGrp="1"/>
          </p:cNvSpPr>
          <p:nvPr>
            <p:ph type="body" sz="half" idx="2"/>
          </p:nvPr>
        </p:nvSpPr>
        <p:spPr>
          <a:xfrm>
            <a:off x="1975738" y="5916496"/>
            <a:ext cx="6048375" cy="887211"/>
          </a:xfrm>
        </p:spPr>
        <p:txBody>
          <a:bodyPr/>
          <a:lstStyle>
            <a:lvl1pPr marL="0" indent="0">
              <a:buNone/>
              <a:defRPr sz="1425"/>
            </a:lvl1pPr>
            <a:lvl2pPr marL="465247" indent="0">
              <a:buNone/>
              <a:defRPr sz="1221"/>
            </a:lvl2pPr>
            <a:lvl3pPr marL="930493" indent="0">
              <a:buNone/>
              <a:defRPr sz="1018"/>
            </a:lvl3pPr>
            <a:lvl4pPr marL="1395740" indent="0">
              <a:buNone/>
              <a:defRPr sz="916"/>
            </a:lvl4pPr>
            <a:lvl5pPr marL="1860987" indent="0">
              <a:buNone/>
              <a:defRPr sz="916"/>
            </a:lvl5pPr>
            <a:lvl6pPr marL="2326234" indent="0">
              <a:buNone/>
              <a:defRPr sz="916"/>
            </a:lvl6pPr>
            <a:lvl7pPr marL="2791480" indent="0">
              <a:buNone/>
              <a:defRPr sz="916"/>
            </a:lvl7pPr>
            <a:lvl8pPr marL="3256727" indent="0">
              <a:buNone/>
              <a:defRPr sz="916"/>
            </a:lvl8pPr>
            <a:lvl9pPr marL="3721974" indent="0">
              <a:buNone/>
              <a:defRPr sz="916"/>
            </a:lvl9pPr>
          </a:lstStyle>
          <a:p>
            <a:pPr lvl="0"/>
            <a:r>
              <a:rPr lang="en-US" smtClean="0"/>
              <a:t>Click to edit Master text styles</a:t>
            </a:r>
          </a:p>
        </p:txBody>
      </p:sp>
    </p:spTree>
    <p:extLst>
      <p:ext uri="{BB962C8B-B14F-4D97-AF65-F5344CB8AC3E}">
        <p14:creationId xmlns:p14="http://schemas.microsoft.com/office/powerpoint/2010/main" val="31183593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21392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4436" y="671971"/>
            <a:ext cx="1974122" cy="604774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92068" y="671971"/>
            <a:ext cx="5767281" cy="604774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61240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7388" y="1884363"/>
            <a:ext cx="8694737" cy="31448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87388" y="5059363"/>
            <a:ext cx="8694737" cy="16525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346CBEDC-0638-49BC-AEE1-0314E204F084}" type="slidenum">
              <a:t>‹#›</a:t>
            </a:fld>
            <a:endParaRPr lang="en-US"/>
          </a:p>
        </p:txBody>
      </p:sp>
    </p:spTree>
    <p:extLst>
      <p:ext uri="{BB962C8B-B14F-4D97-AF65-F5344CB8AC3E}">
        <p14:creationId xmlns:p14="http://schemas.microsoft.com/office/powerpoint/2010/main" val="18034924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03238" y="1768475"/>
            <a:ext cx="4359275" cy="43846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14913" y="1768475"/>
            <a:ext cx="4359275" cy="43846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EE6D9185-20B3-4170-A12E-845EE8ED957B}" type="slidenum">
              <a:t>‹#›</a:t>
            </a:fld>
            <a:endParaRPr lang="en-US"/>
          </a:p>
        </p:txBody>
      </p:sp>
    </p:spTree>
    <p:extLst>
      <p:ext uri="{BB962C8B-B14F-4D97-AF65-F5344CB8AC3E}">
        <p14:creationId xmlns:p14="http://schemas.microsoft.com/office/powerpoint/2010/main" val="35959330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3738" y="403225"/>
            <a:ext cx="8694737" cy="1460500"/>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93738" y="1852613"/>
            <a:ext cx="426561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93738" y="2760663"/>
            <a:ext cx="4265612" cy="40624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103813" y="1852613"/>
            <a:ext cx="428466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03813" y="2760663"/>
            <a:ext cx="4284662" cy="40624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995304EC-8230-4448-848C-C141D24180E2}" type="slidenum">
              <a:t>‹#›</a:t>
            </a:fld>
            <a:endParaRPr lang="en-US"/>
          </a:p>
        </p:txBody>
      </p:sp>
    </p:spTree>
    <p:extLst>
      <p:ext uri="{BB962C8B-B14F-4D97-AF65-F5344CB8AC3E}">
        <p14:creationId xmlns:p14="http://schemas.microsoft.com/office/powerpoint/2010/main" val="23913514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lvl="0"/>
            <a:endParaRPr lang="en-US"/>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818BEBFC-96F6-40FF-9EC8-915B00D22FE5}" type="slidenum">
              <a:t>‹#›</a:t>
            </a:fld>
            <a:endParaRPr lang="en-US"/>
          </a:p>
        </p:txBody>
      </p:sp>
    </p:spTree>
    <p:extLst>
      <p:ext uri="{BB962C8B-B14F-4D97-AF65-F5344CB8AC3E}">
        <p14:creationId xmlns:p14="http://schemas.microsoft.com/office/powerpoint/2010/main" val="23083909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US"/>
          </a:p>
        </p:txBody>
      </p:sp>
      <p:sp>
        <p:nvSpPr>
          <p:cNvPr id="3" name="Footer Placeholder 2"/>
          <p:cNvSpPr>
            <a:spLocks noGrp="1"/>
          </p:cNvSpPr>
          <p:nvPr>
            <p:ph type="ftr" sz="quarter" idx="11"/>
          </p:nvPr>
        </p:nvSpPr>
        <p:spPr/>
        <p:txBody>
          <a:bodyPr/>
          <a:lstStyle/>
          <a:p>
            <a:pPr lvl="0"/>
            <a:endParaRPr lang="en-US"/>
          </a:p>
        </p:txBody>
      </p:sp>
      <p:sp>
        <p:nvSpPr>
          <p:cNvPr id="4" name="Slide Number Placeholder 3"/>
          <p:cNvSpPr>
            <a:spLocks noGrp="1"/>
          </p:cNvSpPr>
          <p:nvPr>
            <p:ph type="sldNum" sz="quarter" idx="12"/>
          </p:nvPr>
        </p:nvSpPr>
        <p:spPr/>
        <p:txBody>
          <a:bodyPr/>
          <a:lstStyle/>
          <a:p>
            <a:pPr lvl="0"/>
            <a:fld id="{DC527F30-CC67-4C92-B087-EDB2BB95122D}" type="slidenum">
              <a:t>‹#›</a:t>
            </a:fld>
            <a:endParaRPr lang="en-US"/>
          </a:p>
        </p:txBody>
      </p:sp>
    </p:spTree>
    <p:extLst>
      <p:ext uri="{BB962C8B-B14F-4D97-AF65-F5344CB8AC3E}">
        <p14:creationId xmlns:p14="http://schemas.microsoft.com/office/powerpoint/2010/main" val="14683829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3738" y="503238"/>
            <a:ext cx="3251200" cy="17653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4286250"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00FAA099-CD4B-46CA-A7A3-9BF505D5477D}" type="slidenum">
              <a:t>‹#›</a:t>
            </a:fld>
            <a:endParaRPr lang="en-US"/>
          </a:p>
        </p:txBody>
      </p:sp>
    </p:spTree>
    <p:extLst>
      <p:ext uri="{BB962C8B-B14F-4D97-AF65-F5344CB8AC3E}">
        <p14:creationId xmlns:p14="http://schemas.microsoft.com/office/powerpoint/2010/main" val="42765968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3738" y="503238"/>
            <a:ext cx="3251200" cy="17653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4286250" y="1089025"/>
            <a:ext cx="510222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BC00E70A-785B-41C5-978E-02D5AE3D6FA2}" type="slidenum">
              <a:t>‹#›</a:t>
            </a:fld>
            <a:endParaRPr lang="en-US"/>
          </a:p>
        </p:txBody>
      </p:sp>
    </p:spTree>
    <p:extLst>
      <p:ext uri="{BB962C8B-B14F-4D97-AF65-F5344CB8AC3E}">
        <p14:creationId xmlns:p14="http://schemas.microsoft.com/office/powerpoint/2010/main" val="6176230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503999" y="301320"/>
            <a:ext cx="9071640" cy="1262160"/>
          </a:xfrm>
          <a:prstGeom prst="rect">
            <a:avLst/>
          </a:prstGeom>
          <a:noFill/>
          <a:ln>
            <a:noFill/>
          </a:ln>
        </p:spPr>
        <p:txBody>
          <a:bodyPr lIns="0" tIns="0" rIns="0" bIns="0" anchor="ctr"/>
          <a:lstStyle/>
          <a:p>
            <a:endParaRPr lang="en-US"/>
          </a:p>
        </p:txBody>
      </p:sp>
      <p:sp>
        <p:nvSpPr>
          <p:cNvPr id="3" name="Text Placeholder 2"/>
          <p:cNvSpPr txBox="1">
            <a:spLocks noGrp="1"/>
          </p:cNvSpPr>
          <p:nvPr>
            <p:ph type="body" idx="1"/>
          </p:nvPr>
        </p:nvSpPr>
        <p:spPr>
          <a:xfrm>
            <a:off x="503999" y="1769040"/>
            <a:ext cx="8870040" cy="4384800"/>
          </a:xfrm>
          <a:prstGeom prst="rect">
            <a:avLst/>
          </a:prstGeom>
          <a:noFill/>
          <a:ln>
            <a:noFill/>
          </a:ln>
        </p:spPr>
        <p:txBody>
          <a:bodyPr lIns="0" tIns="0" rIns="0" bIns="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txBox="1">
            <a:spLocks noGrp="1"/>
          </p:cNvSpPr>
          <p:nvPr>
            <p:ph type="dt" sz="half" idx="2"/>
          </p:nvPr>
        </p:nvSpPr>
        <p:spPr>
          <a:xfrm>
            <a:off x="503999" y="6887160"/>
            <a:ext cx="2348280" cy="521280"/>
          </a:xfrm>
          <a:prstGeom prst="rect">
            <a:avLst/>
          </a:prstGeom>
          <a:noFill/>
          <a:ln>
            <a:noFill/>
          </a:ln>
        </p:spPr>
        <p:txBody>
          <a:bodyPr lIns="0" tIns="0" rIns="0" bIns="0" anchorCtr="0">
            <a:noAutofit/>
          </a:bodyPr>
          <a:lstStyle>
            <a:lvl1pPr lvl="0" rtl="0" hangingPunct="0">
              <a:buNone/>
              <a:tabLst/>
              <a:defRPr lang="en-US" sz="1400" kern="1200">
                <a:latin typeface="Liberation Serif" pitchFamily="18"/>
                <a:ea typeface="DejaVu Sans" pitchFamily="2"/>
                <a:cs typeface="DejaVu Sans" pitchFamily="2"/>
              </a:defRPr>
            </a:lvl1pPr>
          </a:lstStyle>
          <a:p>
            <a:pPr lvl="0"/>
            <a:endParaRPr lang="en-US"/>
          </a:p>
        </p:txBody>
      </p:sp>
      <p:sp>
        <p:nvSpPr>
          <p:cNvPr id="5" name="Footer Placeholder 4"/>
          <p:cNvSpPr txBox="1">
            <a:spLocks noGrp="1"/>
          </p:cNvSpPr>
          <p:nvPr>
            <p:ph type="ftr" sz="quarter" idx="3"/>
          </p:nvPr>
        </p:nvSpPr>
        <p:spPr>
          <a:xfrm>
            <a:off x="3447360" y="6887160"/>
            <a:ext cx="3195000" cy="521280"/>
          </a:xfrm>
          <a:prstGeom prst="rect">
            <a:avLst/>
          </a:prstGeom>
          <a:noFill/>
          <a:ln>
            <a:noFill/>
          </a:ln>
        </p:spPr>
        <p:txBody>
          <a:bodyPr lIns="0" tIns="0" rIns="0" bIns="0" anchorCtr="0">
            <a:noAutofit/>
          </a:bodyPr>
          <a:lstStyle>
            <a:lvl1pPr lvl="0" algn="ctr" rtl="0" hangingPunct="0">
              <a:buNone/>
              <a:tabLst/>
              <a:defRPr lang="en-US" sz="1400" kern="1200">
                <a:latin typeface="Liberation Serif" pitchFamily="18"/>
                <a:ea typeface="DejaVu Sans" pitchFamily="2"/>
                <a:cs typeface="DejaVu Sans" pitchFamily="2"/>
              </a:defRPr>
            </a:lvl1pPr>
          </a:lstStyle>
          <a:p>
            <a:pPr lvl="0"/>
            <a:endParaRPr lang="en-US"/>
          </a:p>
        </p:txBody>
      </p:sp>
      <p:sp>
        <p:nvSpPr>
          <p:cNvPr id="6" name="Slide Number Placeholder 5"/>
          <p:cNvSpPr txBox="1">
            <a:spLocks noGrp="1"/>
          </p:cNvSpPr>
          <p:nvPr>
            <p:ph type="sldNum" sz="quarter" idx="4"/>
          </p:nvPr>
        </p:nvSpPr>
        <p:spPr>
          <a:xfrm>
            <a:off x="7227360" y="6887160"/>
            <a:ext cx="2348280" cy="521280"/>
          </a:xfrm>
          <a:prstGeom prst="rect">
            <a:avLst/>
          </a:prstGeom>
          <a:noFill/>
          <a:ln>
            <a:noFill/>
          </a:ln>
        </p:spPr>
        <p:txBody>
          <a:bodyPr lIns="0" tIns="0" rIns="0" bIns="0" anchorCtr="0">
            <a:noAutofit/>
          </a:bodyPr>
          <a:lstStyle>
            <a:lvl1pPr lvl="0" algn="r" rtl="0" hangingPunct="0">
              <a:buNone/>
              <a:tabLst/>
              <a:defRPr lang="en-US" sz="1400" kern="1200">
                <a:latin typeface="Liberation Serif" pitchFamily="18"/>
                <a:ea typeface="DejaVu Sans" pitchFamily="2"/>
                <a:cs typeface="DejaVu Sans" pitchFamily="2"/>
              </a:defRPr>
            </a:lvl1pPr>
          </a:lstStyle>
          <a:p>
            <a:pPr lvl="0"/>
            <a:fld id="{A82AE263-FE2A-4304-9BDB-9DCAFDB2AF01}"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ctr" rtl="0" hangingPunct="0">
        <a:tabLst/>
        <a:defRPr lang="en-US" sz="4400" b="0" i="0" u="none" strike="noStrike" kern="1200">
          <a:ln>
            <a:noFill/>
          </a:ln>
          <a:latin typeface="Liberation Sans" pitchFamily="18"/>
        </a:defRPr>
      </a:lvl1pPr>
    </p:titleStyle>
    <p:bodyStyle>
      <a:lvl1pPr marL="0" marR="0" indent="0" rtl="0" hangingPunct="0">
        <a:spcBef>
          <a:spcPts val="0"/>
        </a:spcBef>
        <a:spcAft>
          <a:spcPts val="1414"/>
        </a:spcAft>
        <a:tabLst/>
        <a:defRPr lang="en-US" sz="3200" b="0" i="0" u="none" strike="noStrike" kern="1200">
          <a:ln>
            <a:noFill/>
          </a:ln>
          <a:latin typeface="Liberation Sans" pitchFamily="18"/>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18"/>
          <p:cNvGrpSpPr>
            <a:grpSpLocks/>
          </p:cNvGrpSpPr>
          <p:nvPr/>
        </p:nvGrpSpPr>
        <p:grpSpPr bwMode="auto">
          <a:xfrm>
            <a:off x="77544" y="87497"/>
            <a:ext cx="9872228" cy="7319936"/>
            <a:chOff x="44" y="50"/>
            <a:chExt cx="5641" cy="4183"/>
          </a:xfrm>
        </p:grpSpPr>
        <p:grpSp>
          <p:nvGrpSpPr>
            <p:cNvPr id="1030" name="Group 116"/>
            <p:cNvGrpSpPr>
              <a:grpSpLocks/>
            </p:cNvGrpSpPr>
            <p:nvPr/>
          </p:nvGrpSpPr>
          <p:grpSpPr bwMode="auto">
            <a:xfrm>
              <a:off x="44" y="50"/>
              <a:ext cx="5641" cy="4183"/>
              <a:chOff x="44" y="50"/>
              <a:chExt cx="5641" cy="4183"/>
            </a:xfrm>
          </p:grpSpPr>
          <p:grpSp>
            <p:nvGrpSpPr>
              <p:cNvPr id="1032" name="Group 58"/>
              <p:cNvGrpSpPr>
                <a:grpSpLocks/>
              </p:cNvGrpSpPr>
              <p:nvPr/>
            </p:nvGrpSpPr>
            <p:grpSpPr bwMode="auto">
              <a:xfrm>
                <a:off x="44" y="50"/>
                <a:ext cx="692" cy="1021"/>
                <a:chOff x="44" y="50"/>
                <a:chExt cx="692" cy="1021"/>
              </a:xfrm>
            </p:grpSpPr>
            <p:grpSp>
              <p:nvGrpSpPr>
                <p:cNvPr id="2" name="Group 8"/>
                <p:cNvGrpSpPr>
                  <a:grpSpLocks/>
                </p:cNvGrpSpPr>
                <p:nvPr/>
              </p:nvGrpSpPr>
              <p:grpSpPr bwMode="auto">
                <a:xfrm>
                  <a:off x="44" y="50"/>
                  <a:ext cx="692" cy="68"/>
                  <a:chOff x="44" y="50"/>
                  <a:chExt cx="692" cy="68"/>
                </a:xfrm>
              </p:grpSpPr>
              <p:sp>
                <p:nvSpPr>
                  <p:cNvPr id="3" name="Rectangle 2"/>
                  <p:cNvSpPr>
                    <a:spLocks noChangeArrowheads="1"/>
                  </p:cNvSpPr>
                  <p:nvPr/>
                </p:nvSpPr>
                <p:spPr bwMode="auto">
                  <a:xfrm>
                    <a:off x="44" y="50"/>
                    <a:ext cx="60"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4" name="Rectangle 3"/>
                  <p:cNvSpPr>
                    <a:spLocks noChangeArrowheads="1"/>
                  </p:cNvSpPr>
                  <p:nvPr/>
                </p:nvSpPr>
                <p:spPr bwMode="auto">
                  <a:xfrm>
                    <a:off x="170" y="50"/>
                    <a:ext cx="59"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5" name="Rectangle 4"/>
                  <p:cNvSpPr>
                    <a:spLocks noChangeArrowheads="1"/>
                  </p:cNvSpPr>
                  <p:nvPr/>
                </p:nvSpPr>
                <p:spPr bwMode="auto">
                  <a:xfrm>
                    <a:off x="297" y="50"/>
                    <a:ext cx="59"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6" name="Rectangle 5"/>
                  <p:cNvSpPr>
                    <a:spLocks noChangeArrowheads="1"/>
                  </p:cNvSpPr>
                  <p:nvPr/>
                </p:nvSpPr>
                <p:spPr bwMode="auto">
                  <a:xfrm>
                    <a:off x="423" y="50"/>
                    <a:ext cx="60"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7" name="Rectangle 6"/>
                  <p:cNvSpPr>
                    <a:spLocks noChangeArrowheads="1"/>
                  </p:cNvSpPr>
                  <p:nvPr/>
                </p:nvSpPr>
                <p:spPr bwMode="auto">
                  <a:xfrm>
                    <a:off x="549" y="50"/>
                    <a:ext cx="60"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31" name="Rectangle 7"/>
                  <p:cNvSpPr>
                    <a:spLocks noChangeArrowheads="1"/>
                  </p:cNvSpPr>
                  <p:nvPr/>
                </p:nvSpPr>
                <p:spPr bwMode="auto">
                  <a:xfrm>
                    <a:off x="676" y="50"/>
                    <a:ext cx="60"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grpSp>
              <p:nvGrpSpPr>
                <p:cNvPr id="8" name="Group 15"/>
                <p:cNvGrpSpPr>
                  <a:grpSpLocks/>
                </p:cNvGrpSpPr>
                <p:nvPr/>
              </p:nvGrpSpPr>
              <p:grpSpPr bwMode="auto">
                <a:xfrm>
                  <a:off x="44" y="184"/>
                  <a:ext cx="692" cy="68"/>
                  <a:chOff x="44" y="184"/>
                  <a:chExt cx="692" cy="68"/>
                </a:xfrm>
              </p:grpSpPr>
              <p:sp>
                <p:nvSpPr>
                  <p:cNvPr id="9" name="Rectangle 9"/>
                  <p:cNvSpPr>
                    <a:spLocks noChangeArrowheads="1"/>
                  </p:cNvSpPr>
                  <p:nvPr/>
                </p:nvSpPr>
                <p:spPr bwMode="auto">
                  <a:xfrm>
                    <a:off x="44" y="184"/>
                    <a:ext cx="60"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 name="Rectangle 10"/>
                  <p:cNvSpPr>
                    <a:spLocks noChangeArrowheads="1"/>
                  </p:cNvSpPr>
                  <p:nvPr/>
                </p:nvSpPr>
                <p:spPr bwMode="auto">
                  <a:xfrm>
                    <a:off x="170" y="184"/>
                    <a:ext cx="59"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 name="Rectangle 11"/>
                  <p:cNvSpPr>
                    <a:spLocks noChangeArrowheads="1"/>
                  </p:cNvSpPr>
                  <p:nvPr/>
                </p:nvSpPr>
                <p:spPr bwMode="auto">
                  <a:xfrm>
                    <a:off x="297" y="184"/>
                    <a:ext cx="59"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2" name="Rectangle 12"/>
                  <p:cNvSpPr>
                    <a:spLocks noChangeArrowheads="1"/>
                  </p:cNvSpPr>
                  <p:nvPr/>
                </p:nvSpPr>
                <p:spPr bwMode="auto">
                  <a:xfrm>
                    <a:off x="423" y="184"/>
                    <a:ext cx="60"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3" name="Rectangle 13"/>
                  <p:cNvSpPr>
                    <a:spLocks noChangeArrowheads="1"/>
                  </p:cNvSpPr>
                  <p:nvPr/>
                </p:nvSpPr>
                <p:spPr bwMode="auto">
                  <a:xfrm>
                    <a:off x="549" y="184"/>
                    <a:ext cx="60"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4" name="Rectangle 14"/>
                  <p:cNvSpPr>
                    <a:spLocks noChangeArrowheads="1"/>
                  </p:cNvSpPr>
                  <p:nvPr/>
                </p:nvSpPr>
                <p:spPr bwMode="auto">
                  <a:xfrm>
                    <a:off x="676" y="184"/>
                    <a:ext cx="60"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grpSp>
              <p:nvGrpSpPr>
                <p:cNvPr id="15" name="Group 22"/>
                <p:cNvGrpSpPr>
                  <a:grpSpLocks/>
                </p:cNvGrpSpPr>
                <p:nvPr/>
              </p:nvGrpSpPr>
              <p:grpSpPr bwMode="auto">
                <a:xfrm>
                  <a:off x="44" y="321"/>
                  <a:ext cx="692" cy="68"/>
                  <a:chOff x="44" y="321"/>
                  <a:chExt cx="692" cy="68"/>
                </a:xfrm>
              </p:grpSpPr>
              <p:sp>
                <p:nvSpPr>
                  <p:cNvPr id="16" name="Rectangle 16"/>
                  <p:cNvSpPr>
                    <a:spLocks noChangeArrowheads="1"/>
                  </p:cNvSpPr>
                  <p:nvPr/>
                </p:nvSpPr>
                <p:spPr bwMode="auto">
                  <a:xfrm>
                    <a:off x="44" y="321"/>
                    <a:ext cx="60"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7" name="Rectangle 17"/>
                  <p:cNvSpPr>
                    <a:spLocks noChangeArrowheads="1"/>
                  </p:cNvSpPr>
                  <p:nvPr/>
                </p:nvSpPr>
                <p:spPr bwMode="auto">
                  <a:xfrm>
                    <a:off x="170" y="321"/>
                    <a:ext cx="59"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42" name="Rectangle 18"/>
                  <p:cNvSpPr>
                    <a:spLocks noChangeArrowheads="1"/>
                  </p:cNvSpPr>
                  <p:nvPr/>
                </p:nvSpPr>
                <p:spPr bwMode="auto">
                  <a:xfrm>
                    <a:off x="297" y="321"/>
                    <a:ext cx="59"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43" name="Rectangle 19"/>
                  <p:cNvSpPr>
                    <a:spLocks noChangeArrowheads="1"/>
                  </p:cNvSpPr>
                  <p:nvPr/>
                </p:nvSpPr>
                <p:spPr bwMode="auto">
                  <a:xfrm>
                    <a:off x="423" y="321"/>
                    <a:ext cx="60"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44" name="Rectangle 20"/>
                  <p:cNvSpPr>
                    <a:spLocks noChangeArrowheads="1"/>
                  </p:cNvSpPr>
                  <p:nvPr/>
                </p:nvSpPr>
                <p:spPr bwMode="auto">
                  <a:xfrm>
                    <a:off x="549" y="321"/>
                    <a:ext cx="60"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45" name="Rectangle 21"/>
                  <p:cNvSpPr>
                    <a:spLocks noChangeArrowheads="1"/>
                  </p:cNvSpPr>
                  <p:nvPr/>
                </p:nvSpPr>
                <p:spPr bwMode="auto">
                  <a:xfrm>
                    <a:off x="676" y="321"/>
                    <a:ext cx="60"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grpSp>
              <p:nvGrpSpPr>
                <p:cNvPr id="18" name="Group 29"/>
                <p:cNvGrpSpPr>
                  <a:grpSpLocks/>
                </p:cNvGrpSpPr>
                <p:nvPr/>
              </p:nvGrpSpPr>
              <p:grpSpPr bwMode="auto">
                <a:xfrm>
                  <a:off x="44" y="458"/>
                  <a:ext cx="692" cy="68"/>
                  <a:chOff x="44" y="458"/>
                  <a:chExt cx="692" cy="68"/>
                </a:xfrm>
              </p:grpSpPr>
              <p:sp>
                <p:nvSpPr>
                  <p:cNvPr id="1047" name="Rectangle 23"/>
                  <p:cNvSpPr>
                    <a:spLocks noChangeArrowheads="1"/>
                  </p:cNvSpPr>
                  <p:nvPr/>
                </p:nvSpPr>
                <p:spPr bwMode="auto">
                  <a:xfrm>
                    <a:off x="44" y="458"/>
                    <a:ext cx="60"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48" name="Rectangle 24"/>
                  <p:cNvSpPr>
                    <a:spLocks noChangeArrowheads="1"/>
                  </p:cNvSpPr>
                  <p:nvPr/>
                </p:nvSpPr>
                <p:spPr bwMode="auto">
                  <a:xfrm>
                    <a:off x="170" y="458"/>
                    <a:ext cx="59"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49" name="Rectangle 25"/>
                  <p:cNvSpPr>
                    <a:spLocks noChangeArrowheads="1"/>
                  </p:cNvSpPr>
                  <p:nvPr/>
                </p:nvSpPr>
                <p:spPr bwMode="auto">
                  <a:xfrm>
                    <a:off x="297" y="458"/>
                    <a:ext cx="59"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50" name="Rectangle 26"/>
                  <p:cNvSpPr>
                    <a:spLocks noChangeArrowheads="1"/>
                  </p:cNvSpPr>
                  <p:nvPr/>
                </p:nvSpPr>
                <p:spPr bwMode="auto">
                  <a:xfrm>
                    <a:off x="423" y="458"/>
                    <a:ext cx="60"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51" name="Rectangle 27"/>
                  <p:cNvSpPr>
                    <a:spLocks noChangeArrowheads="1"/>
                  </p:cNvSpPr>
                  <p:nvPr/>
                </p:nvSpPr>
                <p:spPr bwMode="auto">
                  <a:xfrm>
                    <a:off x="549" y="458"/>
                    <a:ext cx="60"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52" name="Rectangle 28"/>
                  <p:cNvSpPr>
                    <a:spLocks noChangeArrowheads="1"/>
                  </p:cNvSpPr>
                  <p:nvPr/>
                </p:nvSpPr>
                <p:spPr bwMode="auto">
                  <a:xfrm>
                    <a:off x="676" y="458"/>
                    <a:ext cx="60"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grpSp>
              <p:nvGrpSpPr>
                <p:cNvPr id="19" name="Group 36"/>
                <p:cNvGrpSpPr>
                  <a:grpSpLocks/>
                </p:cNvGrpSpPr>
                <p:nvPr/>
              </p:nvGrpSpPr>
              <p:grpSpPr bwMode="auto">
                <a:xfrm>
                  <a:off x="44" y="593"/>
                  <a:ext cx="692" cy="68"/>
                  <a:chOff x="44" y="593"/>
                  <a:chExt cx="692" cy="68"/>
                </a:xfrm>
              </p:grpSpPr>
              <p:sp>
                <p:nvSpPr>
                  <p:cNvPr id="1054" name="Rectangle 30"/>
                  <p:cNvSpPr>
                    <a:spLocks noChangeArrowheads="1"/>
                  </p:cNvSpPr>
                  <p:nvPr/>
                </p:nvSpPr>
                <p:spPr bwMode="auto">
                  <a:xfrm>
                    <a:off x="44" y="593"/>
                    <a:ext cx="60"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55" name="Rectangle 31"/>
                  <p:cNvSpPr>
                    <a:spLocks noChangeArrowheads="1"/>
                  </p:cNvSpPr>
                  <p:nvPr/>
                </p:nvSpPr>
                <p:spPr bwMode="auto">
                  <a:xfrm>
                    <a:off x="170" y="593"/>
                    <a:ext cx="59"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56" name="Rectangle 32"/>
                  <p:cNvSpPr>
                    <a:spLocks noChangeArrowheads="1"/>
                  </p:cNvSpPr>
                  <p:nvPr/>
                </p:nvSpPr>
                <p:spPr bwMode="auto">
                  <a:xfrm>
                    <a:off x="297" y="593"/>
                    <a:ext cx="59"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57" name="Rectangle 33"/>
                  <p:cNvSpPr>
                    <a:spLocks noChangeArrowheads="1"/>
                  </p:cNvSpPr>
                  <p:nvPr/>
                </p:nvSpPr>
                <p:spPr bwMode="auto">
                  <a:xfrm>
                    <a:off x="423" y="593"/>
                    <a:ext cx="60"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58" name="Rectangle 34"/>
                  <p:cNvSpPr>
                    <a:spLocks noChangeArrowheads="1"/>
                  </p:cNvSpPr>
                  <p:nvPr/>
                </p:nvSpPr>
                <p:spPr bwMode="auto">
                  <a:xfrm>
                    <a:off x="549" y="593"/>
                    <a:ext cx="60"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59" name="Rectangle 35"/>
                  <p:cNvSpPr>
                    <a:spLocks noChangeArrowheads="1"/>
                  </p:cNvSpPr>
                  <p:nvPr/>
                </p:nvSpPr>
                <p:spPr bwMode="auto">
                  <a:xfrm>
                    <a:off x="676" y="593"/>
                    <a:ext cx="60"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grpSp>
              <p:nvGrpSpPr>
                <p:cNvPr id="20" name="Group 43"/>
                <p:cNvGrpSpPr>
                  <a:grpSpLocks/>
                </p:cNvGrpSpPr>
                <p:nvPr/>
              </p:nvGrpSpPr>
              <p:grpSpPr bwMode="auto">
                <a:xfrm>
                  <a:off x="44" y="730"/>
                  <a:ext cx="692" cy="68"/>
                  <a:chOff x="44" y="730"/>
                  <a:chExt cx="692" cy="68"/>
                </a:xfrm>
              </p:grpSpPr>
              <p:sp>
                <p:nvSpPr>
                  <p:cNvPr id="1061" name="Rectangle 37"/>
                  <p:cNvSpPr>
                    <a:spLocks noChangeArrowheads="1"/>
                  </p:cNvSpPr>
                  <p:nvPr/>
                </p:nvSpPr>
                <p:spPr bwMode="auto">
                  <a:xfrm>
                    <a:off x="44" y="730"/>
                    <a:ext cx="60"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62" name="Rectangle 38"/>
                  <p:cNvSpPr>
                    <a:spLocks noChangeArrowheads="1"/>
                  </p:cNvSpPr>
                  <p:nvPr/>
                </p:nvSpPr>
                <p:spPr bwMode="auto">
                  <a:xfrm>
                    <a:off x="170" y="730"/>
                    <a:ext cx="59"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63" name="Rectangle 39"/>
                  <p:cNvSpPr>
                    <a:spLocks noChangeArrowheads="1"/>
                  </p:cNvSpPr>
                  <p:nvPr/>
                </p:nvSpPr>
                <p:spPr bwMode="auto">
                  <a:xfrm>
                    <a:off x="297" y="730"/>
                    <a:ext cx="59"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64" name="Rectangle 40"/>
                  <p:cNvSpPr>
                    <a:spLocks noChangeArrowheads="1"/>
                  </p:cNvSpPr>
                  <p:nvPr/>
                </p:nvSpPr>
                <p:spPr bwMode="auto">
                  <a:xfrm>
                    <a:off x="423" y="730"/>
                    <a:ext cx="60"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65" name="Rectangle 41"/>
                  <p:cNvSpPr>
                    <a:spLocks noChangeArrowheads="1"/>
                  </p:cNvSpPr>
                  <p:nvPr/>
                </p:nvSpPr>
                <p:spPr bwMode="auto">
                  <a:xfrm>
                    <a:off x="549" y="730"/>
                    <a:ext cx="60"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66" name="Rectangle 42"/>
                  <p:cNvSpPr>
                    <a:spLocks noChangeArrowheads="1"/>
                  </p:cNvSpPr>
                  <p:nvPr/>
                </p:nvSpPr>
                <p:spPr bwMode="auto">
                  <a:xfrm>
                    <a:off x="676" y="730"/>
                    <a:ext cx="60"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grpSp>
              <p:nvGrpSpPr>
                <p:cNvPr id="1096" name="Group 50"/>
                <p:cNvGrpSpPr>
                  <a:grpSpLocks/>
                </p:cNvGrpSpPr>
                <p:nvPr/>
              </p:nvGrpSpPr>
              <p:grpSpPr bwMode="auto">
                <a:xfrm>
                  <a:off x="44" y="866"/>
                  <a:ext cx="692" cy="68"/>
                  <a:chOff x="44" y="866"/>
                  <a:chExt cx="692" cy="68"/>
                </a:xfrm>
              </p:grpSpPr>
              <p:sp>
                <p:nvSpPr>
                  <p:cNvPr id="1068" name="Rectangle 44"/>
                  <p:cNvSpPr>
                    <a:spLocks noChangeArrowheads="1"/>
                  </p:cNvSpPr>
                  <p:nvPr/>
                </p:nvSpPr>
                <p:spPr bwMode="auto">
                  <a:xfrm>
                    <a:off x="44" y="866"/>
                    <a:ext cx="60"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69" name="Rectangle 45"/>
                  <p:cNvSpPr>
                    <a:spLocks noChangeArrowheads="1"/>
                  </p:cNvSpPr>
                  <p:nvPr/>
                </p:nvSpPr>
                <p:spPr bwMode="auto">
                  <a:xfrm>
                    <a:off x="170" y="866"/>
                    <a:ext cx="59"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70" name="Rectangle 46"/>
                  <p:cNvSpPr>
                    <a:spLocks noChangeArrowheads="1"/>
                  </p:cNvSpPr>
                  <p:nvPr/>
                </p:nvSpPr>
                <p:spPr bwMode="auto">
                  <a:xfrm>
                    <a:off x="297" y="866"/>
                    <a:ext cx="59"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71" name="Rectangle 47"/>
                  <p:cNvSpPr>
                    <a:spLocks noChangeArrowheads="1"/>
                  </p:cNvSpPr>
                  <p:nvPr/>
                </p:nvSpPr>
                <p:spPr bwMode="auto">
                  <a:xfrm>
                    <a:off x="423" y="866"/>
                    <a:ext cx="60"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72" name="Rectangle 48"/>
                  <p:cNvSpPr>
                    <a:spLocks noChangeArrowheads="1"/>
                  </p:cNvSpPr>
                  <p:nvPr/>
                </p:nvSpPr>
                <p:spPr bwMode="auto">
                  <a:xfrm>
                    <a:off x="549" y="866"/>
                    <a:ext cx="60"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73" name="Rectangle 49"/>
                  <p:cNvSpPr>
                    <a:spLocks noChangeArrowheads="1"/>
                  </p:cNvSpPr>
                  <p:nvPr/>
                </p:nvSpPr>
                <p:spPr bwMode="auto">
                  <a:xfrm>
                    <a:off x="676" y="866"/>
                    <a:ext cx="60"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grpSp>
              <p:nvGrpSpPr>
                <p:cNvPr id="21" name="Group 57"/>
                <p:cNvGrpSpPr>
                  <a:grpSpLocks/>
                </p:cNvGrpSpPr>
                <p:nvPr/>
              </p:nvGrpSpPr>
              <p:grpSpPr bwMode="auto">
                <a:xfrm>
                  <a:off x="44" y="1003"/>
                  <a:ext cx="692" cy="68"/>
                  <a:chOff x="44" y="1003"/>
                  <a:chExt cx="692" cy="68"/>
                </a:xfrm>
              </p:grpSpPr>
              <p:sp>
                <p:nvSpPr>
                  <p:cNvPr id="1075" name="Rectangle 51"/>
                  <p:cNvSpPr>
                    <a:spLocks noChangeArrowheads="1"/>
                  </p:cNvSpPr>
                  <p:nvPr/>
                </p:nvSpPr>
                <p:spPr bwMode="auto">
                  <a:xfrm>
                    <a:off x="44" y="1003"/>
                    <a:ext cx="60"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76" name="Rectangle 52"/>
                  <p:cNvSpPr>
                    <a:spLocks noChangeArrowheads="1"/>
                  </p:cNvSpPr>
                  <p:nvPr/>
                </p:nvSpPr>
                <p:spPr bwMode="auto">
                  <a:xfrm>
                    <a:off x="170" y="1003"/>
                    <a:ext cx="59"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77" name="Rectangle 53"/>
                  <p:cNvSpPr>
                    <a:spLocks noChangeArrowheads="1"/>
                  </p:cNvSpPr>
                  <p:nvPr/>
                </p:nvSpPr>
                <p:spPr bwMode="auto">
                  <a:xfrm>
                    <a:off x="297" y="1003"/>
                    <a:ext cx="59"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78" name="Rectangle 54"/>
                  <p:cNvSpPr>
                    <a:spLocks noChangeArrowheads="1"/>
                  </p:cNvSpPr>
                  <p:nvPr/>
                </p:nvSpPr>
                <p:spPr bwMode="auto">
                  <a:xfrm>
                    <a:off x="423" y="1003"/>
                    <a:ext cx="60"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79" name="Rectangle 55"/>
                  <p:cNvSpPr>
                    <a:spLocks noChangeArrowheads="1"/>
                  </p:cNvSpPr>
                  <p:nvPr/>
                </p:nvSpPr>
                <p:spPr bwMode="auto">
                  <a:xfrm>
                    <a:off x="549" y="1003"/>
                    <a:ext cx="60"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80" name="Rectangle 56"/>
                  <p:cNvSpPr>
                    <a:spLocks noChangeArrowheads="1"/>
                  </p:cNvSpPr>
                  <p:nvPr/>
                </p:nvSpPr>
                <p:spPr bwMode="auto">
                  <a:xfrm>
                    <a:off x="676" y="1003"/>
                    <a:ext cx="60"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grpSp>
          <p:grpSp>
            <p:nvGrpSpPr>
              <p:cNvPr id="1033" name="Group 115"/>
              <p:cNvGrpSpPr>
                <a:grpSpLocks/>
              </p:cNvGrpSpPr>
              <p:nvPr/>
            </p:nvGrpSpPr>
            <p:grpSpPr bwMode="auto">
              <a:xfrm>
                <a:off x="4994" y="3212"/>
                <a:ext cx="691" cy="1021"/>
                <a:chOff x="4994" y="3212"/>
                <a:chExt cx="691" cy="1021"/>
              </a:xfrm>
            </p:grpSpPr>
            <p:grpSp>
              <p:nvGrpSpPr>
                <p:cNvPr id="1034" name="Group 65"/>
                <p:cNvGrpSpPr>
                  <a:grpSpLocks/>
                </p:cNvGrpSpPr>
                <p:nvPr/>
              </p:nvGrpSpPr>
              <p:grpSpPr bwMode="auto">
                <a:xfrm>
                  <a:off x="4994" y="3212"/>
                  <a:ext cx="691" cy="68"/>
                  <a:chOff x="4994" y="3212"/>
                  <a:chExt cx="691" cy="68"/>
                </a:xfrm>
              </p:grpSpPr>
              <p:sp>
                <p:nvSpPr>
                  <p:cNvPr id="1083" name="Rectangle 59"/>
                  <p:cNvSpPr>
                    <a:spLocks noChangeArrowheads="1"/>
                  </p:cNvSpPr>
                  <p:nvPr/>
                </p:nvSpPr>
                <p:spPr bwMode="auto">
                  <a:xfrm>
                    <a:off x="4994" y="3212"/>
                    <a:ext cx="59"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84" name="Rectangle 60"/>
                  <p:cNvSpPr>
                    <a:spLocks noChangeArrowheads="1"/>
                  </p:cNvSpPr>
                  <p:nvPr/>
                </p:nvSpPr>
                <p:spPr bwMode="auto">
                  <a:xfrm>
                    <a:off x="5115" y="3212"/>
                    <a:ext cx="64"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85" name="Rectangle 61"/>
                  <p:cNvSpPr>
                    <a:spLocks noChangeArrowheads="1"/>
                  </p:cNvSpPr>
                  <p:nvPr/>
                </p:nvSpPr>
                <p:spPr bwMode="auto">
                  <a:xfrm>
                    <a:off x="5246" y="3212"/>
                    <a:ext cx="60"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86" name="Rectangle 62"/>
                  <p:cNvSpPr>
                    <a:spLocks noChangeArrowheads="1"/>
                  </p:cNvSpPr>
                  <p:nvPr/>
                </p:nvSpPr>
                <p:spPr bwMode="auto">
                  <a:xfrm>
                    <a:off x="5372" y="3212"/>
                    <a:ext cx="60"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87" name="Rectangle 63"/>
                  <p:cNvSpPr>
                    <a:spLocks noChangeArrowheads="1"/>
                  </p:cNvSpPr>
                  <p:nvPr/>
                </p:nvSpPr>
                <p:spPr bwMode="auto">
                  <a:xfrm>
                    <a:off x="5499" y="3212"/>
                    <a:ext cx="59"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88" name="Rectangle 64"/>
                  <p:cNvSpPr>
                    <a:spLocks noChangeArrowheads="1"/>
                  </p:cNvSpPr>
                  <p:nvPr/>
                </p:nvSpPr>
                <p:spPr bwMode="auto">
                  <a:xfrm>
                    <a:off x="5626" y="3212"/>
                    <a:ext cx="59" cy="68"/>
                  </a:xfrm>
                  <a:prstGeom prst="rect">
                    <a:avLst/>
                  </a:prstGeom>
                  <a:solidFill>
                    <a:srgbClr val="DADADA"/>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grpSp>
              <p:nvGrpSpPr>
                <p:cNvPr id="1035" name="Group 72"/>
                <p:cNvGrpSpPr>
                  <a:grpSpLocks/>
                </p:cNvGrpSpPr>
                <p:nvPr/>
              </p:nvGrpSpPr>
              <p:grpSpPr bwMode="auto">
                <a:xfrm>
                  <a:off x="4994" y="3346"/>
                  <a:ext cx="691" cy="68"/>
                  <a:chOff x="4994" y="3346"/>
                  <a:chExt cx="691" cy="68"/>
                </a:xfrm>
              </p:grpSpPr>
              <p:sp>
                <p:nvSpPr>
                  <p:cNvPr id="1090" name="Rectangle 66"/>
                  <p:cNvSpPr>
                    <a:spLocks noChangeArrowheads="1"/>
                  </p:cNvSpPr>
                  <p:nvPr/>
                </p:nvSpPr>
                <p:spPr bwMode="auto">
                  <a:xfrm>
                    <a:off x="4994" y="3346"/>
                    <a:ext cx="59"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91" name="Rectangle 67"/>
                  <p:cNvSpPr>
                    <a:spLocks noChangeArrowheads="1"/>
                  </p:cNvSpPr>
                  <p:nvPr/>
                </p:nvSpPr>
                <p:spPr bwMode="auto">
                  <a:xfrm>
                    <a:off x="5115" y="3346"/>
                    <a:ext cx="64"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92" name="Rectangle 68"/>
                  <p:cNvSpPr>
                    <a:spLocks noChangeArrowheads="1"/>
                  </p:cNvSpPr>
                  <p:nvPr/>
                </p:nvSpPr>
                <p:spPr bwMode="auto">
                  <a:xfrm>
                    <a:off x="5246" y="3346"/>
                    <a:ext cx="60"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93" name="Rectangle 69"/>
                  <p:cNvSpPr>
                    <a:spLocks noChangeArrowheads="1"/>
                  </p:cNvSpPr>
                  <p:nvPr/>
                </p:nvSpPr>
                <p:spPr bwMode="auto">
                  <a:xfrm>
                    <a:off x="5372" y="3346"/>
                    <a:ext cx="60"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94" name="Rectangle 70"/>
                  <p:cNvSpPr>
                    <a:spLocks noChangeArrowheads="1"/>
                  </p:cNvSpPr>
                  <p:nvPr/>
                </p:nvSpPr>
                <p:spPr bwMode="auto">
                  <a:xfrm>
                    <a:off x="5499" y="3346"/>
                    <a:ext cx="59"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95" name="Rectangle 71"/>
                  <p:cNvSpPr>
                    <a:spLocks noChangeArrowheads="1"/>
                  </p:cNvSpPr>
                  <p:nvPr/>
                </p:nvSpPr>
                <p:spPr bwMode="auto">
                  <a:xfrm>
                    <a:off x="5626" y="3346"/>
                    <a:ext cx="59" cy="68"/>
                  </a:xfrm>
                  <a:prstGeom prst="rect">
                    <a:avLst/>
                  </a:prstGeom>
                  <a:solidFill>
                    <a:srgbClr val="CECECE"/>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grpSp>
              <p:nvGrpSpPr>
                <p:cNvPr id="1036" name="Group 79"/>
                <p:cNvGrpSpPr>
                  <a:grpSpLocks/>
                </p:cNvGrpSpPr>
                <p:nvPr/>
              </p:nvGrpSpPr>
              <p:grpSpPr bwMode="auto">
                <a:xfrm>
                  <a:off x="4994" y="3483"/>
                  <a:ext cx="691" cy="68"/>
                  <a:chOff x="4994" y="3483"/>
                  <a:chExt cx="691" cy="68"/>
                </a:xfrm>
              </p:grpSpPr>
              <p:sp>
                <p:nvSpPr>
                  <p:cNvPr id="1097" name="Rectangle 73"/>
                  <p:cNvSpPr>
                    <a:spLocks noChangeArrowheads="1"/>
                  </p:cNvSpPr>
                  <p:nvPr/>
                </p:nvSpPr>
                <p:spPr bwMode="auto">
                  <a:xfrm>
                    <a:off x="4994" y="3483"/>
                    <a:ext cx="59"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98" name="Rectangle 74"/>
                  <p:cNvSpPr>
                    <a:spLocks noChangeArrowheads="1"/>
                  </p:cNvSpPr>
                  <p:nvPr/>
                </p:nvSpPr>
                <p:spPr bwMode="auto">
                  <a:xfrm>
                    <a:off x="5115" y="3483"/>
                    <a:ext cx="64"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099" name="Rectangle 75"/>
                  <p:cNvSpPr>
                    <a:spLocks noChangeArrowheads="1"/>
                  </p:cNvSpPr>
                  <p:nvPr/>
                </p:nvSpPr>
                <p:spPr bwMode="auto">
                  <a:xfrm>
                    <a:off x="5246" y="3483"/>
                    <a:ext cx="60"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00" name="Rectangle 76"/>
                  <p:cNvSpPr>
                    <a:spLocks noChangeArrowheads="1"/>
                  </p:cNvSpPr>
                  <p:nvPr/>
                </p:nvSpPr>
                <p:spPr bwMode="auto">
                  <a:xfrm>
                    <a:off x="5372" y="3483"/>
                    <a:ext cx="60"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01" name="Rectangle 77"/>
                  <p:cNvSpPr>
                    <a:spLocks noChangeArrowheads="1"/>
                  </p:cNvSpPr>
                  <p:nvPr/>
                </p:nvSpPr>
                <p:spPr bwMode="auto">
                  <a:xfrm>
                    <a:off x="5499" y="3483"/>
                    <a:ext cx="59"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02" name="Rectangle 78"/>
                  <p:cNvSpPr>
                    <a:spLocks noChangeArrowheads="1"/>
                  </p:cNvSpPr>
                  <p:nvPr/>
                </p:nvSpPr>
                <p:spPr bwMode="auto">
                  <a:xfrm>
                    <a:off x="5626" y="3483"/>
                    <a:ext cx="59" cy="68"/>
                  </a:xfrm>
                  <a:prstGeom prst="rect">
                    <a:avLst/>
                  </a:prstGeom>
                  <a:solidFill>
                    <a:srgbClr val="A1A1A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grpSp>
              <p:nvGrpSpPr>
                <p:cNvPr id="1037" name="Group 86"/>
                <p:cNvGrpSpPr>
                  <a:grpSpLocks/>
                </p:cNvGrpSpPr>
                <p:nvPr/>
              </p:nvGrpSpPr>
              <p:grpSpPr bwMode="auto">
                <a:xfrm>
                  <a:off x="4994" y="3620"/>
                  <a:ext cx="691" cy="68"/>
                  <a:chOff x="4994" y="3620"/>
                  <a:chExt cx="691" cy="68"/>
                </a:xfrm>
              </p:grpSpPr>
              <p:sp>
                <p:nvSpPr>
                  <p:cNvPr id="1104" name="Rectangle 80"/>
                  <p:cNvSpPr>
                    <a:spLocks noChangeArrowheads="1"/>
                  </p:cNvSpPr>
                  <p:nvPr/>
                </p:nvSpPr>
                <p:spPr bwMode="auto">
                  <a:xfrm>
                    <a:off x="4994" y="3620"/>
                    <a:ext cx="59"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05" name="Rectangle 81"/>
                  <p:cNvSpPr>
                    <a:spLocks noChangeArrowheads="1"/>
                  </p:cNvSpPr>
                  <p:nvPr/>
                </p:nvSpPr>
                <p:spPr bwMode="auto">
                  <a:xfrm>
                    <a:off x="5115" y="3620"/>
                    <a:ext cx="64"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06" name="Rectangle 82"/>
                  <p:cNvSpPr>
                    <a:spLocks noChangeArrowheads="1"/>
                  </p:cNvSpPr>
                  <p:nvPr/>
                </p:nvSpPr>
                <p:spPr bwMode="auto">
                  <a:xfrm>
                    <a:off x="5246" y="3620"/>
                    <a:ext cx="60"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07" name="Rectangle 83"/>
                  <p:cNvSpPr>
                    <a:spLocks noChangeArrowheads="1"/>
                  </p:cNvSpPr>
                  <p:nvPr/>
                </p:nvSpPr>
                <p:spPr bwMode="auto">
                  <a:xfrm>
                    <a:off x="5372" y="3620"/>
                    <a:ext cx="60"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08" name="Rectangle 84"/>
                  <p:cNvSpPr>
                    <a:spLocks noChangeArrowheads="1"/>
                  </p:cNvSpPr>
                  <p:nvPr/>
                </p:nvSpPr>
                <p:spPr bwMode="auto">
                  <a:xfrm>
                    <a:off x="5499" y="3620"/>
                    <a:ext cx="59"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09" name="Rectangle 85"/>
                  <p:cNvSpPr>
                    <a:spLocks noChangeArrowheads="1"/>
                  </p:cNvSpPr>
                  <p:nvPr/>
                </p:nvSpPr>
                <p:spPr bwMode="auto">
                  <a:xfrm>
                    <a:off x="5626" y="3620"/>
                    <a:ext cx="59" cy="68"/>
                  </a:xfrm>
                  <a:prstGeom prst="rect">
                    <a:avLst/>
                  </a:prstGeom>
                  <a:solidFill>
                    <a:srgbClr val="919191"/>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grpSp>
              <p:nvGrpSpPr>
                <p:cNvPr id="1038" name="Group 93"/>
                <p:cNvGrpSpPr>
                  <a:grpSpLocks/>
                </p:cNvGrpSpPr>
                <p:nvPr/>
              </p:nvGrpSpPr>
              <p:grpSpPr bwMode="auto">
                <a:xfrm>
                  <a:off x="4994" y="3755"/>
                  <a:ext cx="691" cy="68"/>
                  <a:chOff x="4994" y="3755"/>
                  <a:chExt cx="691" cy="68"/>
                </a:xfrm>
              </p:grpSpPr>
              <p:sp>
                <p:nvSpPr>
                  <p:cNvPr id="1111" name="Rectangle 87"/>
                  <p:cNvSpPr>
                    <a:spLocks noChangeArrowheads="1"/>
                  </p:cNvSpPr>
                  <p:nvPr/>
                </p:nvSpPr>
                <p:spPr bwMode="auto">
                  <a:xfrm>
                    <a:off x="4994" y="3755"/>
                    <a:ext cx="59"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12" name="Rectangle 88"/>
                  <p:cNvSpPr>
                    <a:spLocks noChangeArrowheads="1"/>
                  </p:cNvSpPr>
                  <p:nvPr/>
                </p:nvSpPr>
                <p:spPr bwMode="auto">
                  <a:xfrm>
                    <a:off x="5115" y="3755"/>
                    <a:ext cx="64"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13" name="Rectangle 89"/>
                  <p:cNvSpPr>
                    <a:spLocks noChangeArrowheads="1"/>
                  </p:cNvSpPr>
                  <p:nvPr/>
                </p:nvSpPr>
                <p:spPr bwMode="auto">
                  <a:xfrm>
                    <a:off x="5246" y="3755"/>
                    <a:ext cx="60"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14" name="Rectangle 90"/>
                  <p:cNvSpPr>
                    <a:spLocks noChangeArrowheads="1"/>
                  </p:cNvSpPr>
                  <p:nvPr/>
                </p:nvSpPr>
                <p:spPr bwMode="auto">
                  <a:xfrm>
                    <a:off x="5372" y="3755"/>
                    <a:ext cx="60"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15" name="Rectangle 91"/>
                  <p:cNvSpPr>
                    <a:spLocks noChangeArrowheads="1"/>
                  </p:cNvSpPr>
                  <p:nvPr/>
                </p:nvSpPr>
                <p:spPr bwMode="auto">
                  <a:xfrm>
                    <a:off x="5499" y="3755"/>
                    <a:ext cx="59"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16" name="Rectangle 92"/>
                  <p:cNvSpPr>
                    <a:spLocks noChangeArrowheads="1"/>
                  </p:cNvSpPr>
                  <p:nvPr/>
                </p:nvSpPr>
                <p:spPr bwMode="auto">
                  <a:xfrm>
                    <a:off x="5626" y="3755"/>
                    <a:ext cx="59" cy="68"/>
                  </a:xfrm>
                  <a:prstGeom prst="rect">
                    <a:avLst/>
                  </a:prstGeom>
                  <a:solidFill>
                    <a:srgbClr val="67676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grpSp>
              <p:nvGrpSpPr>
                <p:cNvPr id="1039" name="Group 100"/>
                <p:cNvGrpSpPr>
                  <a:grpSpLocks/>
                </p:cNvGrpSpPr>
                <p:nvPr/>
              </p:nvGrpSpPr>
              <p:grpSpPr bwMode="auto">
                <a:xfrm>
                  <a:off x="4994" y="3892"/>
                  <a:ext cx="691" cy="68"/>
                  <a:chOff x="4994" y="3892"/>
                  <a:chExt cx="691" cy="68"/>
                </a:xfrm>
              </p:grpSpPr>
              <p:sp>
                <p:nvSpPr>
                  <p:cNvPr id="1118" name="Rectangle 94"/>
                  <p:cNvSpPr>
                    <a:spLocks noChangeArrowheads="1"/>
                  </p:cNvSpPr>
                  <p:nvPr/>
                </p:nvSpPr>
                <p:spPr bwMode="auto">
                  <a:xfrm>
                    <a:off x="4994" y="3892"/>
                    <a:ext cx="59"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19" name="Rectangle 95"/>
                  <p:cNvSpPr>
                    <a:spLocks noChangeArrowheads="1"/>
                  </p:cNvSpPr>
                  <p:nvPr/>
                </p:nvSpPr>
                <p:spPr bwMode="auto">
                  <a:xfrm>
                    <a:off x="5115" y="3892"/>
                    <a:ext cx="64"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20" name="Rectangle 96"/>
                  <p:cNvSpPr>
                    <a:spLocks noChangeArrowheads="1"/>
                  </p:cNvSpPr>
                  <p:nvPr/>
                </p:nvSpPr>
                <p:spPr bwMode="auto">
                  <a:xfrm>
                    <a:off x="5246" y="3892"/>
                    <a:ext cx="60"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21" name="Rectangle 97"/>
                  <p:cNvSpPr>
                    <a:spLocks noChangeArrowheads="1"/>
                  </p:cNvSpPr>
                  <p:nvPr/>
                </p:nvSpPr>
                <p:spPr bwMode="auto">
                  <a:xfrm>
                    <a:off x="5372" y="3892"/>
                    <a:ext cx="60"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22" name="Rectangle 98"/>
                  <p:cNvSpPr>
                    <a:spLocks noChangeArrowheads="1"/>
                  </p:cNvSpPr>
                  <p:nvPr/>
                </p:nvSpPr>
                <p:spPr bwMode="auto">
                  <a:xfrm>
                    <a:off x="5499" y="3892"/>
                    <a:ext cx="59"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23" name="Rectangle 99"/>
                  <p:cNvSpPr>
                    <a:spLocks noChangeArrowheads="1"/>
                  </p:cNvSpPr>
                  <p:nvPr/>
                </p:nvSpPr>
                <p:spPr bwMode="auto">
                  <a:xfrm>
                    <a:off x="5626" y="3892"/>
                    <a:ext cx="59" cy="68"/>
                  </a:xfrm>
                  <a:prstGeom prst="rect">
                    <a:avLst/>
                  </a:prstGeom>
                  <a:solidFill>
                    <a:srgbClr val="474747"/>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grpSp>
              <p:nvGrpSpPr>
                <p:cNvPr id="1040" name="Group 107"/>
                <p:cNvGrpSpPr>
                  <a:grpSpLocks/>
                </p:cNvGrpSpPr>
                <p:nvPr/>
              </p:nvGrpSpPr>
              <p:grpSpPr bwMode="auto">
                <a:xfrm>
                  <a:off x="4994" y="4028"/>
                  <a:ext cx="691" cy="68"/>
                  <a:chOff x="4994" y="4028"/>
                  <a:chExt cx="691" cy="68"/>
                </a:xfrm>
              </p:grpSpPr>
              <p:sp>
                <p:nvSpPr>
                  <p:cNvPr id="1125" name="Rectangle 101"/>
                  <p:cNvSpPr>
                    <a:spLocks noChangeArrowheads="1"/>
                  </p:cNvSpPr>
                  <p:nvPr/>
                </p:nvSpPr>
                <p:spPr bwMode="auto">
                  <a:xfrm>
                    <a:off x="4994" y="4028"/>
                    <a:ext cx="59"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26" name="Rectangle 102"/>
                  <p:cNvSpPr>
                    <a:spLocks noChangeArrowheads="1"/>
                  </p:cNvSpPr>
                  <p:nvPr/>
                </p:nvSpPr>
                <p:spPr bwMode="auto">
                  <a:xfrm>
                    <a:off x="5115" y="4028"/>
                    <a:ext cx="64"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27" name="Rectangle 103"/>
                  <p:cNvSpPr>
                    <a:spLocks noChangeArrowheads="1"/>
                  </p:cNvSpPr>
                  <p:nvPr/>
                </p:nvSpPr>
                <p:spPr bwMode="auto">
                  <a:xfrm>
                    <a:off x="5246" y="4028"/>
                    <a:ext cx="60"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28" name="Rectangle 104"/>
                  <p:cNvSpPr>
                    <a:spLocks noChangeArrowheads="1"/>
                  </p:cNvSpPr>
                  <p:nvPr/>
                </p:nvSpPr>
                <p:spPr bwMode="auto">
                  <a:xfrm>
                    <a:off x="5372" y="4028"/>
                    <a:ext cx="60"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29" name="Rectangle 105"/>
                  <p:cNvSpPr>
                    <a:spLocks noChangeArrowheads="1"/>
                  </p:cNvSpPr>
                  <p:nvPr/>
                </p:nvSpPr>
                <p:spPr bwMode="auto">
                  <a:xfrm>
                    <a:off x="5499" y="4028"/>
                    <a:ext cx="59"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30" name="Rectangle 106"/>
                  <p:cNvSpPr>
                    <a:spLocks noChangeArrowheads="1"/>
                  </p:cNvSpPr>
                  <p:nvPr/>
                </p:nvSpPr>
                <p:spPr bwMode="auto">
                  <a:xfrm>
                    <a:off x="5626" y="4028"/>
                    <a:ext cx="59" cy="68"/>
                  </a:xfrm>
                  <a:prstGeom prst="rect">
                    <a:avLst/>
                  </a:prstGeom>
                  <a:solidFill>
                    <a:srgbClr val="33333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grpSp>
              <p:nvGrpSpPr>
                <p:cNvPr id="1041" name="Group 114"/>
                <p:cNvGrpSpPr>
                  <a:grpSpLocks/>
                </p:cNvGrpSpPr>
                <p:nvPr/>
              </p:nvGrpSpPr>
              <p:grpSpPr bwMode="auto">
                <a:xfrm>
                  <a:off x="4994" y="4165"/>
                  <a:ext cx="691" cy="68"/>
                  <a:chOff x="4994" y="4165"/>
                  <a:chExt cx="691" cy="68"/>
                </a:xfrm>
              </p:grpSpPr>
              <p:sp>
                <p:nvSpPr>
                  <p:cNvPr id="1132" name="Rectangle 108"/>
                  <p:cNvSpPr>
                    <a:spLocks noChangeArrowheads="1"/>
                  </p:cNvSpPr>
                  <p:nvPr/>
                </p:nvSpPr>
                <p:spPr bwMode="auto">
                  <a:xfrm>
                    <a:off x="4994" y="4165"/>
                    <a:ext cx="59"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33" name="Rectangle 109"/>
                  <p:cNvSpPr>
                    <a:spLocks noChangeArrowheads="1"/>
                  </p:cNvSpPr>
                  <p:nvPr/>
                </p:nvSpPr>
                <p:spPr bwMode="auto">
                  <a:xfrm>
                    <a:off x="5115" y="4165"/>
                    <a:ext cx="64"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34" name="Rectangle 110"/>
                  <p:cNvSpPr>
                    <a:spLocks noChangeArrowheads="1"/>
                  </p:cNvSpPr>
                  <p:nvPr/>
                </p:nvSpPr>
                <p:spPr bwMode="auto">
                  <a:xfrm>
                    <a:off x="5246" y="4165"/>
                    <a:ext cx="60"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35" name="Rectangle 111"/>
                  <p:cNvSpPr>
                    <a:spLocks noChangeArrowheads="1"/>
                  </p:cNvSpPr>
                  <p:nvPr/>
                </p:nvSpPr>
                <p:spPr bwMode="auto">
                  <a:xfrm>
                    <a:off x="5372" y="4165"/>
                    <a:ext cx="60"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36" name="Rectangle 112"/>
                  <p:cNvSpPr>
                    <a:spLocks noChangeArrowheads="1"/>
                  </p:cNvSpPr>
                  <p:nvPr/>
                </p:nvSpPr>
                <p:spPr bwMode="auto">
                  <a:xfrm>
                    <a:off x="5499" y="4165"/>
                    <a:ext cx="59"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sp>
                <p:nvSpPr>
                  <p:cNvPr id="1137" name="Rectangle 113"/>
                  <p:cNvSpPr>
                    <a:spLocks noChangeArrowheads="1"/>
                  </p:cNvSpPr>
                  <p:nvPr/>
                </p:nvSpPr>
                <p:spPr bwMode="auto">
                  <a:xfrm>
                    <a:off x="5626" y="4165"/>
                    <a:ext cx="59" cy="68"/>
                  </a:xfrm>
                  <a:prstGeom prst="rect">
                    <a:avLst/>
                  </a:prstGeom>
                  <a:solidFill>
                    <a:srgbClr val="232323"/>
                  </a:solidFill>
                  <a:ln w="12700">
                    <a:noFill/>
                    <a:miter lim="800000"/>
                    <a:headEnd/>
                    <a:tailEnd/>
                  </a:ln>
                  <a:effectLst>
                    <a:outerShdw blurRad="63500" dist="53882" dir="2700000" algn="ctr" rotWithShape="0">
                      <a:srgbClr val="000000">
                        <a:alpha val="74998"/>
                      </a:srgb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grpSp>
        </p:grpSp>
        <p:sp useBgFill="1">
          <p:nvSpPr>
            <p:cNvPr id="1141" name="Rectangle 117"/>
            <p:cNvSpPr>
              <a:spLocks noChangeArrowheads="1"/>
            </p:cNvSpPr>
            <p:nvPr/>
          </p:nvSpPr>
          <p:spPr bwMode="auto">
            <a:xfrm>
              <a:off x="292" y="304"/>
              <a:ext cx="5176" cy="3712"/>
            </a:xfrm>
            <a:prstGeom prst="rect">
              <a:avLst/>
            </a:prstGeom>
            <a:ln w="12700">
              <a:solidFill>
                <a:schemeClr val="tx1"/>
              </a:solidFill>
              <a:miter lim="800000"/>
              <a:headEnd/>
              <a:tailEnd/>
            </a:ln>
            <a:effectLst>
              <a:outerShdw blurRad="63500" dist="71842" dir="2700000" algn="ctr" rotWithShape="0">
                <a:schemeClr val="bg2">
                  <a:alpha val="74998"/>
                </a:schemeClr>
              </a:outerShdw>
            </a:effectLst>
          </p:spPr>
          <p:txBody>
            <a:bodyPr wrap="none" anchor="ctr"/>
            <a:lstStyle/>
            <a:p>
              <a:pPr eaLnBrk="0" fontAlgn="base" hangingPunct="0">
                <a:spcBef>
                  <a:spcPct val="0"/>
                </a:spcBef>
                <a:spcAft>
                  <a:spcPct val="0"/>
                </a:spcAft>
                <a:defRPr/>
              </a:pPr>
              <a:endParaRPr lang="en-US" sz="2239" b="1">
                <a:solidFill>
                  <a:srgbClr val="000000"/>
                </a:solidFill>
                <a:ea typeface="MS PGothic" panose="020B0600070205080204" pitchFamily="34" charset="-128"/>
              </a:endParaRPr>
            </a:p>
          </p:txBody>
        </p:sp>
      </p:grpSp>
      <p:sp>
        <p:nvSpPr>
          <p:cNvPr id="1027" name="Rectangle 119"/>
          <p:cNvSpPr>
            <a:spLocks noGrp="1" noChangeArrowheads="1"/>
          </p:cNvSpPr>
          <p:nvPr>
            <p:ph type="title"/>
          </p:nvPr>
        </p:nvSpPr>
        <p:spPr bwMode="auto">
          <a:xfrm>
            <a:off x="1092068" y="671971"/>
            <a:ext cx="7896490" cy="1259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smtClean="0"/>
              <a:t>Click to edit Master title style</a:t>
            </a:r>
          </a:p>
        </p:txBody>
      </p:sp>
      <p:sp>
        <p:nvSpPr>
          <p:cNvPr id="1028" name="Rectangle 120"/>
          <p:cNvSpPr>
            <a:spLocks noGrp="1" noChangeArrowheads="1"/>
          </p:cNvSpPr>
          <p:nvPr>
            <p:ph type="body" idx="1"/>
          </p:nvPr>
        </p:nvSpPr>
        <p:spPr bwMode="auto">
          <a:xfrm>
            <a:off x="1092068" y="2183906"/>
            <a:ext cx="7896490" cy="4535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1029" name="Picture 121"/>
          <p:cNvPicPr>
            <a:picLocks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86581" y="6240232"/>
            <a:ext cx="1077528" cy="647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31636695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lnSpc>
          <a:spcPct val="90000"/>
        </a:lnSpc>
        <a:spcBef>
          <a:spcPct val="0"/>
        </a:spcBef>
        <a:spcAft>
          <a:spcPct val="0"/>
        </a:spcAft>
        <a:defRPr sz="3663" b="1">
          <a:solidFill>
            <a:schemeClr val="tx2"/>
          </a:solidFill>
          <a:latin typeface="+mj-lt"/>
          <a:ea typeface="MS PGothic" panose="020B0600070205080204" pitchFamily="34" charset="-128"/>
          <a:cs typeface="ＭＳ Ｐゴシック" charset="-128"/>
        </a:defRPr>
      </a:lvl1pPr>
      <a:lvl2pPr algn="ctr" rtl="0" eaLnBrk="0" fontAlgn="base" hangingPunct="0">
        <a:lnSpc>
          <a:spcPct val="90000"/>
        </a:lnSpc>
        <a:spcBef>
          <a:spcPct val="0"/>
        </a:spcBef>
        <a:spcAft>
          <a:spcPct val="0"/>
        </a:spcAft>
        <a:defRPr sz="3663" b="1">
          <a:solidFill>
            <a:schemeClr val="tx2"/>
          </a:solidFill>
          <a:latin typeface="Times New Roman" charset="0"/>
          <a:ea typeface="MS PGothic" panose="020B0600070205080204" pitchFamily="34" charset="-128"/>
          <a:cs typeface="ＭＳ Ｐゴシック" charset="-128"/>
        </a:defRPr>
      </a:lvl2pPr>
      <a:lvl3pPr algn="ctr" rtl="0" eaLnBrk="0" fontAlgn="base" hangingPunct="0">
        <a:lnSpc>
          <a:spcPct val="90000"/>
        </a:lnSpc>
        <a:spcBef>
          <a:spcPct val="0"/>
        </a:spcBef>
        <a:spcAft>
          <a:spcPct val="0"/>
        </a:spcAft>
        <a:defRPr sz="3663" b="1">
          <a:solidFill>
            <a:schemeClr val="tx2"/>
          </a:solidFill>
          <a:latin typeface="Times New Roman" charset="0"/>
          <a:ea typeface="MS PGothic" panose="020B0600070205080204" pitchFamily="34" charset="-128"/>
          <a:cs typeface="ＭＳ Ｐゴシック" charset="-128"/>
        </a:defRPr>
      </a:lvl3pPr>
      <a:lvl4pPr algn="ctr" rtl="0" eaLnBrk="0" fontAlgn="base" hangingPunct="0">
        <a:lnSpc>
          <a:spcPct val="90000"/>
        </a:lnSpc>
        <a:spcBef>
          <a:spcPct val="0"/>
        </a:spcBef>
        <a:spcAft>
          <a:spcPct val="0"/>
        </a:spcAft>
        <a:defRPr sz="3663" b="1">
          <a:solidFill>
            <a:schemeClr val="tx2"/>
          </a:solidFill>
          <a:latin typeface="Times New Roman" charset="0"/>
          <a:ea typeface="MS PGothic" panose="020B0600070205080204" pitchFamily="34" charset="-128"/>
          <a:cs typeface="ＭＳ Ｐゴシック" charset="-128"/>
        </a:defRPr>
      </a:lvl4pPr>
      <a:lvl5pPr algn="ctr" rtl="0" eaLnBrk="0" fontAlgn="base" hangingPunct="0">
        <a:lnSpc>
          <a:spcPct val="90000"/>
        </a:lnSpc>
        <a:spcBef>
          <a:spcPct val="0"/>
        </a:spcBef>
        <a:spcAft>
          <a:spcPct val="0"/>
        </a:spcAft>
        <a:defRPr sz="3663" b="1">
          <a:solidFill>
            <a:schemeClr val="tx2"/>
          </a:solidFill>
          <a:latin typeface="Times New Roman" charset="0"/>
          <a:ea typeface="MS PGothic" panose="020B0600070205080204" pitchFamily="34" charset="-128"/>
          <a:cs typeface="ＭＳ Ｐゴシック" charset="-128"/>
        </a:defRPr>
      </a:lvl5pPr>
      <a:lvl6pPr marL="465247" algn="ctr" rtl="0" eaLnBrk="0" fontAlgn="base" hangingPunct="0">
        <a:lnSpc>
          <a:spcPct val="90000"/>
        </a:lnSpc>
        <a:spcBef>
          <a:spcPct val="0"/>
        </a:spcBef>
        <a:spcAft>
          <a:spcPct val="0"/>
        </a:spcAft>
        <a:defRPr sz="3663" b="1">
          <a:solidFill>
            <a:schemeClr val="tx2"/>
          </a:solidFill>
          <a:latin typeface="Times New Roman" charset="0"/>
        </a:defRPr>
      </a:lvl6pPr>
      <a:lvl7pPr marL="930493" algn="ctr" rtl="0" eaLnBrk="0" fontAlgn="base" hangingPunct="0">
        <a:lnSpc>
          <a:spcPct val="90000"/>
        </a:lnSpc>
        <a:spcBef>
          <a:spcPct val="0"/>
        </a:spcBef>
        <a:spcAft>
          <a:spcPct val="0"/>
        </a:spcAft>
        <a:defRPr sz="3663" b="1">
          <a:solidFill>
            <a:schemeClr val="tx2"/>
          </a:solidFill>
          <a:latin typeface="Times New Roman" charset="0"/>
        </a:defRPr>
      </a:lvl7pPr>
      <a:lvl8pPr marL="1395740" algn="ctr" rtl="0" eaLnBrk="0" fontAlgn="base" hangingPunct="0">
        <a:lnSpc>
          <a:spcPct val="90000"/>
        </a:lnSpc>
        <a:spcBef>
          <a:spcPct val="0"/>
        </a:spcBef>
        <a:spcAft>
          <a:spcPct val="0"/>
        </a:spcAft>
        <a:defRPr sz="3663" b="1">
          <a:solidFill>
            <a:schemeClr val="tx2"/>
          </a:solidFill>
          <a:latin typeface="Times New Roman" charset="0"/>
        </a:defRPr>
      </a:lvl8pPr>
      <a:lvl9pPr marL="1860987" algn="ctr" rtl="0" eaLnBrk="0" fontAlgn="base" hangingPunct="0">
        <a:lnSpc>
          <a:spcPct val="90000"/>
        </a:lnSpc>
        <a:spcBef>
          <a:spcPct val="0"/>
        </a:spcBef>
        <a:spcAft>
          <a:spcPct val="0"/>
        </a:spcAft>
        <a:defRPr sz="3663" b="1">
          <a:solidFill>
            <a:schemeClr val="tx2"/>
          </a:solidFill>
          <a:latin typeface="Times New Roman" charset="0"/>
        </a:defRPr>
      </a:lvl9pPr>
    </p:titleStyle>
    <p:bodyStyle>
      <a:lvl1pPr marL="290779" indent="-290779" algn="l" rtl="0" eaLnBrk="0" fontAlgn="base" hangingPunct="0">
        <a:lnSpc>
          <a:spcPct val="90000"/>
        </a:lnSpc>
        <a:spcBef>
          <a:spcPct val="30000"/>
        </a:spcBef>
        <a:spcAft>
          <a:spcPct val="0"/>
        </a:spcAft>
        <a:defRPr sz="2442" b="1">
          <a:solidFill>
            <a:schemeClr val="tx1"/>
          </a:solidFill>
          <a:latin typeface="+mn-lt"/>
          <a:ea typeface="MS PGothic" panose="020B0600070205080204" pitchFamily="34" charset="-128"/>
          <a:cs typeface="ＭＳ Ｐゴシック" charset="-128"/>
        </a:defRPr>
      </a:lvl1pPr>
      <a:lvl2pPr marL="697870" indent="-232623" algn="l" rtl="0" eaLnBrk="0" fontAlgn="base" hangingPunct="0">
        <a:lnSpc>
          <a:spcPct val="90000"/>
        </a:lnSpc>
        <a:spcBef>
          <a:spcPct val="30000"/>
        </a:spcBef>
        <a:spcAft>
          <a:spcPct val="0"/>
        </a:spcAft>
        <a:defRPr b="1">
          <a:solidFill>
            <a:schemeClr val="tx1"/>
          </a:solidFill>
          <a:latin typeface="+mn-lt"/>
          <a:ea typeface="MS PGothic" panose="020B0600070205080204" pitchFamily="34" charset="-128"/>
        </a:defRPr>
      </a:lvl2pPr>
      <a:lvl3pPr marL="1163117" indent="-232623" algn="l" rtl="0" eaLnBrk="0" fontAlgn="base" hangingPunct="0">
        <a:lnSpc>
          <a:spcPct val="90000"/>
        </a:lnSpc>
        <a:spcBef>
          <a:spcPct val="30000"/>
        </a:spcBef>
        <a:spcAft>
          <a:spcPct val="0"/>
        </a:spcAft>
        <a:defRPr b="1">
          <a:solidFill>
            <a:schemeClr val="tx1"/>
          </a:solidFill>
          <a:latin typeface="+mn-lt"/>
          <a:ea typeface="MS PGothic" panose="020B0600070205080204" pitchFamily="34" charset="-128"/>
        </a:defRPr>
      </a:lvl3pPr>
      <a:lvl4pPr marL="1570208" indent="-174468" algn="l" rtl="0" eaLnBrk="0" fontAlgn="base" hangingPunct="0">
        <a:lnSpc>
          <a:spcPct val="90000"/>
        </a:lnSpc>
        <a:spcBef>
          <a:spcPct val="30000"/>
        </a:spcBef>
        <a:spcAft>
          <a:spcPct val="0"/>
        </a:spcAft>
        <a:defRPr sz="1425" b="1">
          <a:solidFill>
            <a:schemeClr val="tx1"/>
          </a:solidFill>
          <a:latin typeface="+mn-lt"/>
          <a:ea typeface="MS PGothic" panose="020B0600070205080204" pitchFamily="34" charset="-128"/>
        </a:defRPr>
      </a:lvl4pPr>
      <a:lvl5pPr marL="2035454" indent="-174468" algn="l" rtl="0" eaLnBrk="0" fontAlgn="base" hangingPunct="0">
        <a:lnSpc>
          <a:spcPct val="90000"/>
        </a:lnSpc>
        <a:spcBef>
          <a:spcPct val="30000"/>
        </a:spcBef>
        <a:spcAft>
          <a:spcPct val="0"/>
        </a:spcAft>
        <a:defRPr sz="1425" b="1">
          <a:solidFill>
            <a:schemeClr val="tx1"/>
          </a:solidFill>
          <a:latin typeface="+mn-lt"/>
          <a:ea typeface="MS PGothic" panose="020B0600070205080204" pitchFamily="34" charset="-128"/>
        </a:defRPr>
      </a:lvl5pPr>
      <a:lvl6pPr marL="2500701" indent="-174468" algn="l" rtl="0" eaLnBrk="0" fontAlgn="base" hangingPunct="0">
        <a:lnSpc>
          <a:spcPct val="90000"/>
        </a:lnSpc>
        <a:spcBef>
          <a:spcPct val="30000"/>
        </a:spcBef>
        <a:spcAft>
          <a:spcPct val="0"/>
        </a:spcAft>
        <a:defRPr sz="1425" b="1">
          <a:solidFill>
            <a:schemeClr val="tx1"/>
          </a:solidFill>
          <a:latin typeface="+mn-lt"/>
          <a:ea typeface="ＭＳ Ｐゴシック" charset="-128"/>
        </a:defRPr>
      </a:lvl6pPr>
      <a:lvl7pPr marL="2965948" indent="-174468" algn="l" rtl="0" eaLnBrk="0" fontAlgn="base" hangingPunct="0">
        <a:lnSpc>
          <a:spcPct val="90000"/>
        </a:lnSpc>
        <a:spcBef>
          <a:spcPct val="30000"/>
        </a:spcBef>
        <a:spcAft>
          <a:spcPct val="0"/>
        </a:spcAft>
        <a:defRPr sz="1425" b="1">
          <a:solidFill>
            <a:schemeClr val="tx1"/>
          </a:solidFill>
          <a:latin typeface="+mn-lt"/>
          <a:ea typeface="ＭＳ Ｐゴシック" charset="-128"/>
        </a:defRPr>
      </a:lvl7pPr>
      <a:lvl8pPr marL="3431195" indent="-174468" algn="l" rtl="0" eaLnBrk="0" fontAlgn="base" hangingPunct="0">
        <a:lnSpc>
          <a:spcPct val="90000"/>
        </a:lnSpc>
        <a:spcBef>
          <a:spcPct val="30000"/>
        </a:spcBef>
        <a:spcAft>
          <a:spcPct val="0"/>
        </a:spcAft>
        <a:defRPr sz="1425" b="1">
          <a:solidFill>
            <a:schemeClr val="tx1"/>
          </a:solidFill>
          <a:latin typeface="+mn-lt"/>
          <a:ea typeface="ＭＳ Ｐゴシック" charset="-128"/>
        </a:defRPr>
      </a:lvl8pPr>
      <a:lvl9pPr marL="3896441" indent="-174468" algn="l" rtl="0" eaLnBrk="0" fontAlgn="base" hangingPunct="0">
        <a:lnSpc>
          <a:spcPct val="90000"/>
        </a:lnSpc>
        <a:spcBef>
          <a:spcPct val="30000"/>
        </a:spcBef>
        <a:spcAft>
          <a:spcPct val="0"/>
        </a:spcAft>
        <a:defRPr sz="1425" b="1">
          <a:solidFill>
            <a:schemeClr val="tx1"/>
          </a:solidFill>
          <a:latin typeface="+mn-lt"/>
          <a:ea typeface="ＭＳ Ｐゴシック" charset="-128"/>
        </a:defRPr>
      </a:lvl9pPr>
    </p:bodyStyle>
    <p:otherStyle>
      <a:defPPr>
        <a:defRPr lang="en-US"/>
      </a:defPPr>
      <a:lvl1pPr marL="0" algn="l" defTabSz="465247" rtl="0" eaLnBrk="1" latinLnBrk="0" hangingPunct="1">
        <a:defRPr sz="1832" kern="1200">
          <a:solidFill>
            <a:schemeClr val="tx1"/>
          </a:solidFill>
          <a:latin typeface="+mn-lt"/>
          <a:ea typeface="+mn-ea"/>
          <a:cs typeface="+mn-cs"/>
        </a:defRPr>
      </a:lvl1pPr>
      <a:lvl2pPr marL="465247" algn="l" defTabSz="465247" rtl="0" eaLnBrk="1" latinLnBrk="0" hangingPunct="1">
        <a:defRPr sz="1832" kern="1200">
          <a:solidFill>
            <a:schemeClr val="tx1"/>
          </a:solidFill>
          <a:latin typeface="+mn-lt"/>
          <a:ea typeface="+mn-ea"/>
          <a:cs typeface="+mn-cs"/>
        </a:defRPr>
      </a:lvl2pPr>
      <a:lvl3pPr marL="930493" algn="l" defTabSz="465247" rtl="0" eaLnBrk="1" latinLnBrk="0" hangingPunct="1">
        <a:defRPr sz="1832" kern="1200">
          <a:solidFill>
            <a:schemeClr val="tx1"/>
          </a:solidFill>
          <a:latin typeface="+mn-lt"/>
          <a:ea typeface="+mn-ea"/>
          <a:cs typeface="+mn-cs"/>
        </a:defRPr>
      </a:lvl3pPr>
      <a:lvl4pPr marL="1395740" algn="l" defTabSz="465247" rtl="0" eaLnBrk="1" latinLnBrk="0" hangingPunct="1">
        <a:defRPr sz="1832" kern="1200">
          <a:solidFill>
            <a:schemeClr val="tx1"/>
          </a:solidFill>
          <a:latin typeface="+mn-lt"/>
          <a:ea typeface="+mn-ea"/>
          <a:cs typeface="+mn-cs"/>
        </a:defRPr>
      </a:lvl4pPr>
      <a:lvl5pPr marL="1860987" algn="l" defTabSz="465247" rtl="0" eaLnBrk="1" latinLnBrk="0" hangingPunct="1">
        <a:defRPr sz="1832" kern="1200">
          <a:solidFill>
            <a:schemeClr val="tx1"/>
          </a:solidFill>
          <a:latin typeface="+mn-lt"/>
          <a:ea typeface="+mn-ea"/>
          <a:cs typeface="+mn-cs"/>
        </a:defRPr>
      </a:lvl5pPr>
      <a:lvl6pPr marL="2326234" algn="l" defTabSz="465247" rtl="0" eaLnBrk="1" latinLnBrk="0" hangingPunct="1">
        <a:defRPr sz="1832" kern="1200">
          <a:solidFill>
            <a:schemeClr val="tx1"/>
          </a:solidFill>
          <a:latin typeface="+mn-lt"/>
          <a:ea typeface="+mn-ea"/>
          <a:cs typeface="+mn-cs"/>
        </a:defRPr>
      </a:lvl6pPr>
      <a:lvl7pPr marL="2791480" algn="l" defTabSz="465247" rtl="0" eaLnBrk="1" latinLnBrk="0" hangingPunct="1">
        <a:defRPr sz="1832" kern="1200">
          <a:solidFill>
            <a:schemeClr val="tx1"/>
          </a:solidFill>
          <a:latin typeface="+mn-lt"/>
          <a:ea typeface="+mn-ea"/>
          <a:cs typeface="+mn-cs"/>
        </a:defRPr>
      </a:lvl7pPr>
      <a:lvl8pPr marL="3256727" algn="l" defTabSz="465247" rtl="0" eaLnBrk="1" latinLnBrk="0" hangingPunct="1">
        <a:defRPr sz="1832" kern="1200">
          <a:solidFill>
            <a:schemeClr val="tx1"/>
          </a:solidFill>
          <a:latin typeface="+mn-lt"/>
          <a:ea typeface="+mn-ea"/>
          <a:cs typeface="+mn-cs"/>
        </a:defRPr>
      </a:lvl8pPr>
      <a:lvl9pPr marL="3721974" algn="l" defTabSz="465247" rtl="0" eaLnBrk="1" latinLnBrk="0" hangingPunct="1">
        <a:defRPr sz="183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atatracker.ietf.org/meeting/97/agenda/pce/"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hyperlink" Target="https://datatracker.ietf.org/wg/pce" TargetMode="External"/><Relationship Id="rId4" Type="http://schemas.openxmlformats.org/officeDocument/2006/relationships/hyperlink" Target="https://datatracker.ietf.org/meeting/97/materials.html/#pce"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rfc-editor.org/rfc/rfc5378.txt"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 Id="rId5" Type="http://schemas.openxmlformats.org/officeDocument/2006/relationships/hyperlink" Target="http://www.rfc-editor.org/rfc/rfc4879.txt" TargetMode="External"/><Relationship Id="rId4" Type="http://schemas.openxmlformats.org/officeDocument/2006/relationships/hyperlink" Target="http://www.rfc-editor.org/rfc/rfc3979.txt"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mailto:jvasseur@cisco.com"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hyperlink" Target="mailto:daniel@olddog.co.uk" TargetMode="External"/><Relationship Id="rId5" Type="http://schemas.openxmlformats.org/officeDocument/2006/relationships/hyperlink" Target="mailto:julien.meuric@orange.com" TargetMode="External"/><Relationship Id="rId4" Type="http://schemas.openxmlformats.org/officeDocument/2006/relationships/hyperlink" Target="mailto:jonathan.hardwick@metaswitch.com"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Subtitle 1"/>
          <p:cNvSpPr txBox="1">
            <a:spLocks noGrp="1"/>
          </p:cNvSpPr>
          <p:nvPr>
            <p:ph type="subTitle" idx="4294967295"/>
          </p:nvPr>
        </p:nvSpPr>
        <p:spPr>
          <a:xfrm>
            <a:off x="503999" y="301320"/>
            <a:ext cx="9071640" cy="6964184"/>
          </a:xfrm>
        </p:spPr>
        <p:txBody>
          <a:bodyPr anchor="ctr"/>
          <a:lstStyle/>
          <a:p>
            <a:pPr lvl="0" algn="ctr"/>
            <a:r>
              <a:rPr lang="en-US" sz="5400" dirty="0"/>
              <a:t>Path Computation Element</a:t>
            </a:r>
          </a:p>
          <a:p>
            <a:pPr lvl="0" algn="ctr"/>
            <a:r>
              <a:rPr lang="en-US" sz="5400" dirty="0" smtClean="0"/>
              <a:t>Working Group</a:t>
            </a:r>
            <a:endParaRPr lang="en-US" sz="5400" dirty="0"/>
          </a:p>
          <a:p>
            <a:pPr lvl="0" algn="ctr"/>
            <a:r>
              <a:rPr lang="en-US" dirty="0" smtClean="0"/>
              <a:t>IETF </a:t>
            </a:r>
            <a:r>
              <a:rPr lang="en-US" dirty="0" smtClean="0"/>
              <a:t>97</a:t>
            </a:r>
            <a:endParaRPr lang="en-US" dirty="0"/>
          </a:p>
          <a:p>
            <a:pPr lvl="0" algn="ctr"/>
            <a:r>
              <a:rPr lang="en-US" dirty="0" smtClean="0"/>
              <a:t>Seoul, South Korea</a:t>
            </a:r>
            <a:endParaRPr lang="en-US" dirty="0"/>
          </a:p>
          <a:p>
            <a:pPr lvl="0" algn="ctr"/>
            <a:endParaRPr lang="en-US" sz="2600" dirty="0" smtClean="0"/>
          </a:p>
          <a:p>
            <a:pPr lvl="0" algn="ctr"/>
            <a:endParaRPr lang="en-US" sz="2600" dirty="0" smtClean="0"/>
          </a:p>
          <a:p>
            <a:pPr lvl="0" algn="ctr"/>
            <a:r>
              <a:rPr lang="en-US" sz="2600" dirty="0"/>
              <a:t>Agenda: </a:t>
            </a:r>
            <a:r>
              <a:rPr lang="en-US" sz="2600" dirty="0">
                <a:hlinkClick r:id="rId3"/>
              </a:rPr>
              <a:t>https://</a:t>
            </a:r>
            <a:r>
              <a:rPr lang="en-US" sz="2600" dirty="0" smtClean="0">
                <a:hlinkClick r:id="rId3"/>
              </a:rPr>
              <a:t>datatracker.ietf.org/meeting/97/agenda/pce</a:t>
            </a:r>
            <a:r>
              <a:rPr lang="en-US" sz="2600" dirty="0" smtClean="0">
                <a:hlinkClick r:id="rId3"/>
              </a:rPr>
              <a:t>/</a:t>
            </a:r>
            <a:r>
              <a:rPr lang="en-US" sz="2600" dirty="0" smtClean="0"/>
              <a:t> </a:t>
            </a:r>
          </a:p>
          <a:p>
            <a:pPr lvl="0" algn="ctr"/>
            <a:r>
              <a:rPr lang="en-US" sz="2600" dirty="0" smtClean="0"/>
              <a:t>Slides</a:t>
            </a:r>
            <a:r>
              <a:rPr lang="en-US" sz="2600" dirty="0"/>
              <a:t>: </a:t>
            </a:r>
            <a:r>
              <a:rPr lang="en-US" sz="2600" dirty="0">
                <a:hlinkClick r:id="rId4"/>
              </a:rPr>
              <a:t>https://</a:t>
            </a:r>
            <a:r>
              <a:rPr lang="en-US" sz="2600" dirty="0" smtClean="0">
                <a:hlinkClick r:id="rId4"/>
              </a:rPr>
              <a:t>datatracker.ietf.org/meeting/97/materials.html</a:t>
            </a:r>
            <a:r>
              <a:rPr lang="en-US" sz="2600" dirty="0">
                <a:hlinkClick r:id="rId4"/>
              </a:rPr>
              <a:t>/#</a:t>
            </a:r>
            <a:r>
              <a:rPr lang="en-US" sz="2600" dirty="0" smtClean="0">
                <a:hlinkClick r:id="rId4"/>
              </a:rPr>
              <a:t>pce</a:t>
            </a:r>
            <a:r>
              <a:rPr lang="en-US" sz="2600" dirty="0" smtClean="0"/>
              <a:t> </a:t>
            </a:r>
          </a:p>
          <a:p>
            <a:pPr lvl="0" algn="ctr"/>
            <a:r>
              <a:rPr lang="en-US" sz="2600" dirty="0" smtClean="0"/>
              <a:t>Drafts</a:t>
            </a:r>
            <a:r>
              <a:rPr lang="en-US" sz="2600" dirty="0"/>
              <a:t>: </a:t>
            </a:r>
            <a:r>
              <a:rPr lang="en-US" sz="2600" dirty="0">
                <a:hlinkClick r:id="rId5"/>
              </a:rPr>
              <a:t>https://</a:t>
            </a:r>
            <a:r>
              <a:rPr lang="en-US" sz="2600" dirty="0" smtClean="0">
                <a:hlinkClick r:id="rId5"/>
              </a:rPr>
              <a:t>datatracker.ietf.org/wg/pce</a:t>
            </a:r>
            <a:endParaRPr lang="en-US" sz="26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lstStyle/>
          <a:p>
            <a:pPr lvl="0"/>
            <a:r>
              <a:rPr lang="en-US" dirty="0" smtClean="0"/>
              <a:t>Post WG last-call drafts </a:t>
            </a:r>
            <a:r>
              <a:rPr lang="en-US" dirty="0" smtClean="0"/>
              <a:t>(2 </a:t>
            </a:r>
            <a:r>
              <a:rPr lang="en-US" dirty="0" smtClean="0"/>
              <a:t>of </a:t>
            </a:r>
            <a:r>
              <a:rPr lang="en-US" dirty="0" smtClean="0"/>
              <a:t>3)</a:t>
            </a:r>
            <a:endParaRPr lang="en-US" dirty="0"/>
          </a:p>
        </p:txBody>
      </p:sp>
      <p:sp>
        <p:nvSpPr>
          <p:cNvPr id="3" name="Text Placeholder 2"/>
          <p:cNvSpPr txBox="1">
            <a:spLocks noGrp="1"/>
          </p:cNvSpPr>
          <p:nvPr>
            <p:ph type="body" idx="4294967295"/>
          </p:nvPr>
        </p:nvSpPr>
        <p:spPr>
          <a:xfrm>
            <a:off x="503999" y="1512000"/>
            <a:ext cx="9288000" cy="5616000"/>
          </a:xfrm>
        </p:spPr>
        <p:txBody>
          <a:bodyPr/>
          <a:lstStyle/>
          <a:p>
            <a:pPr lvl="0">
              <a:buSzPct val="45000"/>
            </a:pPr>
            <a:endParaRPr lang="en-US" sz="2200" dirty="0" smtClean="0">
              <a:latin typeface="Liberation Sans" pitchFamily="18"/>
            </a:endParaRPr>
          </a:p>
          <a:p>
            <a:pPr lvl="0">
              <a:buSzPct val="45000"/>
            </a:pPr>
            <a:endParaRPr lang="en-US" sz="2200" dirty="0"/>
          </a:p>
          <a:p>
            <a:pPr lvl="0">
              <a:buSzPct val="45000"/>
            </a:pPr>
            <a:endParaRPr lang="en-US" sz="2200" dirty="0">
              <a:latin typeface="Liberation Sans" pitchFamily="18"/>
            </a:endParaRPr>
          </a:p>
        </p:txBody>
      </p:sp>
      <p:sp>
        <p:nvSpPr>
          <p:cNvPr id="7" name="Text Placeholder 2"/>
          <p:cNvSpPr txBox="1">
            <a:spLocks/>
          </p:cNvSpPr>
          <p:nvPr/>
        </p:nvSpPr>
        <p:spPr>
          <a:xfrm>
            <a:off x="503999" y="1769040"/>
            <a:ext cx="8870040" cy="4998960"/>
          </a:xfrm>
          <a:prstGeom prst="rect">
            <a:avLst/>
          </a:prstGeom>
          <a:noFill/>
          <a:ln>
            <a:noFill/>
          </a:ln>
        </p:spPr>
        <p:txBody>
          <a:bodyPr lIns="0" tIns="0" rIns="0" bIns="0">
            <a:noAutofit/>
          </a:bodyPr>
          <a:lstStyle>
            <a:lvl1pPr marL="0" marR="0" indent="0" rtl="0" hangingPunct="0">
              <a:spcBef>
                <a:spcPts val="0"/>
              </a:spcBef>
              <a:spcAft>
                <a:spcPts val="1414"/>
              </a:spcAft>
              <a:tabLst/>
              <a:defRPr lang="en-US" sz="3200" b="0" i="0" u="none" strike="noStrike" kern="1200">
                <a:ln>
                  <a:noFill/>
                </a:ln>
                <a:latin typeface="Liberation Sans" pitchFamily="18"/>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SzPct val="75000"/>
              <a:buFont typeface="Arial" panose="020B0604020202020204" pitchFamily="34" charset="0"/>
              <a:buChar char="•"/>
            </a:pPr>
            <a:r>
              <a:rPr lang="en-GB" dirty="0" smtClean="0">
                <a:solidFill>
                  <a:sysClr val="windowText" lastClr="000000"/>
                </a:solidFill>
                <a:latin typeface="Liberation Sans"/>
              </a:rPr>
              <a:t>draft-</a:t>
            </a:r>
            <a:r>
              <a:rPr lang="en-GB" dirty="0" err="1" smtClean="0">
                <a:solidFill>
                  <a:sysClr val="windowText" lastClr="000000"/>
                </a:solidFill>
                <a:latin typeface="Liberation Sans"/>
              </a:rPr>
              <a:t>ietf</a:t>
            </a:r>
            <a:r>
              <a:rPr lang="en-GB" dirty="0" smtClean="0">
                <a:solidFill>
                  <a:sysClr val="windowText" lastClr="000000"/>
                </a:solidFill>
                <a:latin typeface="Liberation Sans"/>
              </a:rPr>
              <a:t>-</a:t>
            </a:r>
            <a:r>
              <a:rPr lang="en-GB" dirty="0" err="1" smtClean="0">
                <a:solidFill>
                  <a:sysClr val="windowText" lastClr="000000"/>
                </a:solidFill>
                <a:latin typeface="Liberation Sans"/>
              </a:rPr>
              <a:t>pce-stateful-pce</a:t>
            </a:r>
            <a:endParaRPr lang="en-GB" dirty="0" smtClean="0">
              <a:solidFill>
                <a:sysClr val="windowText" lastClr="000000"/>
              </a:solidFill>
              <a:latin typeface="Liberation Sans"/>
            </a:endParaRPr>
          </a:p>
          <a:p>
            <a:pPr marL="1143000" lvl="1" indent="-457200">
              <a:buSzPct val="75000"/>
            </a:pPr>
            <a:r>
              <a:rPr lang="en-GB" sz="2800" dirty="0" smtClean="0">
                <a:solidFill>
                  <a:sysClr val="windowText" lastClr="000000"/>
                </a:solidFill>
                <a:latin typeface="Liberation Sans"/>
              </a:rPr>
              <a:t>Pending some further mark-ups – status?</a:t>
            </a:r>
          </a:p>
          <a:p>
            <a:pPr marL="1143000" lvl="1" indent="-457200">
              <a:buSzPct val="75000"/>
            </a:pPr>
            <a:endParaRPr lang="en-GB" dirty="0" smtClean="0">
              <a:solidFill>
                <a:sysClr val="windowText" lastClr="000000"/>
              </a:solidFill>
              <a:latin typeface="Liberation Sans"/>
            </a:endParaRPr>
          </a:p>
          <a:p>
            <a:pPr marL="457200" indent="-457200">
              <a:buSzPct val="75000"/>
              <a:buFont typeface="Arial" panose="020B0604020202020204" pitchFamily="34" charset="0"/>
              <a:buChar char="•"/>
            </a:pPr>
            <a:r>
              <a:rPr lang="en-GB" dirty="0">
                <a:solidFill>
                  <a:sysClr val="windowText" lastClr="000000"/>
                </a:solidFill>
                <a:latin typeface="Liberation Sans"/>
              </a:rPr>
              <a:t>d</a:t>
            </a:r>
            <a:r>
              <a:rPr lang="en-GB" dirty="0" smtClean="0">
                <a:solidFill>
                  <a:sysClr val="windowText" lastClr="000000"/>
                </a:solidFill>
                <a:latin typeface="Liberation Sans"/>
              </a:rPr>
              <a:t>raft-</a:t>
            </a:r>
            <a:r>
              <a:rPr lang="en-GB" dirty="0" err="1" smtClean="0">
                <a:solidFill>
                  <a:sysClr val="windowText" lastClr="000000"/>
                </a:solidFill>
                <a:latin typeface="Liberation Sans"/>
              </a:rPr>
              <a:t>ietf</a:t>
            </a:r>
            <a:r>
              <a:rPr lang="en-GB" dirty="0" smtClean="0">
                <a:solidFill>
                  <a:sysClr val="windowText" lastClr="000000"/>
                </a:solidFill>
                <a:latin typeface="Liberation Sans"/>
              </a:rPr>
              <a:t>-</a:t>
            </a:r>
            <a:r>
              <a:rPr lang="en-GB" dirty="0" err="1" smtClean="0">
                <a:solidFill>
                  <a:sysClr val="windowText" lastClr="000000"/>
                </a:solidFill>
                <a:latin typeface="Liberation Sans"/>
              </a:rPr>
              <a:t>pce</a:t>
            </a:r>
            <a:r>
              <a:rPr lang="en-GB" dirty="0" smtClean="0">
                <a:solidFill>
                  <a:sysClr val="windowText" lastClr="000000"/>
                </a:solidFill>
                <a:latin typeface="Liberation Sans"/>
              </a:rPr>
              <a:t>-</a:t>
            </a:r>
            <a:r>
              <a:rPr lang="en-GB" dirty="0" err="1" smtClean="0">
                <a:solidFill>
                  <a:sysClr val="windowText" lastClr="000000"/>
                </a:solidFill>
                <a:latin typeface="Liberation Sans"/>
              </a:rPr>
              <a:t>pce</a:t>
            </a:r>
            <a:r>
              <a:rPr lang="en-GB" dirty="0" smtClean="0">
                <a:solidFill>
                  <a:sysClr val="windowText" lastClr="000000"/>
                </a:solidFill>
                <a:latin typeface="Liberation Sans"/>
              </a:rPr>
              <a:t>-initiated-</a:t>
            </a:r>
            <a:r>
              <a:rPr lang="en-GB" dirty="0" err="1" smtClean="0">
                <a:solidFill>
                  <a:sysClr val="windowText" lastClr="000000"/>
                </a:solidFill>
                <a:latin typeface="Liberation Sans"/>
              </a:rPr>
              <a:t>lsp</a:t>
            </a:r>
            <a:endParaRPr lang="en-GB" dirty="0" smtClean="0">
              <a:solidFill>
                <a:sysClr val="windowText" lastClr="000000"/>
              </a:solidFill>
              <a:latin typeface="Liberation Sans"/>
            </a:endParaRPr>
          </a:p>
          <a:p>
            <a:pPr marL="1143000" lvl="1" indent="-457200">
              <a:buSzPct val="75000"/>
            </a:pPr>
            <a:r>
              <a:rPr lang="en-GB" sz="2800" dirty="0" smtClean="0">
                <a:solidFill>
                  <a:sysClr val="windowText" lastClr="000000"/>
                </a:solidFill>
                <a:latin typeface="Liberation Sans"/>
              </a:rPr>
              <a:t>Appears stable – waiting for base </a:t>
            </a:r>
            <a:r>
              <a:rPr lang="en-GB" sz="2800" dirty="0" err="1" smtClean="0">
                <a:solidFill>
                  <a:sysClr val="windowText" lastClr="000000"/>
                </a:solidFill>
                <a:latin typeface="Liberation Sans"/>
              </a:rPr>
              <a:t>stateful</a:t>
            </a:r>
            <a:r>
              <a:rPr lang="en-GB" sz="2800" dirty="0" smtClean="0">
                <a:solidFill>
                  <a:sysClr val="windowText" lastClr="000000"/>
                </a:solidFill>
                <a:latin typeface="Liberation Sans"/>
              </a:rPr>
              <a:t> draft</a:t>
            </a:r>
            <a:endParaRPr lang="en-GB" sz="2800" dirty="0">
              <a:solidFill>
                <a:sysClr val="windowText" lastClr="000000"/>
              </a:solidFill>
              <a:latin typeface="Liberation Sans"/>
            </a:endParaRPr>
          </a:p>
          <a:p>
            <a:pPr marL="1143000" lvl="1" indent="-457200">
              <a:buSzPct val="75000"/>
            </a:pPr>
            <a:endParaRPr lang="en-GB" dirty="0" smtClean="0">
              <a:solidFill>
                <a:sysClr val="windowText" lastClr="000000"/>
              </a:solidFill>
              <a:latin typeface="Liberation Sans"/>
            </a:endParaRPr>
          </a:p>
          <a:p>
            <a:pPr marL="457200" indent="-457200">
              <a:buSzPct val="75000"/>
              <a:buFont typeface="Arial" panose="020B0604020202020204" pitchFamily="34" charset="0"/>
              <a:buChar char="•"/>
            </a:pPr>
            <a:r>
              <a:rPr lang="en-GB" dirty="0" smtClean="0">
                <a:solidFill>
                  <a:sysClr val="windowText" lastClr="000000"/>
                </a:solidFill>
                <a:latin typeface="Liberation Sans"/>
              </a:rPr>
              <a:t>draft-</a:t>
            </a:r>
            <a:r>
              <a:rPr lang="en-GB" dirty="0" err="1" smtClean="0">
                <a:solidFill>
                  <a:sysClr val="windowText" lastClr="000000"/>
                </a:solidFill>
                <a:latin typeface="Liberation Sans"/>
              </a:rPr>
              <a:t>ietf</a:t>
            </a:r>
            <a:r>
              <a:rPr lang="en-GB" dirty="0" smtClean="0">
                <a:solidFill>
                  <a:sysClr val="windowText" lastClr="000000"/>
                </a:solidFill>
                <a:latin typeface="Liberation Sans"/>
              </a:rPr>
              <a:t>-</a:t>
            </a:r>
            <a:r>
              <a:rPr lang="en-GB" dirty="0" err="1" smtClean="0">
                <a:solidFill>
                  <a:sysClr val="windowText" lastClr="000000"/>
                </a:solidFill>
                <a:latin typeface="Liberation Sans"/>
              </a:rPr>
              <a:t>pce</a:t>
            </a:r>
            <a:r>
              <a:rPr lang="en-GB" dirty="0" smtClean="0">
                <a:solidFill>
                  <a:sysClr val="windowText" lastClr="000000"/>
                </a:solidFill>
                <a:latin typeface="Liberation Sans"/>
              </a:rPr>
              <a:t>-</a:t>
            </a:r>
            <a:r>
              <a:rPr lang="en-GB" dirty="0" err="1" smtClean="0">
                <a:solidFill>
                  <a:sysClr val="windowText" lastClr="000000"/>
                </a:solidFill>
                <a:latin typeface="Liberation Sans"/>
              </a:rPr>
              <a:t>stateful</a:t>
            </a:r>
            <a:r>
              <a:rPr lang="en-GB" dirty="0" smtClean="0">
                <a:solidFill>
                  <a:sysClr val="windowText" lastClr="000000"/>
                </a:solidFill>
                <a:latin typeface="Liberation Sans"/>
              </a:rPr>
              <a:t>-sync-optimizations</a:t>
            </a:r>
            <a:endParaRPr lang="en-GB" dirty="0" smtClean="0">
              <a:solidFill>
                <a:sysClr val="windowText" lastClr="000000"/>
              </a:solidFill>
            </a:endParaRPr>
          </a:p>
          <a:p>
            <a:pPr marL="1143000" lvl="1" indent="-457200">
              <a:buSzPct val="75000"/>
            </a:pPr>
            <a:r>
              <a:rPr lang="en-GB" sz="2800" dirty="0">
                <a:solidFill>
                  <a:sysClr val="windowText" lastClr="000000"/>
                </a:solidFill>
                <a:latin typeface="Liberation Sans"/>
              </a:rPr>
              <a:t>Ready to advance to IESG</a:t>
            </a:r>
            <a:endParaRPr lang="en-GB" sz="2800" dirty="0" smtClean="0">
              <a:solidFill>
                <a:sysClr val="windowText" lastClr="000000"/>
              </a:solidFill>
              <a:latin typeface="Liberation Sans"/>
            </a:endParaRPr>
          </a:p>
          <a:p>
            <a:pPr marL="1143000" lvl="1" indent="-457200">
              <a:buSzPct val="75000"/>
            </a:pPr>
            <a:r>
              <a:rPr lang="en-GB" sz="2800" dirty="0" smtClean="0">
                <a:solidFill>
                  <a:sysClr val="windowText" lastClr="000000"/>
                </a:solidFill>
                <a:latin typeface="Liberation Sans"/>
              </a:rPr>
              <a:t>Waiting for base </a:t>
            </a:r>
            <a:r>
              <a:rPr lang="en-GB" sz="2800" dirty="0" err="1" smtClean="0">
                <a:solidFill>
                  <a:sysClr val="windowText" lastClr="000000"/>
                </a:solidFill>
                <a:latin typeface="Liberation Sans"/>
              </a:rPr>
              <a:t>stateful</a:t>
            </a:r>
            <a:r>
              <a:rPr lang="en-GB" sz="2800" dirty="0" smtClean="0">
                <a:solidFill>
                  <a:sysClr val="windowText" lastClr="000000"/>
                </a:solidFill>
                <a:latin typeface="Liberation Sans"/>
              </a:rPr>
              <a:t> </a:t>
            </a:r>
            <a:r>
              <a:rPr lang="en-GB" sz="2800" dirty="0" smtClean="0">
                <a:solidFill>
                  <a:sysClr val="windowText" lastClr="000000"/>
                </a:solidFill>
                <a:latin typeface="Liberation Sans"/>
              </a:rPr>
              <a:t>draft</a:t>
            </a:r>
            <a:endParaRPr lang="en-GB" sz="2800" dirty="0" smtClean="0">
              <a:solidFill>
                <a:sysClr val="windowText" lastClr="000000"/>
              </a:solidFill>
              <a:latin typeface="Liberation Sans"/>
            </a:endParaRPr>
          </a:p>
        </p:txBody>
      </p:sp>
    </p:spTree>
    <p:extLst>
      <p:ext uri="{BB962C8B-B14F-4D97-AF65-F5344CB8AC3E}">
        <p14:creationId xmlns:p14="http://schemas.microsoft.com/office/powerpoint/2010/main" val="34207513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lstStyle/>
          <a:p>
            <a:pPr lvl="0"/>
            <a:r>
              <a:rPr lang="en-US" dirty="0" smtClean="0"/>
              <a:t>Post WG last-call drafts </a:t>
            </a:r>
            <a:r>
              <a:rPr lang="en-US" dirty="0" smtClean="0"/>
              <a:t>(</a:t>
            </a:r>
            <a:r>
              <a:rPr lang="en-US" dirty="0" smtClean="0"/>
              <a:t>3 </a:t>
            </a:r>
            <a:r>
              <a:rPr lang="en-US" dirty="0" smtClean="0"/>
              <a:t>of </a:t>
            </a:r>
            <a:r>
              <a:rPr lang="en-US" dirty="0"/>
              <a:t>3</a:t>
            </a:r>
            <a:r>
              <a:rPr lang="en-US" dirty="0" smtClean="0"/>
              <a:t>)</a:t>
            </a:r>
            <a:endParaRPr lang="en-US" dirty="0"/>
          </a:p>
        </p:txBody>
      </p:sp>
      <p:sp>
        <p:nvSpPr>
          <p:cNvPr id="3" name="Text Placeholder 2"/>
          <p:cNvSpPr txBox="1">
            <a:spLocks noGrp="1"/>
          </p:cNvSpPr>
          <p:nvPr>
            <p:ph type="body" idx="4294967295"/>
          </p:nvPr>
        </p:nvSpPr>
        <p:spPr>
          <a:xfrm>
            <a:off x="503999" y="1512000"/>
            <a:ext cx="9288000" cy="5616000"/>
          </a:xfrm>
        </p:spPr>
        <p:txBody>
          <a:bodyPr/>
          <a:lstStyle/>
          <a:p>
            <a:pPr lvl="0">
              <a:buSzPct val="45000"/>
            </a:pPr>
            <a:endParaRPr lang="en-US" sz="2200" dirty="0" smtClean="0">
              <a:latin typeface="Liberation Sans" pitchFamily="18"/>
            </a:endParaRPr>
          </a:p>
          <a:p>
            <a:pPr lvl="0">
              <a:buSzPct val="45000"/>
            </a:pPr>
            <a:endParaRPr lang="en-US" sz="2200" dirty="0"/>
          </a:p>
          <a:p>
            <a:pPr lvl="0">
              <a:buSzPct val="45000"/>
            </a:pPr>
            <a:endParaRPr lang="en-US" sz="2200" dirty="0">
              <a:latin typeface="Liberation Sans" pitchFamily="18"/>
            </a:endParaRPr>
          </a:p>
        </p:txBody>
      </p:sp>
      <p:sp>
        <p:nvSpPr>
          <p:cNvPr id="7" name="Text Placeholder 2"/>
          <p:cNvSpPr txBox="1">
            <a:spLocks/>
          </p:cNvSpPr>
          <p:nvPr/>
        </p:nvSpPr>
        <p:spPr>
          <a:xfrm>
            <a:off x="503999" y="1818734"/>
            <a:ext cx="8870040" cy="4998960"/>
          </a:xfrm>
          <a:prstGeom prst="rect">
            <a:avLst/>
          </a:prstGeom>
          <a:noFill/>
          <a:ln>
            <a:noFill/>
          </a:ln>
        </p:spPr>
        <p:txBody>
          <a:bodyPr lIns="0" tIns="0" rIns="0" bIns="0">
            <a:noAutofit/>
          </a:bodyPr>
          <a:lstStyle>
            <a:lvl1pPr marL="0" marR="0" indent="0" rtl="0" hangingPunct="0">
              <a:spcBef>
                <a:spcPts val="0"/>
              </a:spcBef>
              <a:spcAft>
                <a:spcPts val="1414"/>
              </a:spcAft>
              <a:tabLst/>
              <a:defRPr lang="en-US" sz="3200" b="0" i="0" u="none" strike="noStrike" kern="1200">
                <a:ln>
                  <a:noFill/>
                </a:ln>
                <a:latin typeface="Liberation Sans" pitchFamily="18"/>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SzPct val="75000"/>
              <a:buFont typeface="Arial" panose="020B0604020202020204" pitchFamily="34" charset="0"/>
              <a:buChar char="•"/>
            </a:pPr>
            <a:r>
              <a:rPr lang="en-GB" dirty="0" smtClean="0">
                <a:solidFill>
                  <a:sysClr val="windowText" lastClr="000000"/>
                </a:solidFill>
              </a:rPr>
              <a:t>draft-</a:t>
            </a:r>
            <a:r>
              <a:rPr lang="en-GB" dirty="0" err="1" smtClean="0">
                <a:solidFill>
                  <a:sysClr val="windowText" lastClr="000000"/>
                </a:solidFill>
              </a:rPr>
              <a:t>ietf</a:t>
            </a:r>
            <a:r>
              <a:rPr lang="en-GB" dirty="0" smtClean="0">
                <a:solidFill>
                  <a:sysClr val="windowText" lastClr="000000"/>
                </a:solidFill>
              </a:rPr>
              <a:t>-</a:t>
            </a:r>
            <a:r>
              <a:rPr lang="en-GB" dirty="0" err="1" smtClean="0">
                <a:solidFill>
                  <a:sysClr val="windowText" lastClr="000000"/>
                </a:solidFill>
              </a:rPr>
              <a:t>pce-pceps</a:t>
            </a:r>
            <a:endParaRPr lang="en-GB" dirty="0">
              <a:solidFill>
                <a:sysClr val="windowText" lastClr="000000"/>
              </a:solidFill>
            </a:endParaRPr>
          </a:p>
          <a:p>
            <a:pPr marL="1143000" lvl="1" indent="-457200">
              <a:buSzPct val="75000"/>
            </a:pPr>
            <a:r>
              <a:rPr lang="en-GB" sz="2800" dirty="0" smtClean="0">
                <a:solidFill>
                  <a:sysClr val="windowText" lastClr="000000"/>
                </a:solidFill>
                <a:latin typeface="Liberation Sans"/>
              </a:rPr>
              <a:t>Pending shepherd review</a:t>
            </a:r>
          </a:p>
          <a:p>
            <a:pPr marL="1143000" lvl="1" indent="-457200">
              <a:buSzPct val="75000"/>
            </a:pPr>
            <a:r>
              <a:rPr lang="en-GB" sz="2800" dirty="0" smtClean="0">
                <a:solidFill>
                  <a:sysClr val="windowText" lastClr="000000"/>
                </a:solidFill>
                <a:latin typeface="Liberation Sans"/>
              </a:rPr>
              <a:t>Security directorate review done</a:t>
            </a:r>
          </a:p>
          <a:p>
            <a:pPr marL="1143000" lvl="1" indent="-457200">
              <a:buSzPct val="75000"/>
            </a:pPr>
            <a:endParaRPr lang="en-GB" sz="2800" dirty="0" smtClean="0">
              <a:solidFill>
                <a:sysClr val="windowText" lastClr="000000"/>
              </a:solidFill>
              <a:latin typeface="Liberation Sans"/>
            </a:endParaRPr>
          </a:p>
          <a:p>
            <a:pPr marL="457200" indent="-457200">
              <a:buSzPct val="75000"/>
              <a:buFont typeface="Arial" panose="020B0604020202020204" pitchFamily="34" charset="0"/>
              <a:buChar char="•"/>
            </a:pPr>
            <a:r>
              <a:rPr lang="en-GB" dirty="0">
                <a:solidFill>
                  <a:sysClr val="windowText" lastClr="000000"/>
                </a:solidFill>
                <a:latin typeface="Liberation Sans"/>
              </a:rPr>
              <a:t>draft-</a:t>
            </a:r>
            <a:r>
              <a:rPr lang="en-GB" dirty="0" err="1">
                <a:solidFill>
                  <a:sysClr val="windowText" lastClr="000000"/>
                </a:solidFill>
                <a:latin typeface="Liberation Sans"/>
              </a:rPr>
              <a:t>ietf</a:t>
            </a:r>
            <a:r>
              <a:rPr lang="en-GB" dirty="0">
                <a:solidFill>
                  <a:sysClr val="windowText" lastClr="000000"/>
                </a:solidFill>
                <a:latin typeface="Liberation Sans"/>
              </a:rPr>
              <a:t>-</a:t>
            </a:r>
            <a:r>
              <a:rPr lang="en-GB" dirty="0" err="1">
                <a:solidFill>
                  <a:sysClr val="windowText" lastClr="000000"/>
                </a:solidFill>
                <a:latin typeface="Liberation Sans"/>
              </a:rPr>
              <a:t>pce</a:t>
            </a:r>
            <a:r>
              <a:rPr lang="en-GB" dirty="0">
                <a:solidFill>
                  <a:sysClr val="windowText" lastClr="000000"/>
                </a:solidFill>
                <a:latin typeface="Liberation Sans"/>
              </a:rPr>
              <a:t>-</a:t>
            </a:r>
            <a:r>
              <a:rPr lang="en-GB" dirty="0" err="1">
                <a:solidFill>
                  <a:sysClr val="windowText" lastClr="000000"/>
                </a:solidFill>
                <a:latin typeface="Liberation Sans"/>
              </a:rPr>
              <a:t>gmpls</a:t>
            </a:r>
            <a:r>
              <a:rPr lang="en-GB" dirty="0">
                <a:solidFill>
                  <a:sysClr val="windowText" lastClr="000000"/>
                </a:solidFill>
                <a:latin typeface="Liberation Sans"/>
              </a:rPr>
              <a:t>-</a:t>
            </a:r>
            <a:r>
              <a:rPr lang="en-GB" dirty="0" err="1">
                <a:solidFill>
                  <a:sysClr val="windowText" lastClr="000000"/>
                </a:solidFill>
                <a:latin typeface="Liberation Sans"/>
              </a:rPr>
              <a:t>pcep</a:t>
            </a:r>
            <a:r>
              <a:rPr lang="en-GB" dirty="0">
                <a:solidFill>
                  <a:sysClr val="windowText" lastClr="000000"/>
                </a:solidFill>
                <a:latin typeface="Liberation Sans"/>
              </a:rPr>
              <a:t>-extensions</a:t>
            </a:r>
            <a:endParaRPr lang="en-GB" dirty="0">
              <a:solidFill>
                <a:sysClr val="windowText" lastClr="000000"/>
              </a:solidFill>
            </a:endParaRPr>
          </a:p>
          <a:p>
            <a:pPr marL="1143000" lvl="1" indent="-457200">
              <a:buSzPct val="75000"/>
            </a:pPr>
            <a:r>
              <a:rPr lang="en-GB" sz="2800" dirty="0">
                <a:solidFill>
                  <a:sysClr val="windowText" lastClr="000000"/>
                </a:solidFill>
                <a:latin typeface="Liberation Sans"/>
              </a:rPr>
              <a:t>Pending shepherd </a:t>
            </a:r>
            <a:r>
              <a:rPr lang="en-GB" sz="2800" dirty="0" smtClean="0">
                <a:solidFill>
                  <a:sysClr val="windowText" lastClr="000000"/>
                </a:solidFill>
                <a:latin typeface="Liberation Sans"/>
              </a:rPr>
              <a:t>review</a:t>
            </a:r>
          </a:p>
          <a:p>
            <a:pPr marL="1143000" lvl="1" indent="-457200">
              <a:buSzPct val="75000"/>
            </a:pPr>
            <a:r>
              <a:rPr lang="en-GB" sz="2800" dirty="0" smtClean="0">
                <a:solidFill>
                  <a:sysClr val="windowText" lastClr="000000"/>
                </a:solidFill>
                <a:latin typeface="Liberation Sans"/>
              </a:rPr>
              <a:t>Expired 19 April 2016</a:t>
            </a:r>
            <a:endParaRPr lang="en-GB" sz="2800" dirty="0">
              <a:solidFill>
                <a:sysClr val="windowText" lastClr="000000"/>
              </a:solidFill>
              <a:latin typeface="Liberation Sans"/>
            </a:endParaRPr>
          </a:p>
        </p:txBody>
      </p:sp>
    </p:spTree>
    <p:extLst>
      <p:ext uri="{BB962C8B-B14F-4D97-AF65-F5344CB8AC3E}">
        <p14:creationId xmlns:p14="http://schemas.microsoft.com/office/powerpoint/2010/main" val="39399394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lstStyle/>
          <a:p>
            <a:pPr lvl="0"/>
            <a:r>
              <a:rPr lang="en-US" dirty="0" smtClean="0"/>
              <a:t>WG drafts in queue for last call</a:t>
            </a:r>
            <a:endParaRPr lang="en-US" dirty="0"/>
          </a:p>
        </p:txBody>
      </p:sp>
      <p:sp>
        <p:nvSpPr>
          <p:cNvPr id="3" name="Text Placeholder 2"/>
          <p:cNvSpPr txBox="1">
            <a:spLocks noGrp="1"/>
          </p:cNvSpPr>
          <p:nvPr>
            <p:ph type="body" idx="4294967295"/>
          </p:nvPr>
        </p:nvSpPr>
        <p:spPr>
          <a:xfrm>
            <a:off x="503999" y="1512000"/>
            <a:ext cx="9288000" cy="5616000"/>
          </a:xfrm>
        </p:spPr>
        <p:txBody>
          <a:bodyPr/>
          <a:lstStyle/>
          <a:p>
            <a:pPr lvl="0">
              <a:buSzPct val="45000"/>
            </a:pPr>
            <a:endParaRPr lang="en-US" sz="2200" dirty="0" smtClean="0">
              <a:latin typeface="Liberation Sans" pitchFamily="18"/>
            </a:endParaRPr>
          </a:p>
          <a:p>
            <a:pPr lvl="0">
              <a:buSzPct val="45000"/>
            </a:pPr>
            <a:endParaRPr lang="en-US" sz="2200" dirty="0"/>
          </a:p>
          <a:p>
            <a:pPr lvl="0">
              <a:buSzPct val="45000"/>
            </a:pPr>
            <a:endParaRPr lang="en-US" sz="2200" dirty="0">
              <a:latin typeface="Liberation Sans" pitchFamily="18"/>
            </a:endParaRPr>
          </a:p>
        </p:txBody>
      </p:sp>
      <p:sp>
        <p:nvSpPr>
          <p:cNvPr id="7" name="Text Placeholder 2"/>
          <p:cNvSpPr txBox="1">
            <a:spLocks/>
          </p:cNvSpPr>
          <p:nvPr/>
        </p:nvSpPr>
        <p:spPr>
          <a:xfrm>
            <a:off x="503999" y="1818737"/>
            <a:ext cx="8870040" cy="4998960"/>
          </a:xfrm>
          <a:prstGeom prst="rect">
            <a:avLst/>
          </a:prstGeom>
          <a:noFill/>
          <a:ln>
            <a:noFill/>
          </a:ln>
        </p:spPr>
        <p:txBody>
          <a:bodyPr lIns="0" tIns="0" rIns="0" bIns="0">
            <a:noAutofit/>
          </a:bodyPr>
          <a:lstStyle>
            <a:lvl1pPr marL="0" marR="0" indent="0" rtl="0" hangingPunct="0">
              <a:spcBef>
                <a:spcPts val="0"/>
              </a:spcBef>
              <a:spcAft>
                <a:spcPts val="1414"/>
              </a:spcAft>
              <a:tabLst/>
              <a:defRPr lang="en-US" sz="3200" b="0" i="0" u="none" strike="noStrike" kern="1200">
                <a:ln>
                  <a:noFill/>
                </a:ln>
                <a:latin typeface="Liberation Sans" pitchFamily="18"/>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1500" indent="-571500">
              <a:buSzPct val="75000"/>
              <a:buFont typeface="Arial" panose="020B0604020202020204" pitchFamily="34" charset="0"/>
              <a:buChar char="•"/>
            </a:pPr>
            <a:r>
              <a:rPr lang="en-GB" sz="3600" dirty="0" smtClean="0">
                <a:solidFill>
                  <a:sysClr val="windowText" lastClr="000000"/>
                </a:solidFill>
                <a:latin typeface="Liberation Sans"/>
              </a:rPr>
              <a:t>draft-</a:t>
            </a:r>
            <a:r>
              <a:rPr lang="en-GB" sz="3600" dirty="0" err="1" smtClean="0">
                <a:solidFill>
                  <a:sysClr val="windowText" lastClr="000000"/>
                </a:solidFill>
                <a:latin typeface="Liberation Sans"/>
              </a:rPr>
              <a:t>ietf</a:t>
            </a:r>
            <a:r>
              <a:rPr lang="en-GB" sz="3600" dirty="0" smtClean="0">
                <a:solidFill>
                  <a:sysClr val="windowText" lastClr="000000"/>
                </a:solidFill>
                <a:latin typeface="Liberation Sans"/>
              </a:rPr>
              <a:t>-</a:t>
            </a:r>
            <a:r>
              <a:rPr lang="en-GB" sz="3600" dirty="0" err="1" smtClean="0">
                <a:solidFill>
                  <a:sysClr val="windowText" lastClr="000000"/>
                </a:solidFill>
                <a:latin typeface="Liberation Sans"/>
              </a:rPr>
              <a:t>pce-wson-rwa-ext</a:t>
            </a:r>
            <a:endParaRPr lang="en-GB" sz="3600" dirty="0" smtClean="0">
              <a:solidFill>
                <a:sysClr val="windowText" lastClr="000000"/>
              </a:solidFill>
              <a:latin typeface="Liberation Sans"/>
            </a:endParaRPr>
          </a:p>
          <a:p>
            <a:pPr marL="571500" indent="-571500">
              <a:buSzPct val="75000"/>
              <a:buFont typeface="Arial" panose="020B0604020202020204" pitchFamily="34" charset="0"/>
              <a:buChar char="•"/>
            </a:pPr>
            <a:r>
              <a:rPr lang="en-GB" sz="3600" dirty="0" smtClean="0">
                <a:solidFill>
                  <a:sysClr val="windowText" lastClr="000000"/>
                </a:solidFill>
                <a:latin typeface="Liberation Sans"/>
              </a:rPr>
              <a:t>draft-</a:t>
            </a:r>
            <a:r>
              <a:rPr lang="en-GB" sz="3600" dirty="0" err="1" smtClean="0">
                <a:solidFill>
                  <a:sysClr val="windowText" lastClr="000000"/>
                </a:solidFill>
                <a:latin typeface="Liberation Sans"/>
              </a:rPr>
              <a:t>ietf</a:t>
            </a:r>
            <a:r>
              <a:rPr lang="en-GB" sz="3600" dirty="0" smtClean="0">
                <a:solidFill>
                  <a:sysClr val="windowText" lastClr="000000"/>
                </a:solidFill>
                <a:latin typeface="Liberation Sans"/>
              </a:rPr>
              <a:t>-</a:t>
            </a:r>
            <a:r>
              <a:rPr lang="en-GB" sz="3600" dirty="0" err="1" smtClean="0">
                <a:solidFill>
                  <a:sysClr val="windowText" lastClr="000000"/>
                </a:solidFill>
                <a:latin typeface="Liberation Sans"/>
              </a:rPr>
              <a:t>pce</a:t>
            </a:r>
            <a:r>
              <a:rPr lang="en-GB" sz="3600" dirty="0" smtClean="0">
                <a:solidFill>
                  <a:sysClr val="windowText" lastClr="000000"/>
                </a:solidFill>
                <a:latin typeface="Liberation Sans"/>
              </a:rPr>
              <a:t>-hierarchy-extensions</a:t>
            </a:r>
            <a:endParaRPr lang="en-GB" sz="3600" dirty="0" smtClean="0">
              <a:solidFill>
                <a:sysClr val="windowText" lastClr="000000"/>
              </a:solidFill>
              <a:latin typeface="Liberation Sans"/>
            </a:endParaRPr>
          </a:p>
          <a:p>
            <a:pPr>
              <a:buSzPct val="45000"/>
            </a:pPr>
            <a:endParaRPr lang="en-GB" dirty="0" smtClean="0">
              <a:solidFill>
                <a:sysClr val="windowText" lastClr="000000"/>
              </a:solidFill>
            </a:endParaRPr>
          </a:p>
        </p:txBody>
      </p:sp>
    </p:spTree>
    <p:extLst>
      <p:ext uri="{BB962C8B-B14F-4D97-AF65-F5344CB8AC3E}">
        <p14:creationId xmlns:p14="http://schemas.microsoft.com/office/powerpoint/2010/main" val="26859836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lstStyle/>
          <a:p>
            <a:pPr lvl="0"/>
            <a:r>
              <a:rPr lang="en-US" dirty="0" smtClean="0"/>
              <a:t>WG </a:t>
            </a:r>
            <a:r>
              <a:rPr lang="en-US" dirty="0" smtClean="0"/>
              <a:t>drafts </a:t>
            </a:r>
            <a:r>
              <a:rPr lang="en-US" dirty="0" smtClean="0"/>
              <a:t>in progress</a:t>
            </a:r>
            <a:endParaRPr lang="en-US" dirty="0"/>
          </a:p>
        </p:txBody>
      </p:sp>
      <p:sp>
        <p:nvSpPr>
          <p:cNvPr id="3" name="Text Placeholder 2"/>
          <p:cNvSpPr txBox="1">
            <a:spLocks noGrp="1"/>
          </p:cNvSpPr>
          <p:nvPr>
            <p:ph type="body" idx="4294967295"/>
          </p:nvPr>
        </p:nvSpPr>
        <p:spPr>
          <a:xfrm>
            <a:off x="503999" y="1512000"/>
            <a:ext cx="9288000" cy="5616000"/>
          </a:xfrm>
        </p:spPr>
        <p:txBody>
          <a:bodyPr/>
          <a:lstStyle/>
          <a:p>
            <a:pPr lvl="0">
              <a:buSzPct val="45000"/>
            </a:pPr>
            <a:endParaRPr lang="en-US" sz="2200" dirty="0" smtClean="0">
              <a:latin typeface="Liberation Sans" pitchFamily="18"/>
            </a:endParaRPr>
          </a:p>
          <a:p>
            <a:pPr lvl="0">
              <a:buSzPct val="45000"/>
            </a:pPr>
            <a:endParaRPr lang="en-US" sz="2200" dirty="0"/>
          </a:p>
          <a:p>
            <a:pPr lvl="0">
              <a:buSzPct val="45000"/>
            </a:pPr>
            <a:endParaRPr lang="en-US" sz="2200" dirty="0">
              <a:latin typeface="Liberation Sans" pitchFamily="18"/>
            </a:endParaRPr>
          </a:p>
        </p:txBody>
      </p:sp>
      <p:sp>
        <p:nvSpPr>
          <p:cNvPr id="7" name="Text Placeholder 2"/>
          <p:cNvSpPr txBox="1">
            <a:spLocks/>
          </p:cNvSpPr>
          <p:nvPr/>
        </p:nvSpPr>
        <p:spPr>
          <a:xfrm>
            <a:off x="503999" y="1818737"/>
            <a:ext cx="8870040" cy="4998960"/>
          </a:xfrm>
          <a:prstGeom prst="rect">
            <a:avLst/>
          </a:prstGeom>
          <a:noFill/>
          <a:ln>
            <a:noFill/>
          </a:ln>
        </p:spPr>
        <p:txBody>
          <a:bodyPr lIns="0" tIns="0" rIns="0" bIns="0">
            <a:noAutofit/>
          </a:bodyPr>
          <a:lstStyle>
            <a:lvl1pPr marL="0" marR="0" indent="0" rtl="0" hangingPunct="0">
              <a:spcBef>
                <a:spcPts val="0"/>
              </a:spcBef>
              <a:spcAft>
                <a:spcPts val="1414"/>
              </a:spcAft>
              <a:tabLst/>
              <a:defRPr lang="en-US" sz="3200" b="0" i="0" u="none" strike="noStrike" kern="1200">
                <a:ln>
                  <a:noFill/>
                </a:ln>
                <a:latin typeface="Liberation Sans" pitchFamily="18"/>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SzPct val="75000"/>
              <a:buFont typeface="Arial" panose="020B0604020202020204" pitchFamily="34" charset="0"/>
              <a:buChar char="•"/>
            </a:pPr>
            <a:r>
              <a:rPr lang="en-GB" dirty="0" smtClean="0">
                <a:solidFill>
                  <a:sysClr val="windowText" lastClr="000000"/>
                </a:solidFill>
              </a:rPr>
              <a:t>Other WG drafts</a:t>
            </a:r>
            <a:endParaRPr lang="en-GB" dirty="0" smtClean="0">
              <a:solidFill>
                <a:sysClr val="windowText" lastClr="000000"/>
              </a:solidFill>
            </a:endParaRPr>
          </a:p>
          <a:p>
            <a:pPr marL="1143000" lvl="1" indent="-457200" fontAlgn="ctr"/>
            <a:r>
              <a:rPr lang="en-GB" dirty="0"/>
              <a:t>draft-</a:t>
            </a:r>
            <a:r>
              <a:rPr lang="en-GB" dirty="0" err="1"/>
              <a:t>ietf</a:t>
            </a:r>
            <a:r>
              <a:rPr lang="en-GB" dirty="0"/>
              <a:t>-</a:t>
            </a:r>
            <a:r>
              <a:rPr lang="en-GB" dirty="0" err="1"/>
              <a:t>pce</a:t>
            </a:r>
            <a:r>
              <a:rPr lang="en-GB" dirty="0"/>
              <a:t>-association-group</a:t>
            </a:r>
          </a:p>
          <a:p>
            <a:pPr marL="1143000" lvl="1" indent="-457200" fontAlgn="ctr"/>
            <a:r>
              <a:rPr lang="en-GB" dirty="0"/>
              <a:t>draft-</a:t>
            </a:r>
            <a:r>
              <a:rPr lang="en-GB" dirty="0" err="1"/>
              <a:t>ietf</a:t>
            </a:r>
            <a:r>
              <a:rPr lang="en-GB" dirty="0"/>
              <a:t>-</a:t>
            </a:r>
            <a:r>
              <a:rPr lang="en-GB" dirty="0" err="1"/>
              <a:t>pce</a:t>
            </a:r>
            <a:r>
              <a:rPr lang="en-GB" dirty="0"/>
              <a:t>-</a:t>
            </a:r>
            <a:r>
              <a:rPr lang="en-GB" dirty="0" err="1"/>
              <a:t>pcep</a:t>
            </a:r>
            <a:r>
              <a:rPr lang="en-GB" dirty="0"/>
              <a:t>-yang</a:t>
            </a:r>
          </a:p>
          <a:p>
            <a:pPr marL="1143000" lvl="1" indent="-457200" fontAlgn="ctr"/>
            <a:r>
              <a:rPr lang="en-GB" dirty="0"/>
              <a:t>draft-</a:t>
            </a:r>
            <a:r>
              <a:rPr lang="en-GB" dirty="0" err="1"/>
              <a:t>ietf</a:t>
            </a:r>
            <a:r>
              <a:rPr lang="en-GB" dirty="0"/>
              <a:t>-</a:t>
            </a:r>
            <a:r>
              <a:rPr lang="en-GB" dirty="0" err="1"/>
              <a:t>pce</a:t>
            </a:r>
            <a:r>
              <a:rPr lang="en-GB" dirty="0"/>
              <a:t>-remote-initiated-</a:t>
            </a:r>
            <a:r>
              <a:rPr lang="en-GB" dirty="0" err="1"/>
              <a:t>gmpls</a:t>
            </a:r>
            <a:r>
              <a:rPr lang="en-GB" dirty="0"/>
              <a:t>-</a:t>
            </a:r>
            <a:r>
              <a:rPr lang="en-GB" dirty="0" err="1"/>
              <a:t>lsp</a:t>
            </a:r>
            <a:endParaRPr lang="en-GB" dirty="0"/>
          </a:p>
          <a:p>
            <a:pPr marL="1143000" lvl="1" indent="-457200" fontAlgn="ctr"/>
            <a:r>
              <a:rPr lang="en-GB" dirty="0"/>
              <a:t>draft-</a:t>
            </a:r>
            <a:r>
              <a:rPr lang="en-GB" dirty="0" err="1"/>
              <a:t>ietf</a:t>
            </a:r>
            <a:r>
              <a:rPr lang="en-GB" dirty="0"/>
              <a:t>-</a:t>
            </a:r>
            <a:r>
              <a:rPr lang="en-GB" dirty="0" err="1"/>
              <a:t>pce</a:t>
            </a:r>
            <a:r>
              <a:rPr lang="en-GB" dirty="0"/>
              <a:t>-segment-routing</a:t>
            </a:r>
          </a:p>
          <a:p>
            <a:pPr marL="1143000" lvl="1" indent="-457200" fontAlgn="ctr"/>
            <a:r>
              <a:rPr lang="en-GB" dirty="0"/>
              <a:t>draft-ietf-pce-stateful-pce-p2mp</a:t>
            </a:r>
          </a:p>
          <a:p>
            <a:pPr marL="1143000" lvl="1" indent="-457200" fontAlgn="ctr"/>
            <a:r>
              <a:rPr lang="en-GB" dirty="0"/>
              <a:t>draft-</a:t>
            </a:r>
            <a:r>
              <a:rPr lang="en-GB" dirty="0" err="1"/>
              <a:t>ietf</a:t>
            </a:r>
            <a:r>
              <a:rPr lang="en-GB" dirty="0"/>
              <a:t>-</a:t>
            </a:r>
            <a:r>
              <a:rPr lang="en-GB" dirty="0" err="1"/>
              <a:t>pce</a:t>
            </a:r>
            <a:r>
              <a:rPr lang="en-GB" dirty="0"/>
              <a:t>-enhanced-errors</a:t>
            </a:r>
          </a:p>
          <a:p>
            <a:pPr marL="1143000" lvl="1" indent="-457200" fontAlgn="ctr"/>
            <a:r>
              <a:rPr lang="en-GB" dirty="0"/>
              <a:t>draft-</a:t>
            </a:r>
            <a:r>
              <a:rPr lang="en-GB" dirty="0" err="1"/>
              <a:t>ietf</a:t>
            </a:r>
            <a:r>
              <a:rPr lang="en-GB" dirty="0"/>
              <a:t>-</a:t>
            </a:r>
            <a:r>
              <a:rPr lang="en-GB" dirty="0" err="1"/>
              <a:t>pce-pcep-stateful-pce-gmpls</a:t>
            </a:r>
            <a:r>
              <a:rPr lang="en-GB" dirty="0"/>
              <a:t> (Expired 13 April 2016)</a:t>
            </a:r>
          </a:p>
          <a:p>
            <a:pPr marL="1143000" lvl="1" indent="-457200" fontAlgn="ctr"/>
            <a:r>
              <a:rPr lang="en-GB" dirty="0"/>
              <a:t>draft-</a:t>
            </a:r>
            <a:r>
              <a:rPr lang="en-GB" dirty="0" err="1"/>
              <a:t>ietf</a:t>
            </a:r>
            <a:r>
              <a:rPr lang="en-GB" dirty="0"/>
              <a:t>-</a:t>
            </a:r>
            <a:r>
              <a:rPr lang="en-GB" dirty="0" err="1"/>
              <a:t>pce</a:t>
            </a:r>
            <a:r>
              <a:rPr lang="en-GB" dirty="0"/>
              <a:t>-</a:t>
            </a:r>
            <a:r>
              <a:rPr lang="en-GB" dirty="0" err="1"/>
              <a:t>lsp</a:t>
            </a:r>
            <a:r>
              <a:rPr lang="en-GB" dirty="0"/>
              <a:t>-setup-type (Expired 25 December 2015)</a:t>
            </a:r>
          </a:p>
          <a:p>
            <a:pPr marL="1143000" lvl="1" indent="-457200" fontAlgn="ctr"/>
            <a:r>
              <a:rPr lang="en-GB" dirty="0"/>
              <a:t>draft-</a:t>
            </a:r>
            <a:r>
              <a:rPr lang="en-GB" dirty="0" err="1"/>
              <a:t>ietf</a:t>
            </a:r>
            <a:r>
              <a:rPr lang="en-GB" dirty="0"/>
              <a:t>-</a:t>
            </a:r>
            <a:r>
              <a:rPr lang="en-GB" dirty="0" err="1"/>
              <a:t>pce</a:t>
            </a:r>
            <a:r>
              <a:rPr lang="en-GB" dirty="0"/>
              <a:t>-</a:t>
            </a:r>
            <a:r>
              <a:rPr lang="en-GB" dirty="0" err="1"/>
              <a:t>stateful</a:t>
            </a:r>
            <a:r>
              <a:rPr lang="en-GB" dirty="0"/>
              <a:t>-</a:t>
            </a:r>
            <a:r>
              <a:rPr lang="en-GB" dirty="0" err="1"/>
              <a:t>pce</a:t>
            </a:r>
            <a:r>
              <a:rPr lang="en-GB" dirty="0"/>
              <a:t>-inter-domain-</a:t>
            </a:r>
            <a:r>
              <a:rPr lang="en-GB" dirty="0" err="1"/>
              <a:t>lsp</a:t>
            </a:r>
            <a:r>
              <a:rPr lang="en-GB" dirty="0"/>
              <a:t> (Expired 27 April 2015)</a:t>
            </a:r>
          </a:p>
        </p:txBody>
      </p:sp>
    </p:spTree>
    <p:extLst>
      <p:ext uri="{BB962C8B-B14F-4D97-AF65-F5344CB8AC3E}">
        <p14:creationId xmlns:p14="http://schemas.microsoft.com/office/powerpoint/2010/main" val="37220408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5"/>
          <p:cNvSpPr>
            <a:spLocks noGrp="1" noChangeArrowheads="1"/>
          </p:cNvSpPr>
          <p:nvPr>
            <p:ph type="title"/>
          </p:nvPr>
        </p:nvSpPr>
        <p:spPr>
          <a:xfrm>
            <a:off x="1085605" y="755649"/>
            <a:ext cx="7896490" cy="542803"/>
          </a:xfrm>
          <a:noFill/>
        </p:spPr>
        <p:txBody>
          <a:bodyPr/>
          <a:lstStyle/>
          <a:p>
            <a:r>
              <a:rPr lang="en-US" altLang="en-US" dirty="0" smtClean="0"/>
              <a:t>Note Well</a:t>
            </a:r>
          </a:p>
        </p:txBody>
      </p:sp>
      <p:sp>
        <p:nvSpPr>
          <p:cNvPr id="15363" name="Rectangle 6"/>
          <p:cNvSpPr>
            <a:spLocks noGrp="1" noChangeArrowheads="1"/>
          </p:cNvSpPr>
          <p:nvPr>
            <p:ph type="body" idx="1"/>
          </p:nvPr>
        </p:nvSpPr>
        <p:spPr>
          <a:xfrm>
            <a:off x="542803" y="1375996"/>
            <a:ext cx="8995019" cy="4730139"/>
          </a:xfrm>
        </p:spPr>
        <p:txBody>
          <a:bodyPr/>
          <a:lstStyle/>
          <a:p>
            <a:pPr marL="0" indent="6462"/>
            <a:r>
              <a:rPr lang="en-US" altLang="en-US" sz="1119" dirty="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 </a:t>
            </a:r>
          </a:p>
          <a:p>
            <a:pPr marL="0" indent="6462"/>
            <a:endParaRPr lang="en-US" altLang="en-US" sz="1119" dirty="0"/>
          </a:p>
          <a:p>
            <a:pPr lvl="1">
              <a:buFont typeface="Arial" panose="020B0604020202020204" pitchFamily="34" charset="0"/>
              <a:buChar char="•"/>
            </a:pPr>
            <a:r>
              <a:rPr lang="en-US" altLang="en-US" sz="1119" dirty="0"/>
              <a:t>The IETF plenary session</a:t>
            </a:r>
          </a:p>
          <a:p>
            <a:pPr lvl="1">
              <a:buFont typeface="Arial" panose="020B0604020202020204" pitchFamily="34" charset="0"/>
              <a:buChar char="•"/>
            </a:pPr>
            <a:r>
              <a:rPr lang="en-US" altLang="en-US" sz="1119" dirty="0"/>
              <a:t>The IESG, or any member thereof on behalf of the IESG</a:t>
            </a:r>
          </a:p>
          <a:p>
            <a:pPr lvl="1">
              <a:buFont typeface="Arial" panose="020B0604020202020204" pitchFamily="34" charset="0"/>
              <a:buChar char="•"/>
            </a:pPr>
            <a:r>
              <a:rPr lang="en-US" altLang="en-US" sz="1119" dirty="0"/>
              <a:t>Any IETF mailing list, including the IETF list itself, any working group or design team list, or any other list functioning under IETF auspices</a:t>
            </a:r>
          </a:p>
          <a:p>
            <a:pPr lvl="1">
              <a:buFont typeface="Arial" panose="020B0604020202020204" pitchFamily="34" charset="0"/>
              <a:buChar char="•"/>
            </a:pPr>
            <a:r>
              <a:rPr lang="en-US" altLang="en-US" sz="1119" dirty="0"/>
              <a:t>Any IETF working group or portion thereof</a:t>
            </a:r>
          </a:p>
          <a:p>
            <a:pPr lvl="1">
              <a:buFont typeface="Arial" panose="020B0604020202020204" pitchFamily="34" charset="0"/>
              <a:buChar char="•"/>
            </a:pPr>
            <a:r>
              <a:rPr lang="en-US" altLang="en-US" sz="1119" dirty="0"/>
              <a:t>Any Birds of a Feather (BOF) session</a:t>
            </a:r>
          </a:p>
          <a:p>
            <a:pPr lvl="1">
              <a:buFont typeface="Arial" panose="020B0604020202020204" pitchFamily="34" charset="0"/>
              <a:buChar char="•"/>
            </a:pPr>
            <a:r>
              <a:rPr lang="en-US" altLang="en-US" sz="1119" dirty="0"/>
              <a:t>The IAB or any member thereof on behalf of the IAB</a:t>
            </a:r>
          </a:p>
          <a:p>
            <a:pPr lvl="1">
              <a:buFont typeface="Arial" panose="020B0604020202020204" pitchFamily="34" charset="0"/>
              <a:buChar char="•"/>
            </a:pPr>
            <a:r>
              <a:rPr lang="en-US" altLang="en-US" sz="1119" dirty="0"/>
              <a:t>The RFC Editor or the Internet-Drafts function</a:t>
            </a:r>
          </a:p>
          <a:p>
            <a:pPr marL="0" indent="6462"/>
            <a:endParaRPr lang="en-US" altLang="en-US" sz="1119" dirty="0"/>
          </a:p>
          <a:p>
            <a:pPr marL="0" indent="6462"/>
            <a:r>
              <a:rPr lang="en-US" altLang="en-US" sz="1119" dirty="0"/>
              <a:t>All IETF Contributions are subject to the rules of </a:t>
            </a:r>
            <a:r>
              <a:rPr lang="en-US" altLang="en-US" sz="1119" dirty="0">
                <a:hlinkClick r:id="rId3"/>
              </a:rPr>
              <a:t>RFC 5378</a:t>
            </a:r>
            <a:r>
              <a:rPr lang="en-US" altLang="en-US" sz="1119" dirty="0"/>
              <a:t> and </a:t>
            </a:r>
            <a:r>
              <a:rPr lang="en-US" altLang="en-US" sz="1119" dirty="0">
                <a:hlinkClick r:id="rId4"/>
              </a:rPr>
              <a:t>RFC 3979</a:t>
            </a:r>
            <a:r>
              <a:rPr lang="en-US" altLang="en-US" sz="1119" dirty="0"/>
              <a:t> (updated by </a:t>
            </a:r>
            <a:r>
              <a:rPr lang="en-US" altLang="en-US" sz="1119" dirty="0">
                <a:hlinkClick r:id="rId5"/>
              </a:rPr>
              <a:t>RFC 4879</a:t>
            </a:r>
            <a:r>
              <a:rPr lang="en-US" altLang="en-US" sz="1119" dirty="0"/>
              <a:t>). </a:t>
            </a:r>
          </a:p>
          <a:p>
            <a:pPr marL="0" indent="6462"/>
            <a:endParaRPr lang="en-US" altLang="en-US" sz="1119" dirty="0"/>
          </a:p>
          <a:p>
            <a:pPr marL="0" indent="6462"/>
            <a:r>
              <a:rPr lang="en-US" altLang="en-US" sz="1119" dirty="0"/>
              <a:t>Statements made outside of an IETF session, mailing list or other function, that are clearly not intended to be input to an IETF activity, group or function, are not IETF Contributions in the context of this notice.  Please consult </a:t>
            </a:r>
            <a:r>
              <a:rPr lang="en-US" altLang="en-US" sz="1119" dirty="0">
                <a:hlinkClick r:id="rId3"/>
              </a:rPr>
              <a:t>RFC 5378</a:t>
            </a:r>
            <a:r>
              <a:rPr lang="en-US" altLang="en-US" sz="1119" dirty="0"/>
              <a:t> and </a:t>
            </a:r>
            <a:r>
              <a:rPr lang="en-US" altLang="en-US" sz="1119" dirty="0">
                <a:hlinkClick r:id="rId4"/>
              </a:rPr>
              <a:t>RFC 3979</a:t>
            </a:r>
            <a:r>
              <a:rPr lang="en-US" altLang="en-US" sz="1119" dirty="0"/>
              <a:t> for details. </a:t>
            </a:r>
          </a:p>
          <a:p>
            <a:pPr marL="0" indent="6462"/>
            <a:endParaRPr lang="en-US" altLang="en-US" sz="1119" dirty="0"/>
          </a:p>
          <a:p>
            <a:pPr marL="0" indent="6462"/>
            <a:r>
              <a:rPr lang="en-US" altLang="en-US" sz="1119" dirty="0"/>
              <a:t>A participant in any IETF activity is deemed to accept all IETF rules of process, as documented in Best Current Practices RFCs and IESG Statements. </a:t>
            </a:r>
          </a:p>
          <a:p>
            <a:pPr marL="0" indent="6462"/>
            <a:endParaRPr lang="en-US" altLang="en-US" sz="1119" dirty="0"/>
          </a:p>
          <a:p>
            <a:pPr marL="0" indent="6462"/>
            <a:r>
              <a:rPr lang="en-US" altLang="en-US" sz="1119" dirty="0"/>
              <a:t>A participant in any IETF activity acknowledges that written, audio and video records of meetings may be made and may be available to the public.</a:t>
            </a:r>
            <a:br>
              <a:rPr lang="en-US" altLang="en-US" sz="1119" dirty="0"/>
            </a:br>
            <a:endParaRPr lang="en-US" altLang="en-US" sz="1119" dirty="0"/>
          </a:p>
          <a:p>
            <a:pPr marL="0" indent="6462">
              <a:lnSpc>
                <a:spcPct val="85000"/>
              </a:lnSpc>
              <a:spcBef>
                <a:spcPct val="5000"/>
              </a:spcBef>
              <a:spcAft>
                <a:spcPct val="5000"/>
              </a:spcAft>
            </a:pPr>
            <a:endParaRPr lang="en-US" altLang="en-US" sz="1119" dirty="0"/>
          </a:p>
        </p:txBody>
      </p:sp>
    </p:spTree>
    <p:extLst>
      <p:ext uri="{BB962C8B-B14F-4D97-AF65-F5344CB8AC3E}">
        <p14:creationId xmlns:p14="http://schemas.microsoft.com/office/powerpoint/2010/main" val="35050481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lstStyle/>
          <a:p>
            <a:pPr lvl="0"/>
            <a:r>
              <a:rPr lang="en-US" dirty="0" err="1"/>
              <a:t>Administrivia</a:t>
            </a:r>
            <a:endParaRPr lang="en-US" dirty="0"/>
          </a:p>
        </p:txBody>
      </p:sp>
      <p:sp>
        <p:nvSpPr>
          <p:cNvPr id="3" name="Text Placeholder 2"/>
          <p:cNvSpPr txBox="1">
            <a:spLocks noGrp="1"/>
          </p:cNvSpPr>
          <p:nvPr>
            <p:ph type="body" idx="4294967295"/>
          </p:nvPr>
        </p:nvSpPr>
        <p:spPr>
          <a:xfrm>
            <a:off x="503999" y="1769040"/>
            <a:ext cx="8870040" cy="4998960"/>
          </a:xfrm>
        </p:spPr>
        <p:txBody>
          <a:bodyPr/>
          <a:lstStyle/>
          <a:p>
            <a:pPr marL="457200" indent="-457200">
              <a:buSzPct val="75000"/>
              <a:buFont typeface="Arial" panose="020B0604020202020204" pitchFamily="34" charset="0"/>
              <a:buChar char="•"/>
            </a:pPr>
            <a:r>
              <a:rPr lang="en-US" dirty="0" smtClean="0"/>
              <a:t>Audio &amp; </a:t>
            </a:r>
            <a:r>
              <a:rPr lang="en-US" dirty="0"/>
              <a:t>video </a:t>
            </a:r>
            <a:r>
              <a:rPr lang="en-US" dirty="0" smtClean="0"/>
              <a:t>streaming</a:t>
            </a:r>
          </a:p>
          <a:p>
            <a:pPr marL="1143000" lvl="1" indent="-457200">
              <a:buSzPct val="75000"/>
            </a:pPr>
            <a:r>
              <a:rPr lang="en-US" sz="3200" dirty="0" smtClean="0">
                <a:latin typeface="Liberation Sans"/>
              </a:rPr>
              <a:t>Please speak only using the microphones</a:t>
            </a:r>
          </a:p>
          <a:p>
            <a:pPr marL="1143000" lvl="1" indent="-457200">
              <a:buSzPct val="75000"/>
            </a:pPr>
            <a:r>
              <a:rPr lang="en-US" sz="3200" dirty="0" smtClean="0">
                <a:latin typeface="Liberation Sans"/>
              </a:rPr>
              <a:t>Please state your name before speaking</a:t>
            </a:r>
          </a:p>
          <a:p>
            <a:pPr marL="1143000" lvl="1" indent="-457200">
              <a:buSzPct val="75000"/>
            </a:pPr>
            <a:r>
              <a:rPr lang="en-US" sz="3200" dirty="0" smtClean="0">
                <a:latin typeface="Liberation Sans"/>
              </a:rPr>
              <a:t>Presenters, please stay within the pink box</a:t>
            </a:r>
          </a:p>
          <a:p>
            <a:pPr lvl="0"/>
            <a:endParaRPr lang="en-US" dirty="0" smtClean="0"/>
          </a:p>
          <a:p>
            <a:pPr marL="457200" lvl="0" indent="-457200">
              <a:buSzPct val="75000"/>
              <a:buFont typeface="Arial" panose="020B0604020202020204" pitchFamily="34" charset="0"/>
              <a:buChar char="•"/>
            </a:pPr>
            <a:r>
              <a:rPr lang="en-US" dirty="0" smtClean="0"/>
              <a:t>Minute taker</a:t>
            </a:r>
          </a:p>
          <a:p>
            <a:pPr marL="457200" lvl="0" indent="-457200">
              <a:buSzPct val="75000"/>
              <a:buFont typeface="Arial" panose="020B0604020202020204" pitchFamily="34" charset="0"/>
              <a:buChar char="•"/>
            </a:pPr>
            <a:r>
              <a:rPr lang="en-US" dirty="0" smtClean="0"/>
              <a:t>Jabber</a:t>
            </a:r>
            <a:endParaRPr lang="en-US" dirty="0"/>
          </a:p>
        </p:txBody>
      </p:sp>
    </p:spTree>
    <p:extLst>
      <p:ext uri="{BB962C8B-B14F-4D97-AF65-F5344CB8AC3E}">
        <p14:creationId xmlns:p14="http://schemas.microsoft.com/office/powerpoint/2010/main" val="2383322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503999" y="593846"/>
            <a:ext cx="9071640" cy="677108"/>
          </a:xfrm>
        </p:spPr>
        <p:txBody>
          <a:bodyPr>
            <a:spAutoFit/>
          </a:bodyPr>
          <a:lstStyle/>
          <a:p>
            <a:pPr lvl="0"/>
            <a:r>
              <a:rPr lang="en-US" dirty="0"/>
              <a:t>Agenda </a:t>
            </a:r>
            <a:r>
              <a:rPr lang="en-US" dirty="0" smtClean="0"/>
              <a:t>Bashing (1 of 2)</a:t>
            </a:r>
            <a:endParaRPr lang="en-US" dirty="0"/>
          </a:p>
        </p:txBody>
      </p:sp>
      <p:sp>
        <p:nvSpPr>
          <p:cNvPr id="3" name="Text Placeholder 2"/>
          <p:cNvSpPr txBox="1">
            <a:spLocks noGrp="1"/>
          </p:cNvSpPr>
          <p:nvPr>
            <p:ph type="body" idx="4294967295"/>
          </p:nvPr>
        </p:nvSpPr>
        <p:spPr>
          <a:xfrm>
            <a:off x="503999" y="1769040"/>
            <a:ext cx="9295984" cy="5358960"/>
          </a:xfrm>
        </p:spPr>
        <p:txBody>
          <a:bodyPr/>
          <a:lstStyle/>
          <a:p>
            <a:pPr lvl="0"/>
            <a:r>
              <a:rPr lang="en-US" sz="2600" b="1" dirty="0"/>
              <a:t>1. Introduction</a:t>
            </a:r>
          </a:p>
          <a:p>
            <a:pPr lvl="0"/>
            <a:r>
              <a:rPr lang="en-US" sz="2600" dirty="0"/>
              <a:t>1.1. </a:t>
            </a:r>
            <a:r>
              <a:rPr lang="en-US" sz="2600" dirty="0" err="1"/>
              <a:t>Administrivia</a:t>
            </a:r>
            <a:r>
              <a:rPr lang="en-US" sz="2600" dirty="0"/>
              <a:t>, Agenda Bashing (chairs, 5 min)</a:t>
            </a:r>
          </a:p>
          <a:p>
            <a:pPr lvl="0"/>
            <a:r>
              <a:rPr lang="en-US" sz="2600" dirty="0"/>
              <a:t>1.2. WG Status (chairs, </a:t>
            </a:r>
            <a:r>
              <a:rPr lang="en-US" sz="2600" dirty="0" smtClean="0"/>
              <a:t>15 </a:t>
            </a:r>
            <a:r>
              <a:rPr lang="en-US" sz="2600" dirty="0"/>
              <a:t>min)</a:t>
            </a:r>
          </a:p>
          <a:p>
            <a:pPr lvl="0"/>
            <a:endParaRPr lang="en-US" sz="2400" dirty="0"/>
          </a:p>
          <a:p>
            <a:pPr lvl="0"/>
            <a:r>
              <a:rPr lang="en-US" sz="2600" b="1" dirty="0"/>
              <a:t>2. </a:t>
            </a:r>
            <a:r>
              <a:rPr lang="en-US" sz="2600" b="1" dirty="0" smtClean="0"/>
              <a:t>I-Ds </a:t>
            </a:r>
            <a:r>
              <a:rPr lang="en-US" sz="2600" b="1" dirty="0"/>
              <a:t>in Progress</a:t>
            </a:r>
          </a:p>
          <a:p>
            <a:pPr lvl="0"/>
            <a:r>
              <a:rPr lang="en-US" sz="2600" dirty="0"/>
              <a:t>2.1. </a:t>
            </a:r>
            <a:r>
              <a:rPr lang="en-US" sz="2600" dirty="0" smtClean="0"/>
              <a:t>Associating policies and LSPs </a:t>
            </a:r>
            <a:r>
              <a:rPr lang="en-US" sz="2600" dirty="0" smtClean="0"/>
              <a:t>(Dhruv Dhody, </a:t>
            </a:r>
            <a:r>
              <a:rPr lang="en-US" sz="2600" dirty="0" smtClean="0"/>
              <a:t>5 </a:t>
            </a:r>
            <a:r>
              <a:rPr lang="en-US" sz="2600" dirty="0" smtClean="0"/>
              <a:t>min)</a:t>
            </a:r>
            <a:endParaRPr lang="en-US" sz="2600" dirty="0"/>
          </a:p>
          <a:p>
            <a:pPr lvl="0"/>
            <a:r>
              <a:rPr lang="en-US" sz="2600" dirty="0"/>
              <a:t>2.2. </a:t>
            </a:r>
            <a:r>
              <a:rPr lang="en-US" sz="2600" dirty="0" smtClean="0"/>
              <a:t>LSP Diversity (</a:t>
            </a:r>
            <a:r>
              <a:rPr lang="en-US" sz="2600" dirty="0" err="1" smtClean="0"/>
              <a:t>Stéphane</a:t>
            </a:r>
            <a:r>
              <a:rPr lang="en-US" sz="2600" dirty="0" smtClean="0"/>
              <a:t> </a:t>
            </a:r>
            <a:r>
              <a:rPr lang="en-US" sz="2600" dirty="0" err="1" smtClean="0"/>
              <a:t>Litkowski</a:t>
            </a:r>
            <a:r>
              <a:rPr lang="en-US" sz="2600" dirty="0" smtClean="0"/>
              <a:t>, 10 </a:t>
            </a:r>
            <a:r>
              <a:rPr lang="en-US" sz="2600" dirty="0"/>
              <a:t>min</a:t>
            </a:r>
            <a:r>
              <a:rPr lang="en-US" sz="2600" dirty="0" smtClean="0"/>
              <a:t>)</a:t>
            </a:r>
            <a:endParaRPr lang="en-US" sz="26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503999" y="593846"/>
            <a:ext cx="9071640" cy="677108"/>
          </a:xfrm>
        </p:spPr>
        <p:txBody>
          <a:bodyPr>
            <a:spAutoFit/>
          </a:bodyPr>
          <a:lstStyle/>
          <a:p>
            <a:pPr lvl="0"/>
            <a:r>
              <a:rPr lang="en-US" dirty="0"/>
              <a:t>Agenda </a:t>
            </a:r>
            <a:r>
              <a:rPr lang="en-US" dirty="0" smtClean="0"/>
              <a:t>Bashing (2 of 2)</a:t>
            </a:r>
            <a:endParaRPr lang="en-US" dirty="0"/>
          </a:p>
        </p:txBody>
      </p:sp>
      <p:sp>
        <p:nvSpPr>
          <p:cNvPr id="3" name="Text Placeholder 2"/>
          <p:cNvSpPr txBox="1">
            <a:spLocks noGrp="1"/>
          </p:cNvSpPr>
          <p:nvPr>
            <p:ph type="body" idx="4294967295"/>
          </p:nvPr>
        </p:nvSpPr>
        <p:spPr>
          <a:xfrm>
            <a:off x="503999" y="1769040"/>
            <a:ext cx="9071640" cy="5358960"/>
          </a:xfrm>
        </p:spPr>
        <p:txBody>
          <a:bodyPr/>
          <a:lstStyle/>
          <a:p>
            <a:pPr lvl="0"/>
            <a:r>
              <a:rPr lang="en-US" sz="2600" b="1" dirty="0" smtClean="0"/>
              <a:t>3. New I-Ds</a:t>
            </a:r>
            <a:endParaRPr lang="en-US" sz="2600" b="1" dirty="0"/>
          </a:p>
          <a:p>
            <a:pPr lvl="0"/>
            <a:r>
              <a:rPr lang="en-US" sz="2600" dirty="0" smtClean="0"/>
              <a:t>3.1</a:t>
            </a:r>
            <a:r>
              <a:rPr lang="en-US" sz="2600" dirty="0"/>
              <a:t>. </a:t>
            </a:r>
            <a:r>
              <a:rPr lang="en-US" sz="2600" dirty="0" smtClean="0"/>
              <a:t>Association-aware </a:t>
            </a:r>
            <a:r>
              <a:rPr lang="en-US" sz="2600" dirty="0"/>
              <a:t>computation (</a:t>
            </a:r>
            <a:r>
              <a:rPr lang="en-US" sz="2600" dirty="0" err="1"/>
              <a:t>Stéphane</a:t>
            </a:r>
            <a:r>
              <a:rPr lang="en-US" sz="2600" dirty="0"/>
              <a:t> </a:t>
            </a:r>
            <a:r>
              <a:rPr lang="en-US" sz="2600" dirty="0" err="1"/>
              <a:t>Litkowski</a:t>
            </a:r>
            <a:r>
              <a:rPr lang="en-US" sz="2600" dirty="0"/>
              <a:t>, 10 min)</a:t>
            </a:r>
            <a:endParaRPr lang="en-US" sz="2600" dirty="0"/>
          </a:p>
          <a:p>
            <a:pPr lvl="0"/>
            <a:r>
              <a:rPr lang="en-US" sz="2600" dirty="0" smtClean="0"/>
              <a:t>3.2</a:t>
            </a:r>
            <a:r>
              <a:rPr lang="en-US" sz="2600" dirty="0"/>
              <a:t>. </a:t>
            </a:r>
            <a:r>
              <a:rPr lang="en-GB" sz="2600" dirty="0" smtClean="0"/>
              <a:t>Requesting control of LSP</a:t>
            </a:r>
            <a:r>
              <a:rPr lang="en-US" sz="2600" dirty="0" smtClean="0"/>
              <a:t> (Dhruv Dhody, 5 </a:t>
            </a:r>
            <a:r>
              <a:rPr lang="en-US" sz="2600" dirty="0" smtClean="0"/>
              <a:t>min)</a:t>
            </a:r>
            <a:endParaRPr lang="en-US" sz="2600" dirty="0"/>
          </a:p>
          <a:p>
            <a:pPr lvl="0"/>
            <a:r>
              <a:rPr lang="en-US" sz="2600" dirty="0" smtClean="0"/>
              <a:t>3.3</a:t>
            </a:r>
            <a:r>
              <a:rPr lang="en-US" sz="2600" dirty="0"/>
              <a:t>. </a:t>
            </a:r>
            <a:r>
              <a:rPr lang="en-GB" sz="2600" dirty="0" smtClean="0"/>
              <a:t>P2MP updates (RFC6006bis)</a:t>
            </a:r>
            <a:r>
              <a:rPr lang="en-US" sz="2600" dirty="0" smtClean="0"/>
              <a:t> (Dhruv Dhody, 5 </a:t>
            </a:r>
            <a:r>
              <a:rPr lang="en-US" sz="2600" dirty="0"/>
              <a:t>min</a:t>
            </a:r>
            <a:r>
              <a:rPr lang="en-US" sz="2600" dirty="0" smtClean="0"/>
              <a:t>)</a:t>
            </a:r>
          </a:p>
          <a:p>
            <a:pPr lvl="0"/>
            <a:r>
              <a:rPr lang="en-US" sz="2600" dirty="0" smtClean="0"/>
              <a:t>3.4 </a:t>
            </a:r>
            <a:r>
              <a:rPr lang="en-US" sz="2600" dirty="0" smtClean="0"/>
              <a:t>PCE for Native IP (</a:t>
            </a:r>
            <a:r>
              <a:rPr lang="en-US" sz="2600" dirty="0" err="1" smtClean="0"/>
              <a:t>Aijun</a:t>
            </a:r>
            <a:r>
              <a:rPr lang="en-US" sz="2600" dirty="0" smtClean="0"/>
              <a:t> Wang, </a:t>
            </a:r>
            <a:r>
              <a:rPr lang="en-US" sz="2600" dirty="0" smtClean="0"/>
              <a:t>10 min)</a:t>
            </a:r>
          </a:p>
          <a:p>
            <a:pPr lvl="0"/>
            <a:r>
              <a:rPr lang="en-US" sz="2600" dirty="0" smtClean="0"/>
              <a:t>3.5 </a:t>
            </a:r>
            <a:r>
              <a:rPr lang="en-US" sz="2600" dirty="0" smtClean="0"/>
              <a:t>H-PCE connecting / access links (Huaimo Chen, </a:t>
            </a:r>
            <a:r>
              <a:rPr lang="en-US" sz="2600" dirty="0" smtClean="0"/>
              <a:t>10 min)</a:t>
            </a:r>
          </a:p>
          <a:p>
            <a:pPr lvl="0"/>
            <a:r>
              <a:rPr lang="en-US" sz="2600" dirty="0" smtClean="0"/>
              <a:t>3.6 </a:t>
            </a:r>
            <a:r>
              <a:rPr lang="en-US" sz="2600" dirty="0" smtClean="0"/>
              <a:t>PCEP-LS optical extensions </a:t>
            </a:r>
            <a:r>
              <a:rPr lang="en-US" sz="2600" dirty="0" smtClean="0"/>
              <a:t>(Young Lee, </a:t>
            </a:r>
            <a:r>
              <a:rPr lang="en-US" sz="2600" dirty="0" smtClean="0"/>
              <a:t>10 </a:t>
            </a:r>
            <a:r>
              <a:rPr lang="en-US" sz="2600" dirty="0" smtClean="0"/>
              <a:t>min)</a:t>
            </a:r>
          </a:p>
          <a:p>
            <a:pPr lvl="0"/>
            <a:r>
              <a:rPr lang="en-US" sz="2600" dirty="0" smtClean="0"/>
              <a:t>3.7 </a:t>
            </a:r>
            <a:r>
              <a:rPr lang="en-US" sz="2600" dirty="0" smtClean="0"/>
              <a:t>PCEP-LS segment routing extensions (</a:t>
            </a:r>
            <a:r>
              <a:rPr lang="en-US" sz="2600" dirty="0" err="1" smtClean="0"/>
              <a:t>Jiajia</a:t>
            </a:r>
            <a:r>
              <a:rPr lang="en-US" sz="2600" dirty="0" smtClean="0"/>
              <a:t> Fan, 5 </a:t>
            </a:r>
            <a:r>
              <a:rPr lang="en-US" sz="2600" dirty="0" smtClean="0"/>
              <a:t>min</a:t>
            </a:r>
            <a:r>
              <a:rPr lang="en-US" sz="2600" dirty="0" smtClean="0"/>
              <a:t>)</a:t>
            </a:r>
            <a:endParaRPr lang="en-US" sz="2600" dirty="0" smtClean="0"/>
          </a:p>
        </p:txBody>
      </p:sp>
    </p:spTree>
    <p:extLst>
      <p:ext uri="{BB962C8B-B14F-4D97-AF65-F5344CB8AC3E}">
        <p14:creationId xmlns:p14="http://schemas.microsoft.com/office/powerpoint/2010/main" val="17752663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txBox="1">
            <a:spLocks noGrp="1"/>
          </p:cNvSpPr>
          <p:nvPr>
            <p:ph type="subTitle" idx="4294967295"/>
          </p:nvPr>
        </p:nvSpPr>
        <p:spPr>
          <a:xfrm>
            <a:off x="503999" y="301319"/>
            <a:ext cx="9071640" cy="6984063"/>
          </a:xfrm>
        </p:spPr>
        <p:txBody>
          <a:bodyPr anchor="ctr"/>
          <a:lstStyle/>
          <a:p>
            <a:pPr lvl="0" algn="ctr"/>
            <a:r>
              <a:rPr lang="en-US" sz="5400" dirty="0" smtClean="0"/>
              <a:t>PCE</a:t>
            </a:r>
            <a:endParaRPr lang="en-US" sz="5400" dirty="0"/>
          </a:p>
          <a:p>
            <a:pPr lvl="0" algn="ctr"/>
            <a:r>
              <a:rPr lang="en-US" sz="5400" dirty="0" smtClean="0"/>
              <a:t>Working Group Status</a:t>
            </a:r>
            <a:endParaRPr lang="en-US" sz="5400" dirty="0"/>
          </a:p>
          <a:p>
            <a:pPr lvl="0" algn="ctr"/>
            <a:endParaRPr lang="en-US" sz="2600" dirty="0" smtClean="0"/>
          </a:p>
          <a:p>
            <a:pPr lvl="0" algn="ctr"/>
            <a:r>
              <a:rPr lang="en-US" sz="2600" dirty="0" smtClean="0"/>
              <a:t>Chairs</a:t>
            </a:r>
            <a:endParaRPr lang="en-US" sz="2600" dirty="0"/>
          </a:p>
          <a:p>
            <a:pPr lvl="0" algn="ctr"/>
            <a:r>
              <a:rPr lang="en-US" sz="2600" dirty="0"/>
              <a:t>Jean-Philippe Vasseur (</a:t>
            </a:r>
            <a:r>
              <a:rPr lang="en-US" sz="2600" dirty="0" smtClean="0">
                <a:hlinkClick r:id="rId3"/>
              </a:rPr>
              <a:t>jvasseur@cisco.com</a:t>
            </a:r>
            <a:r>
              <a:rPr lang="en-US" sz="2600" dirty="0" smtClean="0"/>
              <a:t>)</a:t>
            </a:r>
            <a:endParaRPr lang="en-US" sz="2600" dirty="0"/>
          </a:p>
          <a:p>
            <a:pPr lvl="0" algn="ctr"/>
            <a:r>
              <a:rPr lang="en-US" sz="2600" dirty="0"/>
              <a:t>Jonathan Hardwick (</a:t>
            </a:r>
            <a:r>
              <a:rPr lang="en-US" sz="2600" dirty="0" smtClean="0">
                <a:hlinkClick r:id="rId4"/>
              </a:rPr>
              <a:t>jonathan.hardwick@metaswitch.com</a:t>
            </a:r>
            <a:r>
              <a:rPr lang="en-US" sz="2600" dirty="0" smtClean="0"/>
              <a:t>)</a:t>
            </a:r>
            <a:endParaRPr lang="en-US" sz="2600" dirty="0"/>
          </a:p>
          <a:p>
            <a:pPr lvl="0" algn="ctr"/>
            <a:r>
              <a:rPr lang="en-US" sz="2600" dirty="0"/>
              <a:t>Julien Meuric (</a:t>
            </a:r>
            <a:r>
              <a:rPr lang="en-US" sz="2600" dirty="0">
                <a:hlinkClick r:id="rId5"/>
              </a:rPr>
              <a:t>julien.meuric@orange.com</a:t>
            </a:r>
            <a:r>
              <a:rPr lang="en-US" sz="2600" dirty="0" smtClean="0"/>
              <a:t>)</a:t>
            </a:r>
          </a:p>
          <a:p>
            <a:pPr lvl="0" algn="ctr"/>
            <a:endParaRPr lang="en-US" sz="2600" dirty="0"/>
          </a:p>
          <a:p>
            <a:pPr lvl="0" algn="ctr"/>
            <a:r>
              <a:rPr lang="en-US" sz="2600" dirty="0" smtClean="0"/>
              <a:t>Secretary</a:t>
            </a:r>
          </a:p>
          <a:p>
            <a:pPr lvl="0" algn="ctr"/>
            <a:r>
              <a:rPr lang="en-US" sz="2600" dirty="0" smtClean="0"/>
              <a:t>Daniel King (</a:t>
            </a:r>
            <a:r>
              <a:rPr lang="en-US" sz="2600" dirty="0" smtClean="0">
                <a:hlinkClick r:id="rId6"/>
              </a:rPr>
              <a:t>daniel@olddog.co.uk</a:t>
            </a:r>
            <a:r>
              <a:rPr lang="en-US" sz="2600" dirty="0" smtClean="0"/>
              <a:t>)</a:t>
            </a:r>
            <a:endParaRPr lang="en-US" sz="2600" dirty="0"/>
          </a:p>
        </p:txBody>
      </p:sp>
    </p:spTree>
    <p:extLst>
      <p:ext uri="{BB962C8B-B14F-4D97-AF65-F5344CB8AC3E}">
        <p14:creationId xmlns:p14="http://schemas.microsoft.com/office/powerpoint/2010/main" val="30967554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lstStyle/>
          <a:p>
            <a:pPr lvl="0"/>
            <a:r>
              <a:rPr lang="en-US" dirty="0" smtClean="0"/>
              <a:t>Using the mailing list</a:t>
            </a:r>
            <a:endParaRPr lang="en-US" dirty="0"/>
          </a:p>
        </p:txBody>
      </p:sp>
      <p:sp>
        <p:nvSpPr>
          <p:cNvPr id="3" name="Text Placeholder 2"/>
          <p:cNvSpPr txBox="1">
            <a:spLocks noGrp="1"/>
          </p:cNvSpPr>
          <p:nvPr>
            <p:ph type="body" idx="4294967295"/>
          </p:nvPr>
        </p:nvSpPr>
        <p:spPr>
          <a:xfrm>
            <a:off x="503999" y="1769040"/>
            <a:ext cx="8870040" cy="4998960"/>
          </a:xfrm>
        </p:spPr>
        <p:txBody>
          <a:bodyPr/>
          <a:lstStyle/>
          <a:p>
            <a:pPr lvl="0">
              <a:spcAft>
                <a:spcPts val="2400"/>
              </a:spcAft>
              <a:buSzPct val="45000"/>
            </a:pPr>
            <a:r>
              <a:rPr lang="en-US" sz="2800" dirty="0" smtClean="0"/>
              <a:t>Please use the mailing list actively to discuss all working group business</a:t>
            </a:r>
          </a:p>
          <a:p>
            <a:pPr lvl="0">
              <a:spcAft>
                <a:spcPts val="2400"/>
              </a:spcAft>
              <a:buSzPct val="45000"/>
            </a:pPr>
            <a:r>
              <a:rPr lang="en-US" sz="2800" dirty="0" smtClean="0"/>
              <a:t>Open issues with drafts should be discussed on the list, and conclusions reported to the list</a:t>
            </a:r>
          </a:p>
          <a:p>
            <a:pPr lvl="0">
              <a:spcAft>
                <a:spcPts val="2400"/>
              </a:spcAft>
              <a:buSzPct val="45000"/>
            </a:pPr>
            <a:r>
              <a:rPr lang="en-US" sz="2800" dirty="0" smtClean="0"/>
              <a:t>New drafts should be introduced to the working group first on the mailing list, to gauge interest</a:t>
            </a:r>
          </a:p>
          <a:p>
            <a:pPr lvl="0">
              <a:spcAft>
                <a:spcPts val="2400"/>
              </a:spcAft>
              <a:buSzPct val="45000"/>
            </a:pPr>
            <a:r>
              <a:rPr lang="en-US" sz="2800" dirty="0" smtClean="0"/>
              <a:t>Working group consensus is determined from the mailing list</a:t>
            </a:r>
          </a:p>
          <a:p>
            <a:pPr lvl="0">
              <a:spcAft>
                <a:spcPts val="2400"/>
              </a:spcAft>
              <a:buSzPct val="45000"/>
            </a:pPr>
            <a:r>
              <a:rPr lang="en-US" sz="2800" dirty="0" smtClean="0"/>
              <a:t>Priority in meetings is given to drafts that have been discussed on the list</a:t>
            </a:r>
            <a:endParaRPr lang="en-US" sz="28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lstStyle/>
          <a:p>
            <a:pPr lvl="0"/>
            <a:r>
              <a:rPr lang="en-US" dirty="0" smtClean="0"/>
              <a:t>Documents </a:t>
            </a:r>
            <a:r>
              <a:rPr lang="en-US" dirty="0" smtClean="0"/>
              <a:t>beyond the WG</a:t>
            </a:r>
            <a:endParaRPr lang="en-US" dirty="0"/>
          </a:p>
        </p:txBody>
      </p:sp>
      <p:sp>
        <p:nvSpPr>
          <p:cNvPr id="3" name="Text Placeholder 2"/>
          <p:cNvSpPr txBox="1">
            <a:spLocks noGrp="1"/>
          </p:cNvSpPr>
          <p:nvPr>
            <p:ph type="body" idx="4294967295"/>
          </p:nvPr>
        </p:nvSpPr>
        <p:spPr>
          <a:xfrm>
            <a:off x="503999" y="1512000"/>
            <a:ext cx="9288000" cy="5616000"/>
          </a:xfrm>
        </p:spPr>
        <p:txBody>
          <a:bodyPr/>
          <a:lstStyle/>
          <a:p>
            <a:pPr lvl="0">
              <a:buSzPct val="45000"/>
            </a:pPr>
            <a:endParaRPr lang="en-US" sz="2200" dirty="0" smtClean="0">
              <a:latin typeface="Liberation Sans" pitchFamily="18"/>
            </a:endParaRPr>
          </a:p>
          <a:p>
            <a:pPr lvl="0">
              <a:buSzPct val="45000"/>
            </a:pPr>
            <a:endParaRPr lang="en-US" sz="2200" dirty="0"/>
          </a:p>
          <a:p>
            <a:pPr lvl="0">
              <a:buSzPct val="45000"/>
            </a:pPr>
            <a:endParaRPr lang="en-US" sz="2200" dirty="0">
              <a:latin typeface="Liberation Sans" pitchFamily="18"/>
            </a:endParaRPr>
          </a:p>
        </p:txBody>
      </p:sp>
      <p:sp>
        <p:nvSpPr>
          <p:cNvPr id="7" name="Text Placeholder 2"/>
          <p:cNvSpPr txBox="1">
            <a:spLocks/>
          </p:cNvSpPr>
          <p:nvPr/>
        </p:nvSpPr>
        <p:spPr>
          <a:xfrm>
            <a:off x="503999" y="1769040"/>
            <a:ext cx="8870040" cy="4998960"/>
          </a:xfrm>
          <a:prstGeom prst="rect">
            <a:avLst/>
          </a:prstGeom>
          <a:noFill/>
          <a:ln>
            <a:noFill/>
          </a:ln>
        </p:spPr>
        <p:txBody>
          <a:bodyPr lIns="0" tIns="0" rIns="0" bIns="0">
            <a:noAutofit/>
          </a:bodyPr>
          <a:lstStyle>
            <a:lvl1pPr marL="0" marR="0" indent="0" rtl="0" hangingPunct="0">
              <a:spcBef>
                <a:spcPts val="0"/>
              </a:spcBef>
              <a:spcAft>
                <a:spcPts val="1414"/>
              </a:spcAft>
              <a:tabLst/>
              <a:defRPr lang="en-US" sz="3200" b="0" i="0" u="none" strike="noStrike" kern="1200">
                <a:ln>
                  <a:noFill/>
                </a:ln>
                <a:latin typeface="Liberation Sans" pitchFamily="18"/>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SzPct val="75000"/>
              <a:buFont typeface="Arial" panose="020B0604020202020204" pitchFamily="34" charset="0"/>
              <a:buChar char="•"/>
            </a:pPr>
            <a:r>
              <a:rPr lang="en-GB" sz="2800" dirty="0" smtClean="0">
                <a:solidFill>
                  <a:sysClr val="windowText" lastClr="000000"/>
                </a:solidFill>
              </a:rPr>
              <a:t>RFC </a:t>
            </a:r>
            <a:r>
              <a:rPr lang="en-GB" sz="2800" dirty="0" smtClean="0">
                <a:solidFill>
                  <a:sysClr val="windowText" lastClr="000000"/>
                </a:solidFill>
              </a:rPr>
              <a:t>Editor queue</a:t>
            </a:r>
          </a:p>
          <a:p>
            <a:pPr marL="1143000" lvl="1" indent="-457200">
              <a:buSzPct val="75000"/>
            </a:pPr>
            <a:r>
              <a:rPr lang="en-GB" sz="2800" dirty="0" smtClean="0">
                <a:solidFill>
                  <a:sysClr val="windowText" lastClr="000000"/>
                </a:solidFill>
                <a:latin typeface="Liberation Sans"/>
              </a:rPr>
              <a:t>draft-</a:t>
            </a:r>
            <a:r>
              <a:rPr lang="en-GB" sz="2800" dirty="0" err="1" smtClean="0">
                <a:solidFill>
                  <a:sysClr val="windowText" lastClr="000000"/>
                </a:solidFill>
                <a:latin typeface="Liberation Sans"/>
              </a:rPr>
              <a:t>ietf</a:t>
            </a:r>
            <a:r>
              <a:rPr lang="en-GB" sz="2800" dirty="0" smtClean="0">
                <a:solidFill>
                  <a:sysClr val="windowText" lastClr="000000"/>
                </a:solidFill>
                <a:latin typeface="Liberation Sans"/>
              </a:rPr>
              <a:t>-</a:t>
            </a:r>
            <a:r>
              <a:rPr lang="en-GB" sz="2800" dirty="0" err="1" smtClean="0">
                <a:solidFill>
                  <a:sysClr val="windowText" lastClr="000000"/>
                </a:solidFill>
                <a:latin typeface="Liberation Sans"/>
              </a:rPr>
              <a:t>pce</a:t>
            </a:r>
            <a:r>
              <a:rPr lang="en-GB" sz="2800" dirty="0" smtClean="0">
                <a:solidFill>
                  <a:sysClr val="windowText" lastClr="000000"/>
                </a:solidFill>
                <a:latin typeface="Liberation Sans"/>
              </a:rPr>
              <a:t>-</a:t>
            </a:r>
            <a:r>
              <a:rPr lang="en-GB" sz="2800" dirty="0" err="1" smtClean="0">
                <a:solidFill>
                  <a:sysClr val="windowText" lastClr="000000"/>
                </a:solidFill>
                <a:latin typeface="Liberation Sans"/>
              </a:rPr>
              <a:t>stateful</a:t>
            </a:r>
            <a:r>
              <a:rPr lang="en-GB" sz="2800" dirty="0" smtClean="0">
                <a:solidFill>
                  <a:sysClr val="windowText" lastClr="000000"/>
                </a:solidFill>
                <a:latin typeface="Liberation Sans"/>
              </a:rPr>
              <a:t>-</a:t>
            </a:r>
            <a:r>
              <a:rPr lang="en-GB" sz="2800" dirty="0" err="1" smtClean="0">
                <a:solidFill>
                  <a:sysClr val="windowText" lastClr="000000"/>
                </a:solidFill>
                <a:latin typeface="Liberation Sans"/>
              </a:rPr>
              <a:t>pce</a:t>
            </a:r>
            <a:r>
              <a:rPr lang="en-GB" sz="2800" dirty="0" smtClean="0">
                <a:solidFill>
                  <a:sysClr val="windowText" lastClr="000000"/>
                </a:solidFill>
                <a:latin typeface="Liberation Sans"/>
              </a:rPr>
              <a:t>-app</a:t>
            </a:r>
          </a:p>
          <a:p>
            <a:pPr marL="1600200" lvl="2" indent="-457200">
              <a:buSzPct val="75000"/>
            </a:pPr>
            <a:r>
              <a:rPr lang="en-GB" dirty="0" smtClean="0">
                <a:solidFill>
                  <a:sysClr val="windowText" lastClr="000000"/>
                </a:solidFill>
                <a:latin typeface="Liberation Sans"/>
              </a:rPr>
              <a:t>Our first </a:t>
            </a:r>
            <a:r>
              <a:rPr lang="en-GB" dirty="0" err="1" smtClean="0">
                <a:solidFill>
                  <a:sysClr val="windowText" lastClr="000000"/>
                </a:solidFill>
                <a:latin typeface="Liberation Sans"/>
              </a:rPr>
              <a:t>stateful</a:t>
            </a:r>
            <a:r>
              <a:rPr lang="en-GB" dirty="0" smtClean="0">
                <a:solidFill>
                  <a:sysClr val="windowText" lastClr="000000"/>
                </a:solidFill>
                <a:latin typeface="Liberation Sans"/>
              </a:rPr>
              <a:t> PCE RFC! Well done Xian and Ina!</a:t>
            </a:r>
            <a:endParaRPr lang="en-GB" dirty="0" smtClean="0">
              <a:solidFill>
                <a:sysClr val="windowText" lastClr="000000"/>
              </a:solidFill>
              <a:latin typeface="Liberation Sans"/>
            </a:endParaRPr>
          </a:p>
          <a:p>
            <a:pPr marL="1143000" lvl="1" indent="-457200">
              <a:buSzPct val="75000"/>
            </a:pPr>
            <a:r>
              <a:rPr lang="en-GB" sz="2800" dirty="0">
                <a:solidFill>
                  <a:sysClr val="windowText" lastClr="000000"/>
                </a:solidFill>
                <a:latin typeface="Liberation Sans"/>
              </a:rPr>
              <a:t>draft-</a:t>
            </a:r>
            <a:r>
              <a:rPr lang="en-GB" sz="2800" dirty="0" err="1">
                <a:solidFill>
                  <a:sysClr val="windowText" lastClr="000000"/>
                </a:solidFill>
                <a:latin typeface="Liberation Sans"/>
              </a:rPr>
              <a:t>ietf</a:t>
            </a:r>
            <a:r>
              <a:rPr lang="en-GB" sz="2800" dirty="0">
                <a:solidFill>
                  <a:sysClr val="windowText" lastClr="000000"/>
                </a:solidFill>
                <a:latin typeface="Liberation Sans"/>
              </a:rPr>
              <a:t>-</a:t>
            </a:r>
            <a:r>
              <a:rPr lang="en-GB" sz="2800" dirty="0" err="1">
                <a:solidFill>
                  <a:sysClr val="windowText" lastClr="000000"/>
                </a:solidFill>
                <a:latin typeface="Liberation Sans"/>
              </a:rPr>
              <a:t>pce</a:t>
            </a:r>
            <a:r>
              <a:rPr lang="en-GB" sz="2800" dirty="0">
                <a:solidFill>
                  <a:sysClr val="windowText" lastClr="000000"/>
                </a:solidFill>
                <a:latin typeface="Liberation Sans"/>
              </a:rPr>
              <a:t>-</a:t>
            </a:r>
            <a:r>
              <a:rPr lang="en-GB" sz="2800" dirty="0" err="1">
                <a:solidFill>
                  <a:sysClr val="windowText" lastClr="000000"/>
                </a:solidFill>
                <a:latin typeface="Liberation Sans"/>
              </a:rPr>
              <a:t>pcep</a:t>
            </a:r>
            <a:r>
              <a:rPr lang="en-GB" sz="2800" dirty="0">
                <a:solidFill>
                  <a:sysClr val="windowText" lastClr="000000"/>
                </a:solidFill>
                <a:latin typeface="Liberation Sans"/>
              </a:rPr>
              <a:t>-service-aware</a:t>
            </a:r>
          </a:p>
          <a:p>
            <a:pPr marL="1600200" lvl="2" indent="-457200">
              <a:buSzPct val="75000"/>
            </a:pPr>
            <a:r>
              <a:rPr lang="en-GB" dirty="0">
                <a:solidFill>
                  <a:sysClr val="windowText" lastClr="000000"/>
                </a:solidFill>
                <a:latin typeface="Liberation Sans"/>
              </a:rPr>
              <a:t>Pending missing reference to </a:t>
            </a:r>
            <a:r>
              <a:rPr lang="en-GB" dirty="0" err="1">
                <a:solidFill>
                  <a:sysClr val="windowText" lastClr="000000"/>
                </a:solidFill>
                <a:latin typeface="Liberation Sans"/>
              </a:rPr>
              <a:t>stateful</a:t>
            </a:r>
            <a:r>
              <a:rPr lang="en-GB" dirty="0">
                <a:solidFill>
                  <a:sysClr val="windowText" lastClr="000000"/>
                </a:solidFill>
                <a:latin typeface="Liberation Sans"/>
              </a:rPr>
              <a:t> PCE protocol </a:t>
            </a:r>
            <a:r>
              <a:rPr lang="en-GB" dirty="0" smtClean="0">
                <a:solidFill>
                  <a:sysClr val="windowText" lastClr="000000"/>
                </a:solidFill>
                <a:latin typeface="Liberation Sans"/>
              </a:rPr>
              <a:t>RFC</a:t>
            </a:r>
          </a:p>
          <a:p>
            <a:pPr marL="1600200" lvl="2" indent="-457200">
              <a:buSzPct val="75000"/>
            </a:pPr>
            <a:endParaRPr lang="en-GB" dirty="0" smtClean="0">
              <a:solidFill>
                <a:sysClr val="windowText" lastClr="000000"/>
              </a:solidFill>
            </a:endParaRPr>
          </a:p>
          <a:p>
            <a:pPr marL="457200" indent="-457200">
              <a:buSzPct val="75000"/>
              <a:buFont typeface="Arial" panose="020B0604020202020204" pitchFamily="34" charset="0"/>
              <a:buChar char="•"/>
            </a:pPr>
            <a:r>
              <a:rPr lang="en-GB" sz="2800" dirty="0" smtClean="0">
                <a:solidFill>
                  <a:sysClr val="windowText" lastClr="000000"/>
                </a:solidFill>
              </a:rPr>
              <a:t>Early code point allocations</a:t>
            </a:r>
            <a:endParaRPr lang="en-GB" sz="2800" dirty="0" smtClean="0">
              <a:solidFill>
                <a:sysClr val="windowText" lastClr="000000"/>
              </a:solidFill>
            </a:endParaRPr>
          </a:p>
          <a:p>
            <a:pPr marL="1143000" lvl="1" indent="-457200">
              <a:buSzPct val="75000"/>
            </a:pPr>
            <a:r>
              <a:rPr lang="en-GB" sz="2800" dirty="0" smtClean="0">
                <a:solidFill>
                  <a:sysClr val="windowText" lastClr="000000"/>
                </a:solidFill>
                <a:latin typeface="Liberation Sans"/>
              </a:rPr>
              <a:t>draft-</a:t>
            </a:r>
            <a:r>
              <a:rPr lang="en-GB" sz="2800" dirty="0" err="1" smtClean="0">
                <a:solidFill>
                  <a:sysClr val="windowText" lastClr="000000"/>
                </a:solidFill>
                <a:latin typeface="Liberation Sans"/>
              </a:rPr>
              <a:t>ietf</a:t>
            </a:r>
            <a:r>
              <a:rPr lang="en-GB" sz="2800" dirty="0" smtClean="0">
                <a:solidFill>
                  <a:sysClr val="windowText" lastClr="000000"/>
                </a:solidFill>
                <a:latin typeface="Liberation Sans"/>
              </a:rPr>
              <a:t>-</a:t>
            </a:r>
            <a:r>
              <a:rPr lang="en-GB" sz="2800" dirty="0" err="1" smtClean="0">
                <a:solidFill>
                  <a:sysClr val="windowText" lastClr="000000"/>
                </a:solidFill>
                <a:latin typeface="Liberation Sans"/>
              </a:rPr>
              <a:t>pce-stateful-pce</a:t>
            </a:r>
            <a:r>
              <a:rPr lang="en-GB" sz="2800" dirty="0" smtClean="0">
                <a:solidFill>
                  <a:sysClr val="windowText" lastClr="000000"/>
                </a:solidFill>
                <a:latin typeface="Liberation Sans"/>
              </a:rPr>
              <a:t> (expires 2017-Jul-27)</a:t>
            </a:r>
          </a:p>
          <a:p>
            <a:pPr marL="1143000" lvl="1" indent="-457200">
              <a:buSzPct val="75000"/>
            </a:pPr>
            <a:r>
              <a:rPr lang="en-GB" sz="2800" dirty="0" smtClean="0">
                <a:solidFill>
                  <a:sysClr val="windowText" lastClr="000000"/>
                </a:solidFill>
                <a:latin typeface="Liberation Sans"/>
              </a:rPr>
              <a:t>draft-</a:t>
            </a:r>
            <a:r>
              <a:rPr lang="en-GB" sz="2800" dirty="0" err="1" smtClean="0">
                <a:solidFill>
                  <a:sysClr val="windowText" lastClr="000000"/>
                </a:solidFill>
                <a:latin typeface="Liberation Sans"/>
              </a:rPr>
              <a:t>ietf</a:t>
            </a:r>
            <a:r>
              <a:rPr lang="en-GB" sz="2800" dirty="0" smtClean="0">
                <a:solidFill>
                  <a:sysClr val="windowText" lastClr="000000"/>
                </a:solidFill>
                <a:latin typeface="Liberation Sans"/>
              </a:rPr>
              <a:t>-</a:t>
            </a:r>
            <a:r>
              <a:rPr lang="en-GB" sz="2800" dirty="0" err="1" smtClean="0">
                <a:solidFill>
                  <a:sysClr val="windowText" lastClr="000000"/>
                </a:solidFill>
                <a:latin typeface="Liberation Sans"/>
              </a:rPr>
              <a:t>pce</a:t>
            </a:r>
            <a:r>
              <a:rPr lang="en-GB" sz="2800" dirty="0" smtClean="0">
                <a:solidFill>
                  <a:sysClr val="windowText" lastClr="000000"/>
                </a:solidFill>
                <a:latin typeface="Liberation Sans"/>
              </a:rPr>
              <a:t>-</a:t>
            </a:r>
            <a:r>
              <a:rPr lang="en-GB" sz="2800" dirty="0" err="1" smtClean="0">
                <a:solidFill>
                  <a:sysClr val="windowText" lastClr="000000"/>
                </a:solidFill>
                <a:latin typeface="Liberation Sans"/>
              </a:rPr>
              <a:t>pce</a:t>
            </a:r>
            <a:r>
              <a:rPr lang="en-GB" sz="2800" dirty="0" smtClean="0">
                <a:solidFill>
                  <a:sysClr val="windowText" lastClr="000000"/>
                </a:solidFill>
                <a:latin typeface="Liberation Sans"/>
              </a:rPr>
              <a:t>-initiated-</a:t>
            </a:r>
            <a:r>
              <a:rPr lang="en-GB" sz="2800" dirty="0" err="1" smtClean="0">
                <a:solidFill>
                  <a:sysClr val="windowText" lastClr="000000"/>
                </a:solidFill>
                <a:latin typeface="Liberation Sans"/>
              </a:rPr>
              <a:t>lsp</a:t>
            </a:r>
            <a:r>
              <a:rPr lang="en-GB" sz="2800" dirty="0" smtClean="0">
                <a:solidFill>
                  <a:sysClr val="windowText" lastClr="000000"/>
                </a:solidFill>
                <a:latin typeface="Liberation Sans"/>
              </a:rPr>
              <a:t> (expires 2017-Jul-27)</a:t>
            </a:r>
            <a:endParaRPr lang="en-GB" sz="2800" dirty="0" smtClean="0">
              <a:solidFill>
                <a:sysClr val="windowText" lastClr="000000"/>
              </a:solidFill>
              <a:latin typeface="Liberation Sans"/>
            </a:endParaRPr>
          </a:p>
          <a:p>
            <a:pPr marL="1143000" lvl="1" indent="-457200">
              <a:buSzPct val="75000"/>
            </a:pPr>
            <a:r>
              <a:rPr lang="en-GB" sz="2800" dirty="0" smtClean="0">
                <a:solidFill>
                  <a:sysClr val="windowText" lastClr="000000"/>
                </a:solidFill>
                <a:latin typeface="Liberation Sans"/>
              </a:rPr>
              <a:t>draft-</a:t>
            </a:r>
            <a:r>
              <a:rPr lang="en-GB" sz="2800" dirty="0" err="1" smtClean="0">
                <a:solidFill>
                  <a:sysClr val="windowText" lastClr="000000"/>
                </a:solidFill>
                <a:latin typeface="Liberation Sans"/>
              </a:rPr>
              <a:t>ietf</a:t>
            </a:r>
            <a:r>
              <a:rPr lang="en-GB" sz="2800" dirty="0" smtClean="0">
                <a:solidFill>
                  <a:sysClr val="windowText" lastClr="000000"/>
                </a:solidFill>
                <a:latin typeface="Liberation Sans"/>
              </a:rPr>
              <a:t>-</a:t>
            </a:r>
            <a:r>
              <a:rPr lang="en-GB" sz="2800" dirty="0" err="1" smtClean="0">
                <a:solidFill>
                  <a:sysClr val="windowText" lastClr="000000"/>
                </a:solidFill>
                <a:latin typeface="Liberation Sans"/>
              </a:rPr>
              <a:t>pce</a:t>
            </a:r>
            <a:r>
              <a:rPr lang="en-GB" sz="2800" dirty="0" smtClean="0">
                <a:solidFill>
                  <a:sysClr val="windowText" lastClr="000000"/>
                </a:solidFill>
                <a:latin typeface="Liberation Sans"/>
              </a:rPr>
              <a:t>-</a:t>
            </a:r>
            <a:r>
              <a:rPr lang="en-GB" sz="2800" dirty="0" err="1" smtClean="0">
                <a:solidFill>
                  <a:sysClr val="windowText" lastClr="000000"/>
                </a:solidFill>
                <a:latin typeface="Liberation Sans"/>
              </a:rPr>
              <a:t>lsp</a:t>
            </a:r>
            <a:r>
              <a:rPr lang="en-GB" sz="2800" dirty="0" smtClean="0">
                <a:solidFill>
                  <a:sysClr val="windowText" lastClr="000000"/>
                </a:solidFill>
                <a:latin typeface="Liberation Sans"/>
              </a:rPr>
              <a:t>-setup-type (expires 2017-Aug-14)</a:t>
            </a:r>
          </a:p>
          <a:p>
            <a:pPr marL="1600200" lvl="2" indent="-457200">
              <a:buSzPct val="75000"/>
            </a:pPr>
            <a:r>
              <a:rPr lang="en-GB" dirty="0" smtClean="0">
                <a:solidFill>
                  <a:srgbClr val="FF0000"/>
                </a:solidFill>
                <a:latin typeface="Liberation Sans"/>
              </a:rPr>
              <a:t>No renewal!</a:t>
            </a:r>
          </a:p>
          <a:p>
            <a:pPr marL="1143000" lvl="1" indent="-457200">
              <a:buSzPct val="75000"/>
            </a:pPr>
            <a:r>
              <a:rPr lang="en-GB" sz="2800" dirty="0" smtClean="0">
                <a:solidFill>
                  <a:sysClr val="windowText" lastClr="000000"/>
                </a:solidFill>
                <a:latin typeface="Liberation Sans"/>
              </a:rPr>
              <a:t>draft-</a:t>
            </a:r>
            <a:r>
              <a:rPr lang="en-GB" sz="2800" dirty="0" err="1" smtClean="0">
                <a:solidFill>
                  <a:sysClr val="windowText" lastClr="000000"/>
                </a:solidFill>
                <a:latin typeface="Liberation Sans"/>
              </a:rPr>
              <a:t>ietf</a:t>
            </a:r>
            <a:r>
              <a:rPr lang="en-GB" sz="2800" dirty="0" smtClean="0">
                <a:solidFill>
                  <a:sysClr val="windowText" lastClr="000000"/>
                </a:solidFill>
                <a:latin typeface="Liberation Sans"/>
              </a:rPr>
              <a:t>-</a:t>
            </a:r>
            <a:r>
              <a:rPr lang="en-GB" sz="2800" dirty="0" err="1" smtClean="0">
                <a:solidFill>
                  <a:sysClr val="windowText" lastClr="000000"/>
                </a:solidFill>
                <a:latin typeface="Liberation Sans"/>
              </a:rPr>
              <a:t>pce</a:t>
            </a:r>
            <a:r>
              <a:rPr lang="en-GB" sz="2800" dirty="0" smtClean="0">
                <a:solidFill>
                  <a:sysClr val="windowText" lastClr="000000"/>
                </a:solidFill>
                <a:latin typeface="Liberation Sans"/>
              </a:rPr>
              <a:t>-segment-routing (expires 2017-Aug-14)</a:t>
            </a:r>
          </a:p>
          <a:p>
            <a:pPr marL="1600200" lvl="2" indent="-457200">
              <a:buSzPct val="75000"/>
            </a:pPr>
            <a:r>
              <a:rPr lang="en-GB" dirty="0" smtClean="0">
                <a:solidFill>
                  <a:srgbClr val="FF0000"/>
                </a:solidFill>
                <a:latin typeface="Liberation Sans"/>
              </a:rPr>
              <a:t>No renewal!</a:t>
            </a:r>
            <a:endParaRPr lang="en-GB" dirty="0" smtClean="0">
              <a:solidFill>
                <a:srgbClr val="FF0000"/>
              </a:solidFill>
              <a:latin typeface="Liberation Sans"/>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lstStyle/>
          <a:p>
            <a:pPr lvl="0"/>
            <a:r>
              <a:rPr lang="en-US" dirty="0" smtClean="0"/>
              <a:t>Post WG last-call drafts (1 of </a:t>
            </a:r>
            <a:r>
              <a:rPr lang="en-US" dirty="0" smtClean="0"/>
              <a:t>3)</a:t>
            </a:r>
            <a:endParaRPr lang="en-US" dirty="0"/>
          </a:p>
        </p:txBody>
      </p:sp>
      <p:sp>
        <p:nvSpPr>
          <p:cNvPr id="3" name="Text Placeholder 2"/>
          <p:cNvSpPr txBox="1">
            <a:spLocks noGrp="1"/>
          </p:cNvSpPr>
          <p:nvPr>
            <p:ph type="body" idx="4294967295"/>
          </p:nvPr>
        </p:nvSpPr>
        <p:spPr>
          <a:xfrm>
            <a:off x="503999" y="1512000"/>
            <a:ext cx="9288000" cy="5616000"/>
          </a:xfrm>
        </p:spPr>
        <p:txBody>
          <a:bodyPr/>
          <a:lstStyle/>
          <a:p>
            <a:pPr lvl="0">
              <a:buSzPct val="45000"/>
            </a:pPr>
            <a:endParaRPr lang="en-US" sz="2200" dirty="0" smtClean="0">
              <a:latin typeface="Liberation Sans" pitchFamily="18"/>
            </a:endParaRPr>
          </a:p>
          <a:p>
            <a:pPr lvl="0">
              <a:buSzPct val="45000"/>
            </a:pPr>
            <a:endParaRPr lang="en-US" sz="2200" dirty="0"/>
          </a:p>
          <a:p>
            <a:pPr lvl="0">
              <a:buSzPct val="45000"/>
            </a:pPr>
            <a:endParaRPr lang="en-US" sz="2200" dirty="0">
              <a:latin typeface="Liberation Sans" pitchFamily="18"/>
            </a:endParaRPr>
          </a:p>
        </p:txBody>
      </p:sp>
      <p:sp>
        <p:nvSpPr>
          <p:cNvPr id="7" name="Text Placeholder 2"/>
          <p:cNvSpPr txBox="1">
            <a:spLocks/>
          </p:cNvSpPr>
          <p:nvPr/>
        </p:nvSpPr>
        <p:spPr>
          <a:xfrm>
            <a:off x="503999" y="1769040"/>
            <a:ext cx="8870040" cy="4998960"/>
          </a:xfrm>
          <a:prstGeom prst="rect">
            <a:avLst/>
          </a:prstGeom>
          <a:noFill/>
          <a:ln>
            <a:noFill/>
          </a:ln>
        </p:spPr>
        <p:txBody>
          <a:bodyPr lIns="0" tIns="0" rIns="0" bIns="0">
            <a:noAutofit/>
          </a:bodyPr>
          <a:lstStyle>
            <a:lvl1pPr marL="0" marR="0" indent="0" rtl="0" hangingPunct="0">
              <a:spcBef>
                <a:spcPts val="0"/>
              </a:spcBef>
              <a:spcAft>
                <a:spcPts val="1414"/>
              </a:spcAft>
              <a:tabLst/>
              <a:defRPr lang="en-US" sz="3200" b="0" i="0" u="none" strike="noStrike" kern="1200">
                <a:ln>
                  <a:noFill/>
                </a:ln>
                <a:latin typeface="Liberation Sans" pitchFamily="18"/>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SzPct val="75000"/>
              <a:buFont typeface="Arial" panose="020B0604020202020204" pitchFamily="34" charset="0"/>
              <a:buChar char="•"/>
            </a:pPr>
            <a:r>
              <a:rPr lang="en-GB" dirty="0">
                <a:solidFill>
                  <a:sysClr val="windowText" lastClr="000000"/>
                </a:solidFill>
                <a:latin typeface="Liberation Sans"/>
              </a:rPr>
              <a:t>draft-</a:t>
            </a:r>
            <a:r>
              <a:rPr lang="en-GB" dirty="0" err="1">
                <a:solidFill>
                  <a:sysClr val="windowText" lastClr="000000"/>
                </a:solidFill>
                <a:latin typeface="Liberation Sans"/>
              </a:rPr>
              <a:t>ietf</a:t>
            </a:r>
            <a:r>
              <a:rPr lang="en-GB" dirty="0">
                <a:solidFill>
                  <a:sysClr val="windowText" lastClr="000000"/>
                </a:solidFill>
                <a:latin typeface="Liberation Sans"/>
              </a:rPr>
              <a:t>-</a:t>
            </a:r>
            <a:r>
              <a:rPr lang="en-GB" dirty="0" err="1">
                <a:solidFill>
                  <a:sysClr val="windowText" lastClr="000000"/>
                </a:solidFill>
                <a:latin typeface="Liberation Sans"/>
              </a:rPr>
              <a:t>pce</a:t>
            </a:r>
            <a:r>
              <a:rPr lang="en-GB" dirty="0">
                <a:solidFill>
                  <a:sysClr val="windowText" lastClr="000000"/>
                </a:solidFill>
                <a:latin typeface="Liberation Sans"/>
              </a:rPr>
              <a:t>-inter-layer-</a:t>
            </a:r>
            <a:r>
              <a:rPr lang="en-GB" dirty="0" err="1">
                <a:solidFill>
                  <a:sysClr val="windowText" lastClr="000000"/>
                </a:solidFill>
                <a:latin typeface="Liberation Sans"/>
              </a:rPr>
              <a:t>ext</a:t>
            </a:r>
            <a:endParaRPr lang="en-GB" dirty="0" smtClean="0">
              <a:solidFill>
                <a:sysClr val="windowText" lastClr="000000"/>
              </a:solidFill>
            </a:endParaRPr>
          </a:p>
          <a:p>
            <a:pPr marL="1143000" lvl="1" indent="-457200">
              <a:buSzPct val="75000"/>
            </a:pPr>
            <a:r>
              <a:rPr lang="en-GB" sz="2800" dirty="0" smtClean="0">
                <a:solidFill>
                  <a:sysClr val="windowText" lastClr="000000"/>
                </a:solidFill>
                <a:latin typeface="Liberation Sans"/>
              </a:rPr>
              <a:t>Pending some mark-ups</a:t>
            </a:r>
            <a:endParaRPr lang="en-GB" sz="2800" dirty="0" smtClean="0">
              <a:solidFill>
                <a:sysClr val="windowText" lastClr="000000"/>
              </a:solidFill>
              <a:latin typeface="Liberation Sans"/>
            </a:endParaRPr>
          </a:p>
          <a:p>
            <a:pPr marL="1143000" lvl="1" indent="-457200">
              <a:buSzPct val="75000"/>
            </a:pPr>
            <a:r>
              <a:rPr lang="en-GB" sz="2800" dirty="0" smtClean="0">
                <a:solidFill>
                  <a:sysClr val="windowText" lastClr="000000"/>
                </a:solidFill>
                <a:latin typeface="Liberation Sans"/>
              </a:rPr>
              <a:t>Pending a shepherd’s report</a:t>
            </a:r>
            <a:endParaRPr lang="en-GB" sz="2800" dirty="0" smtClean="0">
              <a:solidFill>
                <a:sysClr val="windowText" lastClr="000000"/>
              </a:solidFill>
              <a:latin typeface="Liberation Sans"/>
            </a:endParaRPr>
          </a:p>
          <a:p>
            <a:pPr>
              <a:buSzPct val="45000"/>
            </a:pPr>
            <a:endParaRPr lang="en-GB" dirty="0" smtClean="0">
              <a:solidFill>
                <a:sysClr val="windowText" lastClr="000000"/>
              </a:solidFill>
            </a:endParaRPr>
          </a:p>
          <a:p>
            <a:pPr marL="457200" indent="-457200">
              <a:buSzPct val="75000"/>
              <a:buFont typeface="Arial" panose="020B0604020202020204" pitchFamily="34" charset="0"/>
              <a:buChar char="•"/>
            </a:pPr>
            <a:r>
              <a:rPr lang="en-GB" dirty="0"/>
              <a:t>draft-</a:t>
            </a:r>
            <a:r>
              <a:rPr lang="en-GB" dirty="0" err="1"/>
              <a:t>ietf</a:t>
            </a:r>
            <a:r>
              <a:rPr lang="en-GB" dirty="0"/>
              <a:t>-</a:t>
            </a:r>
            <a:r>
              <a:rPr lang="en-GB" dirty="0" err="1"/>
              <a:t>pce</a:t>
            </a:r>
            <a:r>
              <a:rPr lang="en-GB" dirty="0"/>
              <a:t>-inter-area-as-applicability</a:t>
            </a:r>
            <a:endParaRPr lang="en-GB" dirty="0">
              <a:solidFill>
                <a:sysClr val="windowText" lastClr="000000"/>
              </a:solidFill>
            </a:endParaRPr>
          </a:p>
          <a:p>
            <a:pPr marL="1143000" lvl="1" indent="-457200">
              <a:buSzPct val="75000"/>
            </a:pPr>
            <a:r>
              <a:rPr lang="en-GB" sz="2800" dirty="0" smtClean="0">
                <a:solidFill>
                  <a:sysClr val="windowText" lastClr="000000"/>
                </a:solidFill>
                <a:latin typeface="Liberation Sans"/>
              </a:rPr>
              <a:t>Last call passed with zero comments – really?</a:t>
            </a:r>
          </a:p>
          <a:p>
            <a:pPr marL="1143000" lvl="1" indent="-457200">
              <a:buSzPct val="75000"/>
            </a:pPr>
            <a:r>
              <a:rPr lang="en-GB" sz="2800" dirty="0" smtClean="0">
                <a:solidFill>
                  <a:sysClr val="windowText" lastClr="000000"/>
                </a:solidFill>
                <a:latin typeface="Liberation Sans"/>
              </a:rPr>
              <a:t>Pending a shepherd’s report</a:t>
            </a:r>
            <a:endParaRPr lang="en-GB" sz="2800" dirty="0" smtClean="0">
              <a:solidFill>
                <a:sysClr val="windowText" lastClr="000000"/>
              </a:solidFill>
              <a:latin typeface="Liberation Sans"/>
            </a:endParaRPr>
          </a:p>
        </p:txBody>
      </p:sp>
    </p:spTree>
    <p:extLst>
      <p:ext uri="{BB962C8B-B14F-4D97-AF65-F5344CB8AC3E}">
        <p14:creationId xmlns:p14="http://schemas.microsoft.com/office/powerpoint/2010/main" val="22651590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Standard">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esg">
  <a:themeElements>
    <a:clrScheme name="">
      <a:dk1>
        <a:srgbClr val="000000"/>
      </a:dk1>
      <a:lt1>
        <a:srgbClr val="FFFFFF"/>
      </a:lt1>
      <a:dk2>
        <a:srgbClr val="000000"/>
      </a:dk2>
      <a:lt2>
        <a:srgbClr val="232323"/>
      </a:lt2>
      <a:accent1>
        <a:srgbClr val="474747"/>
      </a:accent1>
      <a:accent2>
        <a:srgbClr val="DADADA"/>
      </a:accent2>
      <a:accent3>
        <a:srgbClr val="FFFFFF"/>
      </a:accent3>
      <a:accent4>
        <a:srgbClr val="000000"/>
      </a:accent4>
      <a:accent5>
        <a:srgbClr val="B1B1B1"/>
      </a:accent5>
      <a:accent6>
        <a:srgbClr val="C5C5C5"/>
      </a:accent6>
      <a:hlink>
        <a:srgbClr val="000000"/>
      </a:hlink>
      <a:folHlink>
        <a:srgbClr val="919191"/>
      </a:folHlink>
    </a:clrScheme>
    <a:fontScheme name="iesg">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200" b="1"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200" b="1" i="0" u="none" strike="noStrike" cap="none" normalizeH="0" baseline="0">
            <a:ln>
              <a:noFill/>
            </a:ln>
            <a:solidFill>
              <a:schemeClr val="tx1"/>
            </a:solidFill>
            <a:effectLst/>
            <a:latin typeface="Arial" charset="0"/>
          </a:defRPr>
        </a:defPPr>
      </a:lstStyle>
    </a:lnDef>
  </a:objectDefaults>
  <a:extraClrSchemeLst>
    <a:extraClrScheme>
      <a:clrScheme name="ies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es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ies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ies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ies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ies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ies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724</TotalTime>
  <Words>730</Words>
  <Application>Microsoft Office PowerPoint</Application>
  <PresentationFormat>Custom</PresentationFormat>
  <Paragraphs>140</Paragraphs>
  <Slides>13</Slides>
  <Notes>13</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13</vt:i4>
      </vt:variant>
    </vt:vector>
  </HeadingPairs>
  <TitlesOfParts>
    <vt:vector size="25" baseType="lpstr">
      <vt:lpstr>ＭＳ Ｐゴシック</vt:lpstr>
      <vt:lpstr>ＭＳ Ｐゴシック</vt:lpstr>
      <vt:lpstr>Arial</vt:lpstr>
      <vt:lpstr>Calibri</vt:lpstr>
      <vt:lpstr>DejaVu Sans</vt:lpstr>
      <vt:lpstr>Liberation Sans</vt:lpstr>
      <vt:lpstr>Liberation Serif</vt:lpstr>
      <vt:lpstr>Lohit Hindi</vt:lpstr>
      <vt:lpstr>Times New Roman</vt:lpstr>
      <vt:lpstr>WenQuanYi Micro Hei</vt:lpstr>
      <vt:lpstr>Standard</vt:lpstr>
      <vt:lpstr>iesg</vt:lpstr>
      <vt:lpstr>PowerPoint Presentation</vt:lpstr>
      <vt:lpstr>Note Well</vt:lpstr>
      <vt:lpstr>Administrivia</vt:lpstr>
      <vt:lpstr>Agenda Bashing (1 of 2)</vt:lpstr>
      <vt:lpstr>Agenda Bashing (2 of 2)</vt:lpstr>
      <vt:lpstr>PowerPoint Presentation</vt:lpstr>
      <vt:lpstr>Using the mailing list</vt:lpstr>
      <vt:lpstr>Documents beyond the WG</vt:lpstr>
      <vt:lpstr>Post WG last-call drafts (1 of 3)</vt:lpstr>
      <vt:lpstr>Post WG last-call drafts (2 of 3)</vt:lpstr>
      <vt:lpstr>Post WG last-call drafts (3 of 3)</vt:lpstr>
      <vt:lpstr>WG drafts in queue for last call</vt:lpstr>
      <vt:lpstr>WG drafts in progress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Julien Meuric</dc:creator>
  <cp:lastModifiedBy>Jonathan Hardwick</cp:lastModifiedBy>
  <cp:revision>232</cp:revision>
  <dcterms:created xsi:type="dcterms:W3CDTF">2012-07-30T00:28:09Z</dcterms:created>
  <dcterms:modified xsi:type="dcterms:W3CDTF">2016-11-13T18:56:53Z</dcterms:modified>
</cp:coreProperties>
</file>