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6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31ACAD-0CD0-4982-AD73-58A4EC8E65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81D546E-1448-448F-A2A1-D330FD737BCE}">
      <dgm:prSet phldrT="[Text]"/>
      <dgm:spPr/>
      <dgm:t>
        <a:bodyPr/>
        <a:lstStyle/>
        <a:p>
          <a:r>
            <a:rPr lang="en-US" altLang="zh-CN" dirty="0" smtClean="0"/>
            <a:t>Support for Pre-Instantiation</a:t>
          </a:r>
          <a:endParaRPr lang="zh-CN" altLang="en-US" dirty="0"/>
        </a:p>
      </dgm:t>
    </dgm:pt>
    <dgm:pt modelId="{6EFFAE73-5E2C-4F74-A02A-C30E4EE13C53}" type="parTrans" cxnId="{BB8EC357-6456-45FA-AF11-63AB60711A24}">
      <dgm:prSet/>
      <dgm:spPr/>
      <dgm:t>
        <a:bodyPr/>
        <a:lstStyle/>
        <a:p>
          <a:endParaRPr lang="zh-CN" altLang="en-US"/>
        </a:p>
      </dgm:t>
    </dgm:pt>
    <dgm:pt modelId="{0766B551-CCC9-4BAC-BFB5-3018B5814C50}" type="sibTrans" cxnId="{BB8EC357-6456-45FA-AF11-63AB60711A24}">
      <dgm:prSet/>
      <dgm:spPr/>
      <dgm:t>
        <a:bodyPr/>
        <a:lstStyle/>
        <a:p>
          <a:endParaRPr lang="zh-CN" altLang="en-US"/>
        </a:p>
      </dgm:t>
    </dgm:pt>
    <dgm:pt modelId="{51EA0C99-5655-4A87-AFB0-069F9E445ED8}">
      <dgm:prSet phldrT="[Text]"/>
      <dgm:spPr/>
      <dgm:t>
        <a:bodyPr/>
        <a:lstStyle/>
        <a:p>
          <a:r>
            <a:rPr lang="en-US" altLang="zh-CN" dirty="0" smtClean="0"/>
            <a:t>Support for Multi-Source and Multi-Destination</a:t>
          </a:r>
          <a:endParaRPr lang="zh-CN" altLang="en-US" dirty="0"/>
        </a:p>
      </dgm:t>
    </dgm:pt>
    <dgm:pt modelId="{94D51B84-E63A-4F74-8F0F-6A216D1C0BF9}" type="parTrans" cxnId="{A4CB824E-3647-459F-B831-966746D680D2}">
      <dgm:prSet/>
      <dgm:spPr/>
      <dgm:t>
        <a:bodyPr/>
        <a:lstStyle/>
        <a:p>
          <a:endParaRPr lang="zh-CN" altLang="en-US"/>
        </a:p>
      </dgm:t>
    </dgm:pt>
    <dgm:pt modelId="{82E7751E-DFFC-4CCC-A8F0-24B99277FB89}" type="sibTrans" cxnId="{A4CB824E-3647-459F-B831-966746D680D2}">
      <dgm:prSet/>
      <dgm:spPr/>
      <dgm:t>
        <a:bodyPr/>
        <a:lstStyle/>
        <a:p>
          <a:endParaRPr lang="zh-CN" altLang="en-US"/>
        </a:p>
      </dgm:t>
    </dgm:pt>
    <dgm:pt modelId="{25602602-BBA6-414A-BEB2-A8ED17ED74BF}">
      <dgm:prSet phldrT="[Text]"/>
      <dgm:spPr/>
      <dgm:t>
        <a:bodyPr/>
        <a:lstStyle/>
        <a:p>
          <a:r>
            <a:rPr lang="en-US" altLang="zh-CN" dirty="0" smtClean="0"/>
            <a:t>VN-compute (stateless)</a:t>
          </a:r>
          <a:endParaRPr lang="zh-CN" altLang="en-US" dirty="0"/>
        </a:p>
      </dgm:t>
    </dgm:pt>
    <dgm:pt modelId="{518BB6EA-C27C-4FD8-8E83-DE174ADCA016}" type="parTrans" cxnId="{8A8ACAD9-4C18-48E7-A6BF-21EDD5C79370}">
      <dgm:prSet/>
      <dgm:spPr/>
      <dgm:t>
        <a:bodyPr/>
        <a:lstStyle/>
        <a:p>
          <a:endParaRPr lang="zh-CN" altLang="en-US"/>
        </a:p>
      </dgm:t>
    </dgm:pt>
    <dgm:pt modelId="{66728770-19CD-4EFB-8EB6-904D2759E026}" type="sibTrans" cxnId="{8A8ACAD9-4C18-48E7-A6BF-21EDD5C79370}">
      <dgm:prSet/>
      <dgm:spPr/>
      <dgm:t>
        <a:bodyPr/>
        <a:lstStyle/>
        <a:p>
          <a:endParaRPr lang="zh-CN" altLang="en-US"/>
        </a:p>
      </dgm:t>
    </dgm:pt>
    <dgm:pt modelId="{BA731810-1A9E-4C38-8774-C8C956623083}">
      <dgm:prSet phldrT="[Text]"/>
      <dgm:spPr/>
      <dgm:t>
        <a:bodyPr/>
        <a:lstStyle/>
        <a:p>
          <a:r>
            <a:rPr lang="en-US" altLang="zh-CN" dirty="0" smtClean="0"/>
            <a:t>i.e. ability of MDSC to select one of the source / destination among a given set based on current conditions</a:t>
          </a:r>
          <a:endParaRPr lang="zh-CN" altLang="en-US" dirty="0"/>
        </a:p>
      </dgm:t>
    </dgm:pt>
    <dgm:pt modelId="{3344C2A7-4987-458C-9831-7BDCD0A3685D}" type="parTrans" cxnId="{109E2352-C7BF-4708-A079-864813EE96D7}">
      <dgm:prSet/>
      <dgm:spPr/>
      <dgm:t>
        <a:bodyPr/>
        <a:lstStyle/>
        <a:p>
          <a:endParaRPr lang="zh-CN" altLang="en-US"/>
        </a:p>
      </dgm:t>
    </dgm:pt>
    <dgm:pt modelId="{CD8321E9-24B9-4541-AB23-0D8CEBEFF1E4}" type="sibTrans" cxnId="{109E2352-C7BF-4708-A079-864813EE96D7}">
      <dgm:prSet/>
      <dgm:spPr/>
      <dgm:t>
        <a:bodyPr/>
        <a:lstStyle/>
        <a:p>
          <a:endParaRPr lang="zh-CN" altLang="en-US"/>
        </a:p>
      </dgm:t>
    </dgm:pt>
    <dgm:pt modelId="{47D6EB0E-228E-4FAC-8850-178D69A1C472}">
      <dgm:prSet phldrT="[Text]"/>
      <dgm:spPr/>
      <dgm:t>
        <a:bodyPr/>
        <a:lstStyle/>
        <a:p>
          <a:r>
            <a:rPr lang="en-US" altLang="zh-CN" dirty="0" smtClean="0"/>
            <a:t>In case of failure another source / destination could be selected</a:t>
          </a:r>
          <a:endParaRPr lang="zh-CN" altLang="en-US" dirty="0"/>
        </a:p>
      </dgm:t>
    </dgm:pt>
    <dgm:pt modelId="{5B352CEA-4755-4345-9323-92C3DB7BA859}" type="parTrans" cxnId="{A5844E90-C4AF-4AFF-9735-397F91A4D9DC}">
      <dgm:prSet/>
      <dgm:spPr/>
      <dgm:t>
        <a:bodyPr/>
        <a:lstStyle/>
        <a:p>
          <a:endParaRPr lang="zh-CN" altLang="en-US"/>
        </a:p>
      </dgm:t>
    </dgm:pt>
    <dgm:pt modelId="{D893293A-EFDC-4C15-8189-F43075352D55}" type="sibTrans" cxnId="{A5844E90-C4AF-4AFF-9735-397F91A4D9DC}">
      <dgm:prSet/>
      <dgm:spPr/>
      <dgm:t>
        <a:bodyPr/>
        <a:lstStyle/>
        <a:p>
          <a:endParaRPr lang="zh-CN" altLang="en-US"/>
        </a:p>
      </dgm:t>
    </dgm:pt>
    <dgm:pt modelId="{D4C6668A-3CD5-4A08-B70D-0D508AA3C32D}">
      <dgm:prSet phldrT="[Text]"/>
      <dgm:spPr/>
      <dgm:t>
        <a:bodyPr/>
        <a:lstStyle/>
        <a:p>
          <a:r>
            <a:rPr lang="en-US" altLang="zh-CN" dirty="0" smtClean="0"/>
            <a:t>Others</a:t>
          </a:r>
          <a:endParaRPr lang="zh-CN" altLang="en-US" dirty="0"/>
        </a:p>
      </dgm:t>
    </dgm:pt>
    <dgm:pt modelId="{8CBC28BD-DEF8-4D66-BBD0-98EA01A3F889}" type="parTrans" cxnId="{7D5A864D-4BE1-4AEE-9E18-2DB8C74327C1}">
      <dgm:prSet/>
      <dgm:spPr/>
      <dgm:t>
        <a:bodyPr/>
        <a:lstStyle/>
        <a:p>
          <a:endParaRPr lang="zh-CN" altLang="en-US"/>
        </a:p>
      </dgm:t>
    </dgm:pt>
    <dgm:pt modelId="{540587A5-3500-458C-9FC0-569D36A9D65B}" type="sibTrans" cxnId="{7D5A864D-4BE1-4AEE-9E18-2DB8C74327C1}">
      <dgm:prSet/>
      <dgm:spPr/>
      <dgm:t>
        <a:bodyPr/>
        <a:lstStyle/>
        <a:p>
          <a:endParaRPr lang="zh-CN" altLang="en-US"/>
        </a:p>
      </dgm:t>
    </dgm:pt>
    <dgm:pt modelId="{4F9F46E5-49ED-4B9B-BA5D-A3AA8469C80D}">
      <dgm:prSet phldrT="[Text]"/>
      <dgm:spPr/>
      <dgm:t>
        <a:bodyPr/>
        <a:lstStyle/>
        <a:p>
          <a:r>
            <a:rPr lang="en-US" altLang="zh-CN" dirty="0" smtClean="0"/>
            <a:t>Optional Reference to abstract topology state in [TE-Topology] and tunnel state in [TE-tunnel]</a:t>
          </a:r>
          <a:endParaRPr lang="zh-CN" altLang="en-US" dirty="0"/>
        </a:p>
      </dgm:t>
    </dgm:pt>
    <dgm:pt modelId="{B5173B54-6676-413E-B34E-3875FE3370F2}" type="parTrans" cxnId="{1D10AF66-77F7-48EA-BA3D-A206051521F2}">
      <dgm:prSet/>
      <dgm:spPr/>
      <dgm:t>
        <a:bodyPr/>
        <a:lstStyle/>
        <a:p>
          <a:endParaRPr lang="zh-CN" altLang="en-US"/>
        </a:p>
      </dgm:t>
    </dgm:pt>
    <dgm:pt modelId="{35314657-E914-42BF-BE26-6D66A933AEAC}" type="sibTrans" cxnId="{1D10AF66-77F7-48EA-BA3D-A206051521F2}">
      <dgm:prSet/>
      <dgm:spPr/>
      <dgm:t>
        <a:bodyPr/>
        <a:lstStyle/>
        <a:p>
          <a:endParaRPr lang="zh-CN" altLang="en-US"/>
        </a:p>
      </dgm:t>
    </dgm:pt>
    <dgm:pt modelId="{027FEE28-D829-4206-819D-9615E6023D99}">
      <dgm:prSet phldrT="[Text]"/>
      <dgm:spPr/>
      <dgm:t>
        <a:bodyPr/>
        <a:lstStyle/>
        <a:p>
          <a:r>
            <a:rPr lang="en-US" altLang="zh-CN" dirty="0" smtClean="0"/>
            <a:t>Support for Objective Functions and Metrics as per the [Info-Model].</a:t>
          </a:r>
          <a:endParaRPr lang="zh-CN" altLang="en-US" dirty="0"/>
        </a:p>
      </dgm:t>
    </dgm:pt>
    <dgm:pt modelId="{703E0619-274B-46F1-9587-D503081156FE}" type="parTrans" cxnId="{3CB644E1-B0E7-471E-93FB-FF2FFADA81A5}">
      <dgm:prSet/>
      <dgm:spPr/>
      <dgm:t>
        <a:bodyPr/>
        <a:lstStyle/>
        <a:p>
          <a:endParaRPr lang="zh-CN" altLang="en-US"/>
        </a:p>
      </dgm:t>
    </dgm:pt>
    <dgm:pt modelId="{33D6BFB5-3F0B-48C8-8720-EBFE94F246B4}" type="sibTrans" cxnId="{3CB644E1-B0E7-471E-93FB-FF2FFADA81A5}">
      <dgm:prSet/>
      <dgm:spPr/>
      <dgm:t>
        <a:bodyPr/>
        <a:lstStyle/>
        <a:p>
          <a:endParaRPr lang="zh-CN" altLang="en-US"/>
        </a:p>
      </dgm:t>
    </dgm:pt>
    <dgm:pt modelId="{D4731B29-ACE8-426E-B22B-83E34DBFBC20}" type="pres">
      <dgm:prSet presAssocID="{2631ACAD-0CD0-4982-AD73-58A4EC8E65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C2AC7D-2466-4650-9AD5-073ACF0092F6}" type="pres">
      <dgm:prSet presAssocID="{181D546E-1448-448F-A2A1-D330FD737BC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FC5E2-E013-4E18-93BC-7C07009A1A49}" type="pres">
      <dgm:prSet presAssocID="{181D546E-1448-448F-A2A1-D330FD737BC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AC369B-543D-451B-97F8-AA73EA5232BC}" type="pres">
      <dgm:prSet presAssocID="{51EA0C99-5655-4A87-AFB0-069F9E445ED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74BC0-FDE2-45AE-8252-2FA6E8F4D66E}" type="pres">
      <dgm:prSet presAssocID="{51EA0C99-5655-4A87-AFB0-069F9E445ED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43E47C-CB79-4CDE-85DF-649696EB9C37}" type="pres">
      <dgm:prSet presAssocID="{D4C6668A-3CD5-4A08-B70D-0D508AA3C32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ED8969-484E-4640-B258-17208F40BB8A}" type="pres">
      <dgm:prSet presAssocID="{D4C6668A-3CD5-4A08-B70D-0D508AA3C32D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09E2352-C7BF-4708-A079-864813EE96D7}" srcId="{51EA0C99-5655-4A87-AFB0-069F9E445ED8}" destId="{BA731810-1A9E-4C38-8774-C8C956623083}" srcOrd="0" destOrd="0" parTransId="{3344C2A7-4987-458C-9831-7BDCD0A3685D}" sibTransId="{CD8321E9-24B9-4541-AB23-0D8CEBEFF1E4}"/>
    <dgm:cxn modelId="{C5A49692-EBE2-46B3-A3E6-7BF47A285EAE}" type="presOf" srcId="{BA731810-1A9E-4C38-8774-C8C956623083}" destId="{39B74BC0-FDE2-45AE-8252-2FA6E8F4D66E}" srcOrd="0" destOrd="0" presId="urn:microsoft.com/office/officeart/2005/8/layout/vList2"/>
    <dgm:cxn modelId="{A4CB824E-3647-459F-B831-966746D680D2}" srcId="{2631ACAD-0CD0-4982-AD73-58A4EC8E65E0}" destId="{51EA0C99-5655-4A87-AFB0-069F9E445ED8}" srcOrd="1" destOrd="0" parTransId="{94D51B84-E63A-4F74-8F0F-6A216D1C0BF9}" sibTransId="{82E7751E-DFFC-4CCC-A8F0-24B99277FB89}"/>
    <dgm:cxn modelId="{D20A40B9-808F-45C1-BCA2-4CFC13C96245}" type="presOf" srcId="{47D6EB0E-228E-4FAC-8850-178D69A1C472}" destId="{39B74BC0-FDE2-45AE-8252-2FA6E8F4D66E}" srcOrd="0" destOrd="1" presId="urn:microsoft.com/office/officeart/2005/8/layout/vList2"/>
    <dgm:cxn modelId="{A5844E90-C4AF-4AFF-9735-397F91A4D9DC}" srcId="{51EA0C99-5655-4A87-AFB0-069F9E445ED8}" destId="{47D6EB0E-228E-4FAC-8850-178D69A1C472}" srcOrd="1" destOrd="0" parTransId="{5B352CEA-4755-4345-9323-92C3DB7BA859}" sibTransId="{D893293A-EFDC-4C15-8189-F43075352D55}"/>
    <dgm:cxn modelId="{1D10AF66-77F7-48EA-BA3D-A206051521F2}" srcId="{D4C6668A-3CD5-4A08-B70D-0D508AA3C32D}" destId="{4F9F46E5-49ED-4B9B-BA5D-A3AA8469C80D}" srcOrd="0" destOrd="0" parTransId="{B5173B54-6676-413E-B34E-3875FE3370F2}" sibTransId="{35314657-E914-42BF-BE26-6D66A933AEAC}"/>
    <dgm:cxn modelId="{BB8EC357-6456-45FA-AF11-63AB60711A24}" srcId="{2631ACAD-0CD0-4982-AD73-58A4EC8E65E0}" destId="{181D546E-1448-448F-A2A1-D330FD737BCE}" srcOrd="0" destOrd="0" parTransId="{6EFFAE73-5E2C-4F74-A02A-C30E4EE13C53}" sibTransId="{0766B551-CCC9-4BAC-BFB5-3018B5814C50}"/>
    <dgm:cxn modelId="{599C4823-A6AC-40C5-8E61-A58AB222FCD6}" type="presOf" srcId="{2631ACAD-0CD0-4982-AD73-58A4EC8E65E0}" destId="{D4731B29-ACE8-426E-B22B-83E34DBFBC20}" srcOrd="0" destOrd="0" presId="urn:microsoft.com/office/officeart/2005/8/layout/vList2"/>
    <dgm:cxn modelId="{7D5A864D-4BE1-4AEE-9E18-2DB8C74327C1}" srcId="{2631ACAD-0CD0-4982-AD73-58A4EC8E65E0}" destId="{D4C6668A-3CD5-4A08-B70D-0D508AA3C32D}" srcOrd="2" destOrd="0" parTransId="{8CBC28BD-DEF8-4D66-BBD0-98EA01A3F889}" sibTransId="{540587A5-3500-458C-9FC0-569D36A9D65B}"/>
    <dgm:cxn modelId="{10056857-94EF-428B-98DA-27135C4CEC78}" type="presOf" srcId="{027FEE28-D829-4206-819D-9615E6023D99}" destId="{ADED8969-484E-4640-B258-17208F40BB8A}" srcOrd="0" destOrd="1" presId="urn:microsoft.com/office/officeart/2005/8/layout/vList2"/>
    <dgm:cxn modelId="{E7AABDF5-C5C0-4A39-B5DC-49F5801FBC6E}" type="presOf" srcId="{51EA0C99-5655-4A87-AFB0-069F9E445ED8}" destId="{09AC369B-543D-451B-97F8-AA73EA5232BC}" srcOrd="0" destOrd="0" presId="urn:microsoft.com/office/officeart/2005/8/layout/vList2"/>
    <dgm:cxn modelId="{8A8ACAD9-4C18-48E7-A6BF-21EDD5C79370}" srcId="{181D546E-1448-448F-A2A1-D330FD737BCE}" destId="{25602602-BBA6-414A-BEB2-A8ED17ED74BF}" srcOrd="0" destOrd="0" parTransId="{518BB6EA-C27C-4FD8-8E83-DE174ADCA016}" sibTransId="{66728770-19CD-4EFB-8EB6-904D2759E026}"/>
    <dgm:cxn modelId="{3CB644E1-B0E7-471E-93FB-FF2FFADA81A5}" srcId="{D4C6668A-3CD5-4A08-B70D-0D508AA3C32D}" destId="{027FEE28-D829-4206-819D-9615E6023D99}" srcOrd="1" destOrd="0" parTransId="{703E0619-274B-46F1-9587-D503081156FE}" sibTransId="{33D6BFB5-3F0B-48C8-8720-EBFE94F246B4}"/>
    <dgm:cxn modelId="{59C55501-76DE-44ED-9D73-ABCB33DCAC17}" type="presOf" srcId="{D4C6668A-3CD5-4A08-B70D-0D508AA3C32D}" destId="{AE43E47C-CB79-4CDE-85DF-649696EB9C37}" srcOrd="0" destOrd="0" presId="urn:microsoft.com/office/officeart/2005/8/layout/vList2"/>
    <dgm:cxn modelId="{7D2CF79A-E5E8-40C1-AF4A-1E8DC7F1D8FE}" type="presOf" srcId="{181D546E-1448-448F-A2A1-D330FD737BCE}" destId="{53C2AC7D-2466-4650-9AD5-073ACF0092F6}" srcOrd="0" destOrd="0" presId="urn:microsoft.com/office/officeart/2005/8/layout/vList2"/>
    <dgm:cxn modelId="{A1FF4DF8-C9C4-4E70-BC54-B6D00AB26438}" type="presOf" srcId="{4F9F46E5-49ED-4B9B-BA5D-A3AA8469C80D}" destId="{ADED8969-484E-4640-B258-17208F40BB8A}" srcOrd="0" destOrd="0" presId="urn:microsoft.com/office/officeart/2005/8/layout/vList2"/>
    <dgm:cxn modelId="{7CC1E74F-4283-41F1-9535-986134335ABC}" type="presOf" srcId="{25602602-BBA6-414A-BEB2-A8ED17ED74BF}" destId="{2B6FC5E2-E013-4E18-93BC-7C07009A1A49}" srcOrd="0" destOrd="0" presId="urn:microsoft.com/office/officeart/2005/8/layout/vList2"/>
    <dgm:cxn modelId="{64506043-2212-4FC8-B0D5-36FDE35D705B}" type="presParOf" srcId="{D4731B29-ACE8-426E-B22B-83E34DBFBC20}" destId="{53C2AC7D-2466-4650-9AD5-073ACF0092F6}" srcOrd="0" destOrd="0" presId="urn:microsoft.com/office/officeart/2005/8/layout/vList2"/>
    <dgm:cxn modelId="{716D9EE3-A37F-4A90-9DDA-91DF8329E996}" type="presParOf" srcId="{D4731B29-ACE8-426E-B22B-83E34DBFBC20}" destId="{2B6FC5E2-E013-4E18-93BC-7C07009A1A49}" srcOrd="1" destOrd="0" presId="urn:microsoft.com/office/officeart/2005/8/layout/vList2"/>
    <dgm:cxn modelId="{6DDAC751-7FE1-4F53-AFD1-3CE83CB2E760}" type="presParOf" srcId="{D4731B29-ACE8-426E-B22B-83E34DBFBC20}" destId="{09AC369B-543D-451B-97F8-AA73EA5232BC}" srcOrd="2" destOrd="0" presId="urn:microsoft.com/office/officeart/2005/8/layout/vList2"/>
    <dgm:cxn modelId="{D73B2267-262E-4A5E-9A03-F0C31F3A7B9B}" type="presParOf" srcId="{D4731B29-ACE8-426E-B22B-83E34DBFBC20}" destId="{39B74BC0-FDE2-45AE-8252-2FA6E8F4D66E}" srcOrd="3" destOrd="0" presId="urn:microsoft.com/office/officeart/2005/8/layout/vList2"/>
    <dgm:cxn modelId="{B19FE3C8-F2D1-47C4-A464-869A7116F26F}" type="presParOf" srcId="{D4731B29-ACE8-426E-B22B-83E34DBFBC20}" destId="{AE43E47C-CB79-4CDE-85DF-649696EB9C37}" srcOrd="4" destOrd="0" presId="urn:microsoft.com/office/officeart/2005/8/layout/vList2"/>
    <dgm:cxn modelId="{3B28BAC3-B740-4B43-9557-CD13445A3BAB}" type="presParOf" srcId="{D4731B29-ACE8-426E-B22B-83E34DBFBC20}" destId="{ADED8969-484E-4640-B258-17208F40BB8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2AC7D-2466-4650-9AD5-073ACF0092F6}">
      <dsp:nvSpPr>
        <dsp:cNvPr id="0" name=""/>
        <dsp:cNvSpPr/>
      </dsp:nvSpPr>
      <dsp:spPr>
        <a:xfrm>
          <a:off x="0" y="104155"/>
          <a:ext cx="11296649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Support for Pre-Instantiation</a:t>
          </a:r>
          <a:endParaRPr lang="zh-CN" altLang="en-US" sz="2400" kern="1200" dirty="0"/>
        </a:p>
      </dsp:txBody>
      <dsp:txXfrm>
        <a:off x="27415" y="131570"/>
        <a:ext cx="11241819" cy="506769"/>
      </dsp:txXfrm>
    </dsp:sp>
    <dsp:sp modelId="{2B6FC5E2-E013-4E18-93BC-7C07009A1A49}">
      <dsp:nvSpPr>
        <dsp:cNvPr id="0" name=""/>
        <dsp:cNvSpPr/>
      </dsp:nvSpPr>
      <dsp:spPr>
        <a:xfrm>
          <a:off x="0" y="665755"/>
          <a:ext cx="11296649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8669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1900" kern="1200" dirty="0" smtClean="0"/>
            <a:t>VN-compute (stateless)</a:t>
          </a:r>
          <a:endParaRPr lang="zh-CN" altLang="en-US" sz="1900" kern="1200" dirty="0"/>
        </a:p>
      </dsp:txBody>
      <dsp:txXfrm>
        <a:off x="0" y="665755"/>
        <a:ext cx="11296649" cy="397440"/>
      </dsp:txXfrm>
    </dsp:sp>
    <dsp:sp modelId="{09AC369B-543D-451B-97F8-AA73EA5232BC}">
      <dsp:nvSpPr>
        <dsp:cNvPr id="0" name=""/>
        <dsp:cNvSpPr/>
      </dsp:nvSpPr>
      <dsp:spPr>
        <a:xfrm>
          <a:off x="0" y="1063195"/>
          <a:ext cx="11296649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Support for Multi-Source and Multi-Destination</a:t>
          </a:r>
          <a:endParaRPr lang="zh-CN" altLang="en-US" sz="2400" kern="1200" dirty="0"/>
        </a:p>
      </dsp:txBody>
      <dsp:txXfrm>
        <a:off x="27415" y="1090610"/>
        <a:ext cx="11241819" cy="506769"/>
      </dsp:txXfrm>
    </dsp:sp>
    <dsp:sp modelId="{39B74BC0-FDE2-45AE-8252-2FA6E8F4D66E}">
      <dsp:nvSpPr>
        <dsp:cNvPr id="0" name=""/>
        <dsp:cNvSpPr/>
      </dsp:nvSpPr>
      <dsp:spPr>
        <a:xfrm>
          <a:off x="0" y="1624795"/>
          <a:ext cx="11296649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8669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1900" kern="1200" dirty="0" smtClean="0"/>
            <a:t>i.e. ability of MDSC to select one of the source / destination among a given set based on current conditions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1900" kern="1200" dirty="0" smtClean="0"/>
            <a:t>In case of failure another source / destination could be selected</a:t>
          </a:r>
          <a:endParaRPr lang="zh-CN" altLang="en-US" sz="1900" kern="1200" dirty="0"/>
        </a:p>
      </dsp:txBody>
      <dsp:txXfrm>
        <a:off x="0" y="1624795"/>
        <a:ext cx="11296649" cy="894240"/>
      </dsp:txXfrm>
    </dsp:sp>
    <dsp:sp modelId="{AE43E47C-CB79-4CDE-85DF-649696EB9C37}">
      <dsp:nvSpPr>
        <dsp:cNvPr id="0" name=""/>
        <dsp:cNvSpPr/>
      </dsp:nvSpPr>
      <dsp:spPr>
        <a:xfrm>
          <a:off x="0" y="2519035"/>
          <a:ext cx="11296649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Others</a:t>
          </a:r>
          <a:endParaRPr lang="zh-CN" altLang="en-US" sz="2400" kern="1200" dirty="0"/>
        </a:p>
      </dsp:txBody>
      <dsp:txXfrm>
        <a:off x="27415" y="2546450"/>
        <a:ext cx="11241819" cy="506769"/>
      </dsp:txXfrm>
    </dsp:sp>
    <dsp:sp modelId="{ADED8969-484E-4640-B258-17208F40BB8A}">
      <dsp:nvSpPr>
        <dsp:cNvPr id="0" name=""/>
        <dsp:cNvSpPr/>
      </dsp:nvSpPr>
      <dsp:spPr>
        <a:xfrm>
          <a:off x="0" y="3080635"/>
          <a:ext cx="11296649" cy="633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8669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1900" kern="1200" dirty="0" smtClean="0"/>
            <a:t>Optional Reference to abstract topology state in [TE-Topology] and tunnel state in [TE-tunnel]</a:t>
          </a:r>
          <a:endParaRPr lang="zh-CN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1900" kern="1200" dirty="0" smtClean="0"/>
            <a:t>Support for Objective Functions and Metrics as per the [Info-Model].</a:t>
          </a:r>
          <a:endParaRPr lang="zh-CN" altLang="en-US" sz="1900" kern="1200" dirty="0"/>
        </a:p>
      </dsp:txBody>
      <dsp:txXfrm>
        <a:off x="0" y="3080635"/>
        <a:ext cx="11296649" cy="633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B3112-1146-4D0E-BEAF-EB16400C8F3D}" type="datetimeFigureOut">
              <a:rPr lang="zh-CN" altLang="en-US" smtClean="0"/>
              <a:pPr/>
              <a:t>16/11/11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D21A4-8D6F-40F9-A34D-570AF83E57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77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D21A4-8D6F-40F9-A34D-570AF83E57D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60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A34EA12-11E2-482B-8F22-A51B899ACAD9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CC72-CF51-4D25-B324-6FDA37921C91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C5AFAE5-FBA8-4257-B84C-8A25C472EE70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CFAF-A1A5-49C1-A35E-2CF7E3A7BCCB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8F99A38-E266-4EB1-8B8F-B406868EF99B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A03-6FA6-4045-80E5-FA259B37E4C0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6D39-5B80-476B-8A9C-133049660AA2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0F33-03C4-4EB3-8F82-EFF13863A782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2449B-8FB7-4704-BF40-478F122DC540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15DA183-E30C-46DF-978C-380298800278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7A73-7865-4AA2-B44C-91469766D7ED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2D4C4E9-C567-4502-B203-2170A619C7FE}" type="datetime1">
              <a:rPr lang="en-US" altLang="zh-CN" smtClean="0"/>
              <a:pPr/>
              <a:t>11/11/16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A Yang Data Model for ACTN VN Operation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cap="none" dirty="0" smtClean="0"/>
              <a:t>draft-lee-teas-actn-vn-yang-02</a:t>
            </a:r>
            <a:endParaRPr lang="zh-CN" altLang="en-US" cap="none" dirty="0"/>
          </a:p>
        </p:txBody>
      </p:sp>
      <p:sp>
        <p:nvSpPr>
          <p:cNvPr id="4" name="TextBox 3"/>
          <p:cNvSpPr txBox="1"/>
          <p:nvPr/>
        </p:nvSpPr>
        <p:spPr>
          <a:xfrm>
            <a:off x="6520601" y="3749041"/>
            <a:ext cx="5054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1"/>
                </a:solidFill>
              </a:rPr>
              <a:t>Young Lee, Huawei</a:t>
            </a:r>
          </a:p>
          <a:p>
            <a:pPr algn="r"/>
            <a:r>
              <a:rPr lang="en-US" altLang="zh-CN" sz="2000" dirty="0" smtClean="0">
                <a:solidFill>
                  <a:schemeClr val="bg1"/>
                </a:solidFill>
              </a:rPr>
              <a:t>Dhruv Dhody, Huawei</a:t>
            </a:r>
          </a:p>
          <a:p>
            <a:pPr algn="r"/>
            <a:r>
              <a:rPr lang="en-US" altLang="zh-CN" sz="2000" dirty="0">
                <a:solidFill>
                  <a:schemeClr val="bg1"/>
                </a:solidFill>
              </a:rPr>
              <a:t>Daniele </a:t>
            </a:r>
            <a:r>
              <a:rPr lang="en-US" altLang="zh-CN" sz="2000" dirty="0" smtClean="0">
                <a:solidFill>
                  <a:schemeClr val="bg1"/>
                </a:solidFill>
              </a:rPr>
              <a:t>Ceccarelli, </a:t>
            </a:r>
            <a:r>
              <a:rPr lang="en-US" altLang="zh-CN" sz="2000" dirty="0">
                <a:solidFill>
                  <a:schemeClr val="bg1"/>
                </a:solidFill>
              </a:rPr>
              <a:t>Ericsson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algn="r"/>
            <a:r>
              <a:rPr lang="en-US" altLang="zh-CN" sz="2000" dirty="0">
                <a:solidFill>
                  <a:schemeClr val="bg1"/>
                </a:solidFill>
              </a:rPr>
              <a:t>Takuya </a:t>
            </a:r>
            <a:r>
              <a:rPr lang="en-US" altLang="zh-CN" sz="2000" dirty="0" err="1" smtClean="0">
                <a:solidFill>
                  <a:schemeClr val="bg1"/>
                </a:solidFill>
              </a:rPr>
              <a:t>Miyasaka</a:t>
            </a:r>
            <a:r>
              <a:rPr lang="en-US" altLang="zh-CN" sz="2000" dirty="0" smtClean="0">
                <a:solidFill>
                  <a:schemeClr val="bg1"/>
                </a:solidFill>
              </a:rPr>
              <a:t>, KDDI</a:t>
            </a:r>
          </a:p>
          <a:p>
            <a:pPr algn="r"/>
            <a:r>
              <a:rPr lang="en-US" altLang="zh-CN" sz="2000" dirty="0">
                <a:solidFill>
                  <a:schemeClr val="bg1"/>
                </a:solidFill>
              </a:rPr>
              <a:t>Peter </a:t>
            </a:r>
            <a:r>
              <a:rPr lang="en-US" altLang="zh-CN" sz="2000" dirty="0" smtClean="0">
                <a:solidFill>
                  <a:schemeClr val="bg1"/>
                </a:solidFill>
              </a:rPr>
              <a:t>Park, KT</a:t>
            </a:r>
          </a:p>
          <a:p>
            <a:pPr algn="r"/>
            <a:r>
              <a:rPr lang="en-US" altLang="zh-CN" sz="2000" dirty="0">
                <a:solidFill>
                  <a:schemeClr val="bg1"/>
                </a:solidFill>
              </a:rPr>
              <a:t>Bin Yeong </a:t>
            </a:r>
            <a:r>
              <a:rPr lang="en-US" altLang="zh-CN" sz="2000" dirty="0" smtClean="0">
                <a:solidFill>
                  <a:schemeClr val="bg1"/>
                </a:solidFill>
              </a:rPr>
              <a:t>Yoon, ETRI</a:t>
            </a:r>
          </a:p>
        </p:txBody>
      </p:sp>
    </p:spTree>
    <p:extLst>
      <p:ext uri="{BB962C8B-B14F-4D97-AF65-F5344CB8AC3E}">
        <p14:creationId xmlns:p14="http://schemas.microsoft.com/office/powerpoint/2010/main" val="26682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9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825" y="2194560"/>
            <a:ext cx="58770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A Yang Data Model for ACTN VN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This is for CMI i.e. CNC – MDSC Interface (service Model)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Support for VN views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As set of E2E tunnels (VN-Member)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As abstract topology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Support for Access Point (AP) as per the ACTN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MDSC </a:t>
            </a:r>
            <a:r>
              <a:rPr lang="en-US" altLang="zh-CN" dirty="0" smtClean="0"/>
              <a:t>translates </a:t>
            </a:r>
            <a:r>
              <a:rPr lang="en-US" altLang="zh-CN" dirty="0"/>
              <a:t>and </a:t>
            </a:r>
            <a:r>
              <a:rPr lang="en-US" altLang="zh-CN" dirty="0" smtClean="0"/>
              <a:t>maps </a:t>
            </a:r>
            <a:r>
              <a:rPr lang="en-US" altLang="zh-CN" dirty="0"/>
              <a:t>the VN request into </a:t>
            </a:r>
            <a:r>
              <a:rPr lang="en-US" altLang="zh-CN" dirty="0" smtClean="0"/>
              <a:t>specific network </a:t>
            </a:r>
            <a:r>
              <a:rPr lang="en-US" altLang="zh-CN" dirty="0"/>
              <a:t>centric-models (e.g., TE-tunnels [TE-Tunnel], </a:t>
            </a:r>
            <a:r>
              <a:rPr lang="en-US" altLang="zh-CN" dirty="0" smtClean="0"/>
              <a:t>TE-topology [TE-TOPO</a:t>
            </a:r>
            <a:r>
              <a:rPr lang="en-US" altLang="zh-CN" dirty="0"/>
              <a:t>], etc.) to coordinate the multi-domain network </a:t>
            </a:r>
            <a:r>
              <a:rPr lang="en-US" altLang="zh-CN" dirty="0" smtClean="0"/>
              <a:t>operations with </a:t>
            </a:r>
            <a:r>
              <a:rPr lang="en-US" altLang="zh-CN" dirty="0"/>
              <a:t>PNCs.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pic>
        <p:nvPicPr>
          <p:cNvPr id="112" name="Picture 111" descr="actn arch con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565" y="2130724"/>
            <a:ext cx="5414397" cy="345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in this version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2108716"/>
              </p:ext>
            </p:extLst>
          </p:nvPr>
        </p:nvGraphicFramePr>
        <p:xfrm>
          <a:off x="428625" y="2133600"/>
          <a:ext cx="11296649" cy="381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90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Pre-instantiation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99" y="2019992"/>
            <a:ext cx="6263049" cy="40092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702" y="2019992"/>
            <a:ext cx="5824190" cy="3324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5942" y="5511338"/>
            <a:ext cx="4472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RPC to take input as source, destinations, OF, metric, </a:t>
            </a:r>
            <a:r>
              <a:rPr lang="en-US" altLang="zh-CN" dirty="0" err="1" smtClean="0"/>
              <a:t>etc</a:t>
            </a:r>
            <a:r>
              <a:rPr lang="en-US" altLang="zh-CN" dirty="0" smtClean="0"/>
              <a:t> to get an output VN after computation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106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Multi-source, multi-destination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520" y="2028305"/>
            <a:ext cx="7008560" cy="4538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894" y="2277687"/>
            <a:ext cx="345577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Mark a source as a candidate for multi-source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Mark a destination as a candidate for multi-destination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The selected source and destination as reference to VN-member</a:t>
            </a:r>
            <a:endParaRPr lang="zh-CN" altLang="en-US" sz="23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16531" y="5162204"/>
            <a:ext cx="1529542" cy="11547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354120" y="3998422"/>
            <a:ext cx="2103346" cy="969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90389" y="3089560"/>
            <a:ext cx="1988193" cy="2022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4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Yang TREE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073" y="606829"/>
            <a:ext cx="7330851" cy="6259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894" y="2277687"/>
            <a:ext cx="329317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Objective function as defined in [Info-Model] [PCEP-Yang]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3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Metric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Limit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Optimize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3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90389" y="3089560"/>
            <a:ext cx="1506055" cy="12081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51760" y="4389120"/>
            <a:ext cx="2141064" cy="7873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6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Yang TREE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457" y="552450"/>
            <a:ext cx="8153400" cy="63055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5894" y="2277687"/>
            <a:ext cx="25905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/>
              <a:t>Reference to tunnel state in [TE-tunnel] for a VN-member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3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56256" y="3705225"/>
            <a:ext cx="1483541" cy="26117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4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Yang TREE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89" y="1977303"/>
            <a:ext cx="11706225" cy="40671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9477" y="3803272"/>
            <a:ext cx="322464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Reference to abstract topology in [TE-topology]</a:t>
            </a:r>
            <a:endParaRPr lang="zh-CN" altLang="en-US" sz="23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974378" y="2867891"/>
            <a:ext cx="1421477" cy="9353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60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TEAS WG, IETF 97 @ Seoul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7076" y="2152996"/>
            <a:ext cx="110984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Continue to enhance the VN Model to meet all requirements of ACTN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Keep align with all ACTN documents including [Info-Model]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Comments?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Candidate for WG adoption?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44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ustom 2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268</TotalTime>
  <Words>392</Words>
  <Application>Microsoft Macintosh PowerPoint</Application>
  <PresentationFormat>Widescreen</PresentationFormat>
  <Paragraphs>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Trebuchet MS</vt:lpstr>
      <vt:lpstr>Wingdings 2</vt:lpstr>
      <vt:lpstr>宋体</vt:lpstr>
      <vt:lpstr>Arial</vt:lpstr>
      <vt:lpstr>Dividend</vt:lpstr>
      <vt:lpstr>A Yang Data Model for ACTN VN Operation</vt:lpstr>
      <vt:lpstr>Introduction</vt:lpstr>
      <vt:lpstr>Updates in this version</vt:lpstr>
      <vt:lpstr>Pre-instantiation</vt:lpstr>
      <vt:lpstr>Multi-source, multi-destination</vt:lpstr>
      <vt:lpstr>Yang TREE</vt:lpstr>
      <vt:lpstr>Yang TREE</vt:lpstr>
      <vt:lpstr>Yang TREE</vt:lpstr>
      <vt:lpstr>Next Step</vt:lpstr>
      <vt:lpstr>Thank You!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Yang Data Model for ACTN VN Operation</dc:title>
  <dc:creator>Dhruv Dhody</dc:creator>
  <cp:lastModifiedBy>Microsoft Office User</cp:lastModifiedBy>
  <cp:revision>18</cp:revision>
  <dcterms:created xsi:type="dcterms:W3CDTF">2016-11-07T10:04:48Z</dcterms:created>
  <dcterms:modified xsi:type="dcterms:W3CDTF">2016-11-12T03:53:16Z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1478746226</vt:lpwstr>
  </property>
</Properties>
</file>