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4.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1" r:id="rId1"/>
    <p:sldMasterId id="2147483671" r:id="rId2"/>
    <p:sldMasterId id="2147483684" r:id="rId3"/>
    <p:sldMasterId id="2147483693" r:id="rId4"/>
    <p:sldMasterId id="2147483710" r:id="rId5"/>
  </p:sldMasterIdLst>
  <p:notesMasterIdLst>
    <p:notesMasterId r:id="rId16"/>
  </p:notesMasterIdLst>
  <p:handoutMasterIdLst>
    <p:handoutMasterId r:id="rId17"/>
  </p:handoutMasterIdLst>
  <p:sldIdLst>
    <p:sldId id="374" r:id="rId6"/>
    <p:sldId id="410" r:id="rId7"/>
    <p:sldId id="402" r:id="rId8"/>
    <p:sldId id="383" r:id="rId9"/>
    <p:sldId id="418" r:id="rId10"/>
    <p:sldId id="403" r:id="rId11"/>
    <p:sldId id="409" r:id="rId12"/>
    <p:sldId id="401" r:id="rId13"/>
    <p:sldId id="416" r:id="rId14"/>
    <p:sldId id="415" r:id="rId15"/>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73682" initials="L" lastIdx="1" clrIdx="0"/>
  <p:cmAuthor id="1" name="sbelotti" initials="sb"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62893" autoAdjust="0"/>
    <p:restoredTop sz="99283" autoAdjust="0"/>
  </p:normalViewPr>
  <p:slideViewPr>
    <p:cSldViewPr snapToGrid="0">
      <p:cViewPr varScale="1">
        <p:scale>
          <a:sx n="119" d="100"/>
          <a:sy n="119" d="100"/>
        </p:scale>
        <p:origin x="2336" y="192"/>
      </p:cViewPr>
      <p:guideLst>
        <p:guide orient="horz" pos="2160"/>
        <p:guide pos="2880"/>
      </p:guideLst>
    </p:cSldViewPr>
  </p:slideViewPr>
  <p:outlineViewPr>
    <p:cViewPr>
      <p:scale>
        <a:sx n="33" d="100"/>
        <a:sy n="33" d="100"/>
      </p:scale>
      <p:origin x="0" y="4278"/>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4" d="100"/>
          <a:sy n="54" d="100"/>
        </p:scale>
        <p:origin x="-2904" y="-108"/>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notesMaster" Target="notesMasters/notesMaster1.xml"/><Relationship Id="rId17" Type="http://schemas.openxmlformats.org/officeDocument/2006/relationships/handoutMaster" Target="handoutMasters/handoutMaster1.xml"/><Relationship Id="rId18" Type="http://schemas.openxmlformats.org/officeDocument/2006/relationships/commentAuthors" Target="commentAuthors.xml"/><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583" cy="480388"/>
          </a:xfrm>
          <a:prstGeom prst="rect">
            <a:avLst/>
          </a:prstGeom>
        </p:spPr>
        <p:txBody>
          <a:bodyPr vert="horz" lIns="94851" tIns="47425" rIns="94851" bIns="47425"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4142962" y="0"/>
            <a:ext cx="3170583" cy="480388"/>
          </a:xfrm>
          <a:prstGeom prst="rect">
            <a:avLst/>
          </a:prstGeom>
        </p:spPr>
        <p:txBody>
          <a:bodyPr vert="horz" lIns="94851" tIns="47425" rIns="94851" bIns="47425" rtlCol="0"/>
          <a:lstStyle>
            <a:lvl1pPr algn="r" fontAlgn="auto">
              <a:spcBef>
                <a:spcPts val="0"/>
              </a:spcBef>
              <a:spcAft>
                <a:spcPts val="0"/>
              </a:spcAft>
              <a:defRPr sz="1200">
                <a:latin typeface="+mn-lt"/>
                <a:cs typeface="+mn-cs"/>
              </a:defRPr>
            </a:lvl1pPr>
          </a:lstStyle>
          <a:p>
            <a:pPr>
              <a:defRPr/>
            </a:pPr>
            <a:fld id="{6F5AEFA1-E93B-42E2-AAF1-A52CB750EBCC}" type="datetimeFigureOut">
              <a:rPr lang="en-US"/>
              <a:pPr>
                <a:defRPr/>
              </a:pPr>
              <a:t>11/11/16</a:t>
            </a:fld>
            <a:endParaRPr lang="en-US"/>
          </a:p>
        </p:txBody>
      </p:sp>
      <p:sp>
        <p:nvSpPr>
          <p:cNvPr id="4" name="Footer Placeholder 3"/>
          <p:cNvSpPr>
            <a:spLocks noGrp="1"/>
          </p:cNvSpPr>
          <p:nvPr>
            <p:ph type="ftr" sz="quarter" idx="2"/>
          </p:nvPr>
        </p:nvSpPr>
        <p:spPr>
          <a:xfrm>
            <a:off x="0" y="9119173"/>
            <a:ext cx="3170583" cy="480388"/>
          </a:xfrm>
          <a:prstGeom prst="rect">
            <a:avLst/>
          </a:prstGeom>
        </p:spPr>
        <p:txBody>
          <a:bodyPr vert="horz" lIns="94851" tIns="47425" rIns="94851" bIns="47425"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4142962" y="9119173"/>
            <a:ext cx="3170583" cy="480388"/>
          </a:xfrm>
          <a:prstGeom prst="rect">
            <a:avLst/>
          </a:prstGeom>
        </p:spPr>
        <p:txBody>
          <a:bodyPr vert="horz" lIns="94851" tIns="47425" rIns="94851" bIns="47425" rtlCol="0" anchor="b"/>
          <a:lstStyle>
            <a:lvl1pPr algn="r" fontAlgn="auto">
              <a:spcBef>
                <a:spcPts val="0"/>
              </a:spcBef>
              <a:spcAft>
                <a:spcPts val="0"/>
              </a:spcAft>
              <a:defRPr sz="1200">
                <a:latin typeface="+mn-lt"/>
                <a:cs typeface="+mn-cs"/>
              </a:defRPr>
            </a:lvl1pPr>
          </a:lstStyle>
          <a:p>
            <a:pPr>
              <a:defRPr/>
            </a:pPr>
            <a:fld id="{B233C431-857B-4C1D-8A1D-0204741605C5}" type="slidenum">
              <a:rPr lang="en-US"/>
              <a:pPr>
                <a:defRPr/>
              </a:pPr>
              <a:t>‹#›</a:t>
            </a:fld>
            <a:endParaRPr lang="en-US"/>
          </a:p>
        </p:txBody>
      </p:sp>
    </p:spTree>
    <p:extLst>
      <p:ext uri="{BB962C8B-B14F-4D97-AF65-F5344CB8AC3E}">
        <p14:creationId xmlns:p14="http://schemas.microsoft.com/office/powerpoint/2010/main" val="21580062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583" cy="480388"/>
          </a:xfrm>
          <a:prstGeom prst="rect">
            <a:avLst/>
          </a:prstGeom>
        </p:spPr>
        <p:txBody>
          <a:bodyPr vert="horz" lIns="96653" tIns="48327" rIns="96653" bIns="48327"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4142962" y="0"/>
            <a:ext cx="3170583" cy="480388"/>
          </a:xfrm>
          <a:prstGeom prst="rect">
            <a:avLst/>
          </a:prstGeom>
        </p:spPr>
        <p:txBody>
          <a:bodyPr vert="horz" lIns="96653" tIns="48327" rIns="96653" bIns="48327" rtlCol="0"/>
          <a:lstStyle>
            <a:lvl1pPr algn="r" fontAlgn="auto">
              <a:spcBef>
                <a:spcPts val="0"/>
              </a:spcBef>
              <a:spcAft>
                <a:spcPts val="0"/>
              </a:spcAft>
              <a:defRPr sz="1200">
                <a:latin typeface="+mn-lt"/>
                <a:cs typeface="+mn-cs"/>
              </a:defRPr>
            </a:lvl1pPr>
          </a:lstStyle>
          <a:p>
            <a:pPr>
              <a:defRPr/>
            </a:pPr>
            <a:fld id="{DC0A1ADD-1053-43A2-AE7E-1DDDF51BEE75}" type="datetimeFigureOut">
              <a:rPr lang="en-US"/>
              <a:pPr>
                <a:defRPr/>
              </a:pPr>
              <a:t>11/11/16</a:t>
            </a:fld>
            <a:endParaRPr lang="en-US"/>
          </a:p>
        </p:txBody>
      </p:sp>
      <p:sp>
        <p:nvSpPr>
          <p:cNvPr id="4" name="Slide Image Placeholder 3"/>
          <p:cNvSpPr>
            <a:spLocks noGrp="1" noRot="1" noChangeAspect="1"/>
          </p:cNvSpPr>
          <p:nvPr>
            <p:ph type="sldImg" idx="2"/>
          </p:nvPr>
        </p:nvSpPr>
        <p:spPr>
          <a:xfrm>
            <a:off x="1257300" y="719138"/>
            <a:ext cx="4800600" cy="3600450"/>
          </a:xfrm>
          <a:prstGeom prst="rect">
            <a:avLst/>
          </a:prstGeom>
          <a:noFill/>
          <a:ln w="12700">
            <a:solidFill>
              <a:prstClr val="black"/>
            </a:solidFill>
          </a:ln>
        </p:spPr>
        <p:txBody>
          <a:bodyPr vert="horz" lIns="96653" tIns="48327" rIns="96653" bIns="48327" rtlCol="0" anchor="ctr"/>
          <a:lstStyle/>
          <a:p>
            <a:pPr lvl="0"/>
            <a:endParaRPr lang="en-US" noProof="0"/>
          </a:p>
        </p:txBody>
      </p:sp>
      <p:sp>
        <p:nvSpPr>
          <p:cNvPr id="5" name="Notes Placeholder 4"/>
          <p:cNvSpPr>
            <a:spLocks noGrp="1"/>
          </p:cNvSpPr>
          <p:nvPr>
            <p:ph type="body" sz="quarter" idx="3"/>
          </p:nvPr>
        </p:nvSpPr>
        <p:spPr>
          <a:xfrm>
            <a:off x="732183" y="4561226"/>
            <a:ext cx="5850835" cy="4320213"/>
          </a:xfrm>
          <a:prstGeom prst="rect">
            <a:avLst/>
          </a:prstGeom>
        </p:spPr>
        <p:txBody>
          <a:bodyPr vert="horz" lIns="96653" tIns="48327" rIns="96653" bIns="48327"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19173"/>
            <a:ext cx="3170583" cy="480388"/>
          </a:xfrm>
          <a:prstGeom prst="rect">
            <a:avLst/>
          </a:prstGeom>
        </p:spPr>
        <p:txBody>
          <a:bodyPr vert="horz" lIns="96653" tIns="48327" rIns="96653" bIns="48327"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4142962" y="9119173"/>
            <a:ext cx="3170583" cy="480388"/>
          </a:xfrm>
          <a:prstGeom prst="rect">
            <a:avLst/>
          </a:prstGeom>
        </p:spPr>
        <p:txBody>
          <a:bodyPr vert="horz" lIns="96653" tIns="48327" rIns="96653" bIns="48327" rtlCol="0" anchor="b"/>
          <a:lstStyle>
            <a:lvl1pPr algn="r" fontAlgn="auto">
              <a:spcBef>
                <a:spcPts val="0"/>
              </a:spcBef>
              <a:spcAft>
                <a:spcPts val="0"/>
              </a:spcAft>
              <a:defRPr sz="1200">
                <a:latin typeface="+mn-lt"/>
                <a:cs typeface="+mn-cs"/>
              </a:defRPr>
            </a:lvl1pPr>
          </a:lstStyle>
          <a:p>
            <a:pPr>
              <a:defRPr/>
            </a:pPr>
            <a:fld id="{8A2F48DC-46FD-4140-A3A3-A04A5DB0445F}" type="slidenum">
              <a:rPr lang="en-US"/>
              <a:pPr>
                <a:defRPr/>
              </a:pPr>
              <a:t>‹#›</a:t>
            </a:fld>
            <a:endParaRPr lang="en-US"/>
          </a:p>
        </p:txBody>
      </p:sp>
    </p:spTree>
    <p:extLst>
      <p:ext uri="{BB962C8B-B14F-4D97-AF65-F5344CB8AC3E}">
        <p14:creationId xmlns:p14="http://schemas.microsoft.com/office/powerpoint/2010/main" val="304344446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6.jpe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6.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039526" y="1236721"/>
            <a:ext cx="7104474" cy="767057"/>
          </a:xfrm>
        </p:spPr>
        <p:txBody>
          <a:bodyPr>
            <a:normAutofit/>
          </a:bodyPr>
          <a:lstStyle>
            <a:lvl1pPr>
              <a:defRPr sz="3350">
                <a:solidFill>
                  <a:srgbClr val="190000"/>
                </a:solidFill>
              </a:defRPr>
            </a:lvl1pPr>
          </a:lstStyle>
          <a:p>
            <a:r>
              <a:rPr lang="en-US"/>
              <a:t>Click to edit Master title style</a:t>
            </a:r>
            <a:endParaRPr lang="en-US" dirty="0"/>
          </a:p>
        </p:txBody>
      </p:sp>
      <p:sp>
        <p:nvSpPr>
          <p:cNvPr id="3" name="Subtitle 2"/>
          <p:cNvSpPr>
            <a:spLocks noGrp="1"/>
          </p:cNvSpPr>
          <p:nvPr>
            <p:ph type="subTitle" idx="1"/>
          </p:nvPr>
        </p:nvSpPr>
        <p:spPr>
          <a:xfrm>
            <a:off x="2039525" y="2004719"/>
            <a:ext cx="7104475" cy="968022"/>
          </a:xfrm>
        </p:spPr>
        <p:txBody>
          <a:bodyPr>
            <a:normAutofit/>
          </a:bodyPr>
          <a:lstStyle>
            <a:lvl1pPr marL="0" indent="0" algn="l">
              <a:buNone/>
              <a:defRPr sz="1650">
                <a:solidFill>
                  <a:schemeClr val="tx1">
                    <a:lumMod val="65000"/>
                    <a:lumOff val="35000"/>
                  </a:schemeClr>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8" name="Content Placeholder 2"/>
          <p:cNvSpPr>
            <a:spLocks noGrp="1"/>
          </p:cNvSpPr>
          <p:nvPr>
            <p:ph idx="1"/>
          </p:nvPr>
        </p:nvSpPr>
        <p:spPr>
          <a:xfrm>
            <a:off x="457201" y="1019404"/>
            <a:ext cx="4079811" cy="5106759"/>
          </a:xfrm>
        </p:spPr>
        <p:txBody>
          <a:bodyPr/>
          <a:lstStyle>
            <a:lvl1pPr>
              <a:lnSpc>
                <a:spcPct val="100000"/>
              </a:lnSpc>
              <a:defRPr sz="1800">
                <a:solidFill>
                  <a:srgbClr val="990000"/>
                </a:solidFill>
              </a:defRPr>
            </a:lvl1pPr>
            <a:lvl2pPr>
              <a:lnSpc>
                <a:spcPct val="100000"/>
              </a:lnSpc>
              <a:defRPr sz="1800"/>
            </a:lvl2pPr>
            <a:lvl3pPr>
              <a:lnSpc>
                <a:spcPct val="100000"/>
              </a:lnSpc>
              <a:defRPr sz="1600"/>
            </a:lvl3pPr>
            <a:lvl4pPr>
              <a:lnSpc>
                <a:spcPct val="100000"/>
              </a:lnSpc>
              <a:defRPr sz="1400"/>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2"/>
          <p:cNvSpPr>
            <a:spLocks noGrp="1"/>
          </p:cNvSpPr>
          <p:nvPr>
            <p:ph idx="13"/>
          </p:nvPr>
        </p:nvSpPr>
        <p:spPr>
          <a:xfrm>
            <a:off x="4620566" y="1022226"/>
            <a:ext cx="4066235" cy="5106759"/>
          </a:xfrm>
        </p:spPr>
        <p:txBody>
          <a:bodyPr/>
          <a:lstStyle>
            <a:lvl1pPr>
              <a:lnSpc>
                <a:spcPct val="100000"/>
              </a:lnSpc>
              <a:defRPr sz="1800">
                <a:solidFill>
                  <a:srgbClr val="990000"/>
                </a:solidFill>
              </a:defRPr>
            </a:lvl1pPr>
            <a:lvl2pPr>
              <a:lnSpc>
                <a:spcPct val="100000"/>
              </a:lnSpc>
              <a:defRPr sz="1800"/>
            </a:lvl2pPr>
            <a:lvl3pPr>
              <a:lnSpc>
                <a:spcPct val="100000"/>
              </a:lnSpc>
              <a:defRPr sz="1600"/>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p:cNvSpPr>
            <a:spLocks noGrp="1"/>
          </p:cNvSpPr>
          <p:nvPr>
            <p:ph type="sldNum" sz="quarter" idx="14"/>
          </p:nvPr>
        </p:nvSpPr>
        <p:spPr/>
        <p:txBody>
          <a:bodyPr/>
          <a:lstStyle>
            <a:lvl1pPr>
              <a:defRPr/>
            </a:lvl1pPr>
          </a:lstStyle>
          <a:p>
            <a:pPr>
              <a:defRPr/>
            </a:pPr>
            <a:fld id="{2EDB20A1-FD6B-4A17-9270-B5EA19187C03}" type="slidenum">
              <a:rPr lang="en-US"/>
              <a:pPr>
                <a:defRPr/>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Rectangle 4"/>
          <p:cNvSpPr/>
          <p:nvPr userDrawn="1"/>
        </p:nvSpPr>
        <p:spPr>
          <a:xfrm>
            <a:off x="457200" y="1019175"/>
            <a:ext cx="4079875" cy="39370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chemeClr val="tx1">
                  <a:lumMod val="50000"/>
                  <a:lumOff val="50000"/>
                </a:schemeClr>
              </a:solidFill>
            </a:endParaRPr>
          </a:p>
        </p:txBody>
      </p:sp>
      <p:sp>
        <p:nvSpPr>
          <p:cNvPr id="6" name="Rectangle 5"/>
          <p:cNvSpPr/>
          <p:nvPr userDrawn="1"/>
        </p:nvSpPr>
        <p:spPr>
          <a:xfrm>
            <a:off x="4621213" y="1019175"/>
            <a:ext cx="4079875" cy="39370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chemeClr val="tx1">
                  <a:lumMod val="50000"/>
                  <a:lumOff val="50000"/>
                </a:schemeClr>
              </a:solidFill>
            </a:endParaRPr>
          </a:p>
        </p:txBody>
      </p:sp>
      <p:sp>
        <p:nvSpPr>
          <p:cNvPr id="2" name="Title 1"/>
          <p:cNvSpPr>
            <a:spLocks noGrp="1"/>
          </p:cNvSpPr>
          <p:nvPr>
            <p:ph type="title"/>
          </p:nvPr>
        </p:nvSpPr>
        <p:spPr/>
        <p:txBody>
          <a:bodyPr/>
          <a:lstStyle/>
          <a:p>
            <a:r>
              <a:rPr lang="en-US"/>
              <a:t>Click to edit Master title style</a:t>
            </a:r>
            <a:endParaRPr lang="en-US" dirty="0"/>
          </a:p>
        </p:txBody>
      </p:sp>
      <p:sp>
        <p:nvSpPr>
          <p:cNvPr id="8" name="Content Placeholder 2"/>
          <p:cNvSpPr>
            <a:spLocks noGrp="1"/>
          </p:cNvSpPr>
          <p:nvPr>
            <p:ph idx="1"/>
          </p:nvPr>
        </p:nvSpPr>
        <p:spPr>
          <a:xfrm>
            <a:off x="457201" y="1019404"/>
            <a:ext cx="4079811" cy="5106759"/>
          </a:xfrm>
        </p:spPr>
        <p:txBody>
          <a:bodyPr/>
          <a:lstStyle>
            <a:lvl1pPr marL="0" indent="0">
              <a:lnSpc>
                <a:spcPct val="100000"/>
              </a:lnSpc>
              <a:buNone/>
              <a:defRPr sz="1800">
                <a:solidFill>
                  <a:schemeClr val="bg1"/>
                </a:solidFill>
              </a:defRPr>
            </a:lvl1pPr>
            <a:lvl2pPr>
              <a:lnSpc>
                <a:spcPct val="100000"/>
              </a:lnSpc>
              <a:defRPr sz="1800"/>
            </a:lvl2pPr>
            <a:lvl3pPr>
              <a:lnSpc>
                <a:spcPct val="100000"/>
              </a:lnSpc>
              <a:defRPr sz="1600"/>
            </a:lvl3pPr>
            <a:lvl4pPr>
              <a:lnSpc>
                <a:spcPct val="100000"/>
              </a:lnSpc>
              <a:defRPr sz="1400"/>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2"/>
          <p:cNvSpPr>
            <a:spLocks noGrp="1"/>
          </p:cNvSpPr>
          <p:nvPr>
            <p:ph idx="13"/>
          </p:nvPr>
        </p:nvSpPr>
        <p:spPr>
          <a:xfrm>
            <a:off x="4620566" y="1022226"/>
            <a:ext cx="4066235" cy="5106759"/>
          </a:xfrm>
        </p:spPr>
        <p:txBody>
          <a:bodyPr/>
          <a:lstStyle>
            <a:lvl1pPr marL="0" indent="0">
              <a:lnSpc>
                <a:spcPct val="100000"/>
              </a:lnSpc>
              <a:buNone/>
              <a:defRPr sz="1800">
                <a:solidFill>
                  <a:schemeClr val="bg1"/>
                </a:solidFill>
              </a:defRPr>
            </a:lvl1pPr>
            <a:lvl2pPr>
              <a:lnSpc>
                <a:spcPct val="100000"/>
              </a:lnSpc>
              <a:defRPr sz="1800"/>
            </a:lvl2pPr>
            <a:lvl3pPr>
              <a:lnSpc>
                <a:spcPct val="100000"/>
              </a:lnSpc>
              <a:defRPr sz="1600"/>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p:cNvSpPr>
            <a:spLocks noGrp="1"/>
          </p:cNvSpPr>
          <p:nvPr>
            <p:ph type="sldNum" sz="quarter" idx="14"/>
          </p:nvPr>
        </p:nvSpPr>
        <p:spPr/>
        <p:txBody>
          <a:bodyPr/>
          <a:lstStyle>
            <a:lvl1pPr>
              <a:defRPr/>
            </a:lvl1pPr>
          </a:lstStyle>
          <a:p>
            <a:pPr>
              <a:defRPr/>
            </a:pPr>
            <a:fld id="{464CCE51-E487-40C7-9D8B-8D6BC2082EFD}" type="slidenum">
              <a:rPr lang="en-US"/>
              <a:pPr>
                <a:defRPr/>
              </a:pPr>
              <a:t>‹#›</a:t>
            </a:fld>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D1D1310E-2695-4D1F-AB5E-388270B383C1}" type="slidenum">
              <a:rPr lang="en-US"/>
              <a:pPr>
                <a:defRPr/>
              </a:pPr>
              <a:t>‹#›</a:t>
            </a:fld>
            <a:endParaRPr 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fld id="{7496A781-5CE8-43DE-B46E-1C4678BCA6E0}" type="slidenum">
              <a:rPr lang="en-US"/>
              <a:pPr>
                <a:defRPr/>
              </a:pPr>
              <a:t>‹#›</a:t>
            </a:fld>
            <a:endParaRPr 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normAutofit/>
          </a:bodyPr>
          <a:lstStyle>
            <a:lvl1pPr algn="l">
              <a:defRPr sz="2100" b="1"/>
            </a:lvl1pPr>
          </a:lstStyle>
          <a:p>
            <a:r>
              <a:rPr lang="en-US"/>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5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fld id="{49B350F8-E27D-4481-9A79-B29772A57E44}" type="slidenum">
              <a:rPr lang="en-US"/>
              <a:pPr>
                <a:defRPr/>
              </a:pPr>
              <a:t>‹#›</a:t>
            </a:fld>
            <a:endParaRPr lang="en-US"/>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solidFill>
                  <a:srgbClr val="190000"/>
                </a:solidFill>
              </a:defRPr>
            </a:lvl1pPr>
          </a:lstStyle>
          <a:p>
            <a:pPr>
              <a:defRPr/>
            </a:pPr>
            <a:fld id="{6DDB78E3-AC48-4459-B1E9-CD24C469E91E}" type="slidenum">
              <a:rPr lang="en-US"/>
              <a:pPr>
                <a:defRPr/>
              </a:pPr>
              <a:t>‹#›</a:t>
            </a:fld>
            <a:endParaRPr 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AndTwoObj" preserve="1">
  <p:cSld name="标题，文本与两项内容">
    <p:spTree>
      <p:nvGrpSpPr>
        <p:cNvPr id="1" name=""/>
        <p:cNvGrpSpPr/>
        <p:nvPr/>
      </p:nvGrpSpPr>
      <p:grpSpPr>
        <a:xfrm>
          <a:off x="0" y="0"/>
          <a:ext cx="0" cy="0"/>
          <a:chOff x="0" y="0"/>
          <a:chExt cx="0" cy="0"/>
        </a:xfrm>
      </p:grpSpPr>
      <p:pic>
        <p:nvPicPr>
          <p:cNvPr id="6" name="图片 79" descr="dd"/>
          <p:cNvPicPr>
            <a:picLocks noChangeAspect="1" noChangeArrowheads="1"/>
          </p:cNvPicPr>
          <p:nvPr userDrawn="1"/>
        </p:nvPicPr>
        <p:blipFill>
          <a:blip r:embed="rId2" cstate="print"/>
          <a:srcRect/>
          <a:stretch>
            <a:fillRect/>
          </a:stretch>
        </p:blipFill>
        <p:spPr bwMode="auto">
          <a:xfrm>
            <a:off x="0" y="6224588"/>
            <a:ext cx="9150350" cy="636587"/>
          </a:xfrm>
          <a:prstGeom prst="rect">
            <a:avLst/>
          </a:prstGeom>
          <a:noFill/>
          <a:ln w="9525">
            <a:noFill/>
            <a:miter lim="800000"/>
            <a:headEnd/>
            <a:tailEnd/>
          </a:ln>
        </p:spPr>
      </p:pic>
      <p:sp>
        <p:nvSpPr>
          <p:cNvPr id="7" name="文本框 8"/>
          <p:cNvSpPr txBox="1">
            <a:spLocks noChangeArrowheads="1"/>
          </p:cNvSpPr>
          <p:nvPr userDrawn="1"/>
        </p:nvSpPr>
        <p:spPr bwMode="auto">
          <a:xfrm>
            <a:off x="652463" y="6438900"/>
            <a:ext cx="2619375"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0124" tIns="40063" rIns="80124" bIns="40063">
            <a:spAutoFit/>
          </a:bodyPr>
          <a:lstStyle>
            <a:lvl1pPr defTabSz="801688">
              <a:defRPr>
                <a:solidFill>
                  <a:schemeClr val="tx1"/>
                </a:solidFill>
                <a:latin typeface="Calibri" pitchFamily="34" charset="0"/>
              </a:defRPr>
            </a:lvl1pPr>
            <a:lvl2pPr marL="742950" indent="-285750" defTabSz="801688">
              <a:defRPr>
                <a:solidFill>
                  <a:schemeClr val="tx1"/>
                </a:solidFill>
                <a:latin typeface="Calibri" pitchFamily="34" charset="0"/>
              </a:defRPr>
            </a:lvl2pPr>
            <a:lvl3pPr marL="1143000" indent="-228600" defTabSz="801688">
              <a:defRPr>
                <a:solidFill>
                  <a:schemeClr val="tx1"/>
                </a:solidFill>
                <a:latin typeface="Calibri" pitchFamily="34" charset="0"/>
              </a:defRPr>
            </a:lvl3pPr>
            <a:lvl4pPr marL="1600200" indent="-228600" defTabSz="801688">
              <a:defRPr>
                <a:solidFill>
                  <a:schemeClr val="tx1"/>
                </a:solidFill>
                <a:latin typeface="Calibri" pitchFamily="34" charset="0"/>
              </a:defRPr>
            </a:lvl4pPr>
            <a:lvl5pPr marL="2057400" indent="-228600" defTabSz="801688">
              <a:defRPr>
                <a:solidFill>
                  <a:schemeClr val="tx1"/>
                </a:solidFill>
                <a:latin typeface="Calibri" pitchFamily="34" charset="0"/>
              </a:defRPr>
            </a:lvl5pPr>
            <a:lvl6pPr marL="2514600" indent="-228600" defTabSz="801688" fontAlgn="base">
              <a:spcBef>
                <a:spcPct val="0"/>
              </a:spcBef>
              <a:spcAft>
                <a:spcPct val="0"/>
              </a:spcAft>
              <a:defRPr>
                <a:solidFill>
                  <a:schemeClr val="tx1"/>
                </a:solidFill>
                <a:latin typeface="Calibri" pitchFamily="34" charset="0"/>
              </a:defRPr>
            </a:lvl6pPr>
            <a:lvl7pPr marL="2971800" indent="-228600" defTabSz="801688" fontAlgn="base">
              <a:spcBef>
                <a:spcPct val="0"/>
              </a:spcBef>
              <a:spcAft>
                <a:spcPct val="0"/>
              </a:spcAft>
              <a:defRPr>
                <a:solidFill>
                  <a:schemeClr val="tx1"/>
                </a:solidFill>
                <a:latin typeface="Calibri" pitchFamily="34" charset="0"/>
              </a:defRPr>
            </a:lvl7pPr>
            <a:lvl8pPr marL="3429000" indent="-228600" defTabSz="801688" fontAlgn="base">
              <a:spcBef>
                <a:spcPct val="0"/>
              </a:spcBef>
              <a:spcAft>
                <a:spcPct val="0"/>
              </a:spcAft>
              <a:defRPr>
                <a:solidFill>
                  <a:schemeClr val="tx1"/>
                </a:solidFill>
                <a:latin typeface="Calibri" pitchFamily="34" charset="0"/>
              </a:defRPr>
            </a:lvl8pPr>
            <a:lvl9pPr marL="3886200" indent="-228600" defTabSz="801688" fontAlgn="base">
              <a:spcBef>
                <a:spcPct val="0"/>
              </a:spcBef>
              <a:spcAft>
                <a:spcPct val="0"/>
              </a:spcAft>
              <a:defRPr>
                <a:solidFill>
                  <a:schemeClr val="tx1"/>
                </a:solidFill>
                <a:latin typeface="Calibri" pitchFamily="34" charset="0"/>
              </a:defRPr>
            </a:lvl9pPr>
          </a:lstStyle>
          <a:p>
            <a:pPr eaLnBrk="0" hangingPunct="0">
              <a:defRPr/>
            </a:pPr>
            <a:r>
              <a:rPr lang="en-US" altLang="zh-CN" sz="1200">
                <a:latin typeface="FrutigerNext LT Bold"/>
                <a:ea typeface="MS PGothic" pitchFamily="34" charset="-128"/>
              </a:rPr>
              <a:t>HUAWEI TECHNOLOGIES CO., LTD.</a:t>
            </a:r>
            <a:endParaRPr lang="en-US" altLang="zh-CN" sz="2200">
              <a:latin typeface="Arial" pitchFamily="34" charset="0"/>
              <a:ea typeface="MS PGothic" pitchFamily="34" charset="-128"/>
            </a:endParaRPr>
          </a:p>
        </p:txBody>
      </p:sp>
      <p:pic>
        <p:nvPicPr>
          <p:cNvPr id="8" name="图片 9" descr="8"/>
          <p:cNvPicPr>
            <a:picLocks noChangeAspect="1" noChangeArrowheads="1"/>
          </p:cNvPicPr>
          <p:nvPr userDrawn="1"/>
        </p:nvPicPr>
        <p:blipFill>
          <a:blip r:embed="rId3" cstate="print"/>
          <a:srcRect/>
          <a:stretch>
            <a:fillRect/>
          </a:stretch>
        </p:blipFill>
        <p:spPr bwMode="auto">
          <a:xfrm>
            <a:off x="7508875" y="6399213"/>
            <a:ext cx="1311275" cy="312737"/>
          </a:xfrm>
          <a:prstGeom prst="rect">
            <a:avLst/>
          </a:prstGeom>
          <a:noFill/>
          <a:ln w="9525">
            <a:noFill/>
            <a:miter lim="800000"/>
            <a:headEnd/>
            <a:tailEnd/>
          </a:ln>
        </p:spPr>
      </p:pic>
      <p:sp>
        <p:nvSpPr>
          <p:cNvPr id="2" name="标题 1"/>
          <p:cNvSpPr>
            <a:spLocks noGrp="1"/>
          </p:cNvSpPr>
          <p:nvPr>
            <p:ph type="title"/>
          </p:nvPr>
        </p:nvSpPr>
        <p:spPr>
          <a:xfrm>
            <a:off x="457200" y="274638"/>
            <a:ext cx="8229600" cy="1143000"/>
          </a:xfrm>
          <a:prstGeom prst="rect">
            <a:avLst/>
          </a:prstGeom>
        </p:spPr>
        <p:txBody>
          <a:bodyPr/>
          <a:lstStyle/>
          <a:p>
            <a:r>
              <a:rPr lang="en-US" altLang="zh-CN"/>
              <a:t>Click to edit Master title style</a:t>
            </a:r>
            <a:endParaRPr lang="zh-CN" altLang="en-US"/>
          </a:p>
        </p:txBody>
      </p:sp>
      <p:sp>
        <p:nvSpPr>
          <p:cNvPr id="3" name="文本占位符 2"/>
          <p:cNvSpPr>
            <a:spLocks noGrp="1"/>
          </p:cNvSpPr>
          <p:nvPr>
            <p:ph type="body" sz="half" idx="1"/>
          </p:nvPr>
        </p:nvSpPr>
        <p:spPr>
          <a:xfrm>
            <a:off x="457200" y="1600200"/>
            <a:ext cx="4038600" cy="4525963"/>
          </a:xfrm>
          <a:prstGeom prst="rect">
            <a:avLst/>
          </a:prstGeo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内容占位符 3"/>
          <p:cNvSpPr>
            <a:spLocks noGrp="1"/>
          </p:cNvSpPr>
          <p:nvPr>
            <p:ph sz="quarter" idx="2"/>
          </p:nvPr>
        </p:nvSpPr>
        <p:spPr>
          <a:xfrm>
            <a:off x="4648200" y="1600200"/>
            <a:ext cx="4038600" cy="2185988"/>
          </a:xfrm>
          <a:prstGeom prst="rect">
            <a:avLst/>
          </a:prstGeo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5" name="内容占位符 4"/>
          <p:cNvSpPr>
            <a:spLocks noGrp="1"/>
          </p:cNvSpPr>
          <p:nvPr>
            <p:ph sz="quarter" idx="3"/>
          </p:nvPr>
        </p:nvSpPr>
        <p:spPr>
          <a:xfrm>
            <a:off x="4648200" y="3938588"/>
            <a:ext cx="4038600" cy="2187575"/>
          </a:xfrm>
          <a:prstGeom prst="rect">
            <a:avLst/>
          </a:prstGeo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a:t>Click to edit Master title style</a:t>
            </a:r>
            <a:endParaRPr lang="zh-CN" altLang="en-US"/>
          </a:p>
        </p:txBody>
      </p:sp>
      <p:sp>
        <p:nvSpPr>
          <p:cNvPr id="3" name="灯片编号占位符 2"/>
          <p:cNvSpPr>
            <a:spLocks noGrp="1"/>
          </p:cNvSpPr>
          <p:nvPr>
            <p:ph type="sldNum" sz="quarter" idx="10"/>
          </p:nvPr>
        </p:nvSpPr>
        <p:spPr/>
        <p:txBody>
          <a:bodyPr/>
          <a:lstStyle>
            <a:lvl1pPr>
              <a:defRPr>
                <a:solidFill>
                  <a:srgbClr val="000000"/>
                </a:solidFill>
              </a:defRPr>
            </a:lvl1pPr>
          </a:lstStyle>
          <a:p>
            <a:pPr>
              <a:defRPr/>
            </a:pPr>
            <a:fld id="{FFE398AD-977B-496E-89A5-17F243D848B8}" type="slidenum">
              <a:rPr lang="en-US"/>
              <a:pPr>
                <a:defRPr/>
              </a:pPr>
              <a:t>‹#›</a:t>
            </a:fld>
            <a:endParaRPr 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686800" cy="533400"/>
          </a:xfrm>
        </p:spPr>
        <p:txBody>
          <a:bodyPr/>
          <a:lstStyle/>
          <a:p>
            <a:r>
              <a:rPr lang="en-US"/>
              <a:t>Click to edit Master title style</a:t>
            </a:r>
          </a:p>
        </p:txBody>
      </p:sp>
      <p:sp>
        <p:nvSpPr>
          <p:cNvPr id="3" name="Table Placeholder 2"/>
          <p:cNvSpPr>
            <a:spLocks noGrp="1"/>
          </p:cNvSpPr>
          <p:nvPr>
            <p:ph type="tbl" idx="1"/>
          </p:nvPr>
        </p:nvSpPr>
        <p:spPr>
          <a:xfrm>
            <a:off x="0" y="685800"/>
            <a:ext cx="9144000" cy="5486400"/>
          </a:xfrm>
        </p:spPr>
        <p:txBody>
          <a:bodyPr rtlCol="0">
            <a:normAutofit/>
          </a:bodyPr>
          <a:lstStyle/>
          <a:p>
            <a:pPr lvl="0"/>
            <a:r>
              <a:rPr lang="en-US" noProof="0"/>
              <a:t>Click icon to add table</a:t>
            </a:r>
          </a:p>
        </p:txBody>
      </p:sp>
      <p:sp>
        <p:nvSpPr>
          <p:cNvPr id="4" name="Slide Number Placeholder 3"/>
          <p:cNvSpPr>
            <a:spLocks noGrp="1"/>
          </p:cNvSpPr>
          <p:nvPr>
            <p:ph type="sldNum" sz="quarter" idx="10"/>
          </p:nvPr>
        </p:nvSpPr>
        <p:spPr>
          <a:xfrm>
            <a:off x="3587750" y="6172200"/>
            <a:ext cx="2133600" cy="476250"/>
          </a:xfrm>
          <a:prstGeom prst="rect">
            <a:avLst/>
          </a:prstGeom>
        </p:spPr>
        <p:txBody>
          <a:bodyPr/>
          <a:lstStyle>
            <a:lvl1pPr fontAlgn="auto">
              <a:spcBef>
                <a:spcPts val="0"/>
              </a:spcBef>
              <a:spcAft>
                <a:spcPts val="0"/>
              </a:spcAft>
              <a:defRPr>
                <a:latin typeface="+mn-lt"/>
                <a:cs typeface="+mn-cs"/>
              </a:defRPr>
            </a:lvl1pPr>
          </a:lstStyle>
          <a:p>
            <a:pPr>
              <a:defRPr/>
            </a:pPr>
            <a:fld id="{28607917-5433-47FC-9E14-7709A6B73D37}" type="slidenum">
              <a:rPr lang="en-US"/>
              <a:pPr>
                <a:defRPr/>
              </a:pPr>
              <a:t>‹#›</a:t>
            </a:fld>
            <a:endParaRPr lang="en-US"/>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4_Title Only">
    <p:spTree>
      <p:nvGrpSpPr>
        <p:cNvPr id="1" name=""/>
        <p:cNvGrpSpPr/>
        <p:nvPr/>
      </p:nvGrpSpPr>
      <p:grpSpPr>
        <a:xfrm>
          <a:off x="0" y="0"/>
          <a:ext cx="0" cy="0"/>
          <a:chOff x="0" y="0"/>
          <a:chExt cx="0" cy="0"/>
        </a:xfrm>
      </p:grpSpPr>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72911" y="2125369"/>
            <a:ext cx="7772400" cy="1199797"/>
          </a:xfrm>
          <a:prstGeom prst="rect">
            <a:avLst/>
          </a:prstGeom>
        </p:spPr>
        <p:txBody>
          <a:bodyPr/>
          <a:lstStyle>
            <a:lvl1pPr>
              <a:defRPr>
                <a:solidFill>
                  <a:srgbClr val="990000"/>
                </a:solidFill>
              </a:defRPr>
            </a:lvl1pPr>
          </a:lstStyle>
          <a:p>
            <a:r>
              <a:rPr lang="en-US"/>
              <a:t>Click to edit Master title style</a:t>
            </a:r>
            <a:endParaRPr lang="en-US" dirty="0"/>
          </a:p>
        </p:txBody>
      </p:sp>
      <p:sp>
        <p:nvSpPr>
          <p:cNvPr id="3" name="Subtitle 2"/>
          <p:cNvSpPr>
            <a:spLocks noGrp="1"/>
          </p:cNvSpPr>
          <p:nvPr>
            <p:ph type="subTitle" idx="1"/>
          </p:nvPr>
        </p:nvSpPr>
        <p:spPr>
          <a:xfrm>
            <a:off x="572911" y="3325166"/>
            <a:ext cx="7772400" cy="930392"/>
          </a:xfrm>
          <a:prstGeom prst="rect">
            <a:avLst/>
          </a:prstGeom>
        </p:spPr>
        <p:txBody>
          <a:bodyPr/>
          <a:lstStyle>
            <a:lvl1pPr marL="0" indent="0" algn="l">
              <a:buNone/>
              <a:defRPr b="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Slide Number Placeholder 5"/>
          <p:cNvSpPr>
            <a:spLocks noGrp="1"/>
          </p:cNvSpPr>
          <p:nvPr>
            <p:ph type="sldNum" sz="quarter" idx="10"/>
          </p:nvPr>
        </p:nvSpPr>
        <p:spPr>
          <a:xfrm>
            <a:off x="8288338" y="6351588"/>
            <a:ext cx="509587" cy="365125"/>
          </a:xfrm>
          <a:prstGeom prst="rect">
            <a:avLst/>
          </a:prstGeom>
        </p:spPr>
        <p:txBody>
          <a:bodyPr/>
          <a:lstStyle>
            <a:lvl1pPr fontAlgn="auto">
              <a:spcBef>
                <a:spcPts val="0"/>
              </a:spcBef>
              <a:spcAft>
                <a:spcPts val="0"/>
              </a:spcAft>
              <a:defRPr>
                <a:latin typeface="+mn-lt"/>
                <a:cs typeface="+mn-cs"/>
              </a:defRPr>
            </a:lvl1pPr>
          </a:lstStyle>
          <a:p>
            <a:pPr>
              <a:defRPr/>
            </a:pPr>
            <a:fld id="{B10C109D-2A31-4B4D-8604-8AAF0C700A1F}" type="slidenum">
              <a:rPr lang="en-US"/>
              <a:pPr>
                <a:defRPr/>
              </a:pPr>
              <a:t>‹#›</a:t>
            </a:fld>
            <a:endParaRPr lang="en-US"/>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3"/>
          <p:cNvSpPr>
            <a:spLocks noGrp="1"/>
          </p:cNvSpPr>
          <p:nvPr>
            <p:ph type="sldNum" sz="quarter" idx="10"/>
          </p:nvPr>
        </p:nvSpPr>
        <p:spPr>
          <a:xfrm>
            <a:off x="8288338" y="6351588"/>
            <a:ext cx="509587" cy="365125"/>
          </a:xfrm>
          <a:prstGeom prst="rect">
            <a:avLst/>
          </a:prstGeom>
        </p:spPr>
        <p:txBody>
          <a:bodyPr/>
          <a:lstStyle>
            <a:lvl1pPr fontAlgn="auto">
              <a:spcBef>
                <a:spcPts val="0"/>
              </a:spcBef>
              <a:spcAft>
                <a:spcPts val="0"/>
              </a:spcAft>
              <a:defRPr>
                <a:latin typeface="+mn-lt"/>
                <a:cs typeface="+mn-cs"/>
              </a:defRPr>
            </a:lvl1pPr>
          </a:lstStyle>
          <a:p>
            <a:pPr>
              <a:defRPr/>
            </a:pPr>
            <a:fld id="{C242A4F1-DF62-49AE-AD44-20EE2585FF0E}" type="slidenum">
              <a:rPr lang="en-US"/>
              <a:pPr>
                <a:defRPr/>
              </a:pPr>
              <a:t>‹#›</a:t>
            </a:fld>
            <a:endParaRPr lang="en-US"/>
          </a:p>
        </p:txBody>
      </p:sp>
    </p:spTree>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23596"/>
            <a:ext cx="8229600" cy="895808"/>
          </a:xfrm>
          <a:prstGeom prst="rect">
            <a:avLst/>
          </a:prstGeom>
        </p:spPr>
        <p:txBody>
          <a:bodyPr/>
          <a:lstStyle/>
          <a:p>
            <a:r>
              <a:rPr lang="en-US"/>
              <a:t>Click to edit Master title style</a:t>
            </a:r>
          </a:p>
        </p:txBody>
      </p:sp>
      <p:sp>
        <p:nvSpPr>
          <p:cNvPr id="3" name="Slide Number Placeholder 4"/>
          <p:cNvSpPr>
            <a:spLocks noGrp="1"/>
          </p:cNvSpPr>
          <p:nvPr>
            <p:ph type="sldNum" sz="quarter" idx="10"/>
          </p:nvPr>
        </p:nvSpPr>
        <p:spPr>
          <a:xfrm>
            <a:off x="8288338" y="6351588"/>
            <a:ext cx="509587" cy="365125"/>
          </a:xfrm>
          <a:prstGeom prst="rect">
            <a:avLst/>
          </a:prstGeom>
        </p:spPr>
        <p:txBody>
          <a:bodyPr/>
          <a:lstStyle>
            <a:lvl1pPr fontAlgn="auto">
              <a:spcBef>
                <a:spcPts val="0"/>
              </a:spcBef>
              <a:spcAft>
                <a:spcPts val="0"/>
              </a:spcAft>
              <a:defRPr>
                <a:latin typeface="+mn-lt"/>
                <a:cs typeface="+mn-cs"/>
              </a:defRPr>
            </a:lvl1pPr>
          </a:lstStyle>
          <a:p>
            <a:pPr>
              <a:defRPr/>
            </a:pPr>
            <a:fld id="{B0440846-FC62-42BC-A0E1-7FD3D27ABAA0}" type="slidenum">
              <a:rPr lang="en-US"/>
              <a:pPr>
                <a:defRPr/>
              </a:pPr>
              <a:t>‹#›</a:t>
            </a:fld>
            <a:endParaRPr lang="en-US"/>
          </a:p>
        </p:txBody>
      </p:sp>
    </p:spTree>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1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925750"/>
            <a:ext cx="7188040" cy="895808"/>
          </a:xfrm>
          <a:prstGeom prst="rect">
            <a:avLst/>
          </a:prstGeom>
        </p:spPr>
        <p:txBody>
          <a:bodyPr/>
          <a:lstStyle/>
          <a:p>
            <a:r>
              <a:rPr lang="en-US"/>
              <a:t>Click to edit Master title style</a:t>
            </a:r>
            <a:endParaRPr lang="en-US" dirty="0"/>
          </a:p>
        </p:txBody>
      </p:sp>
      <p:sp>
        <p:nvSpPr>
          <p:cNvPr id="3" name="Content Placeholder 2"/>
          <p:cNvSpPr>
            <a:spLocks noGrp="1"/>
          </p:cNvSpPr>
          <p:nvPr>
            <p:ph idx="1"/>
          </p:nvPr>
        </p:nvSpPr>
        <p:spPr>
          <a:xfrm>
            <a:off x="457200" y="1821559"/>
            <a:ext cx="7188040" cy="4211308"/>
          </a:xfrm>
          <a:prstGeom prst="rect">
            <a:avLst/>
          </a:prstGeom>
        </p:spPr>
        <p:txBody>
          <a:bodyPr/>
          <a:lstStyle>
            <a:lvl1pPr marL="342900" indent="-342900">
              <a:buClr>
                <a:srgbClr val="990000"/>
              </a:buClr>
              <a:buFont typeface="Wingdings" charset="2"/>
              <a:buChar char="§"/>
              <a:defRPr sz="2200" b="0"/>
            </a:lvl1pPr>
            <a:lvl2pPr>
              <a:buClr>
                <a:srgbClr val="190000"/>
              </a:buClr>
              <a:buSzPct val="100000"/>
              <a:defRPr sz="2000"/>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a:xfrm>
            <a:off x="8288338" y="6351588"/>
            <a:ext cx="509587" cy="365125"/>
          </a:xfrm>
          <a:prstGeom prst="rect">
            <a:avLst/>
          </a:prstGeom>
        </p:spPr>
        <p:txBody>
          <a:bodyPr/>
          <a:lstStyle>
            <a:lvl1pPr fontAlgn="auto">
              <a:spcBef>
                <a:spcPts val="0"/>
              </a:spcBef>
              <a:spcAft>
                <a:spcPts val="0"/>
              </a:spcAft>
              <a:defRPr>
                <a:solidFill>
                  <a:schemeClr val="bg1">
                    <a:lumMod val="95000"/>
                  </a:schemeClr>
                </a:solidFill>
                <a:latin typeface="+mn-lt"/>
                <a:cs typeface="+mn-cs"/>
              </a:defRPr>
            </a:lvl1pPr>
          </a:lstStyle>
          <a:p>
            <a:pPr>
              <a:defRPr/>
            </a:pPr>
            <a:fld id="{F16F8002-DB07-4636-B418-0ED456637D4B}" type="slidenum">
              <a:rPr lang="en-US"/>
              <a:pPr>
                <a:defRPr/>
              </a:pPr>
              <a:t>‹#›</a:t>
            </a:fld>
            <a:endParaRPr lang="en-US"/>
          </a:p>
        </p:txBody>
      </p:sp>
    </p:spTree>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23596"/>
            <a:ext cx="8229600" cy="895808"/>
          </a:xfrm>
          <a:prstGeom prst="rect">
            <a:avLst/>
          </a:prstGeom>
        </p:spPr>
        <p:txBody>
          <a:bodyPr/>
          <a:lstStyle/>
          <a:p>
            <a:r>
              <a:rPr lang="en-US"/>
              <a:t>Click to edit Master title style</a:t>
            </a:r>
          </a:p>
        </p:txBody>
      </p:sp>
      <p:sp>
        <p:nvSpPr>
          <p:cNvPr id="8" name="Content Placeholder 2"/>
          <p:cNvSpPr>
            <a:spLocks noGrp="1"/>
          </p:cNvSpPr>
          <p:nvPr>
            <p:ph idx="1"/>
          </p:nvPr>
        </p:nvSpPr>
        <p:spPr>
          <a:xfrm>
            <a:off x="457201" y="1019404"/>
            <a:ext cx="4079811" cy="5106759"/>
          </a:xfrm>
          <a:prstGeom prst="rect">
            <a:avLst/>
          </a:prstGeom>
        </p:spPr>
        <p:txBody>
          <a:bodyPr/>
          <a:lstStyle>
            <a:lvl1pPr>
              <a:lnSpc>
                <a:spcPct val="100000"/>
              </a:lnSpc>
              <a:defRPr sz="1800">
                <a:solidFill>
                  <a:srgbClr val="990000"/>
                </a:solidFill>
              </a:defRPr>
            </a:lvl1pPr>
            <a:lvl2pPr>
              <a:lnSpc>
                <a:spcPct val="100000"/>
              </a:lnSpc>
              <a:defRPr sz="1800"/>
            </a:lvl2pPr>
            <a:lvl3pPr>
              <a:lnSpc>
                <a:spcPct val="100000"/>
              </a:lnSpc>
              <a:defRPr sz="1600"/>
            </a:lvl3pPr>
            <a:lvl4pPr>
              <a:lnSpc>
                <a:spcPct val="100000"/>
              </a:lnSpc>
              <a:defRPr sz="1400"/>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2"/>
          <p:cNvSpPr>
            <a:spLocks noGrp="1"/>
          </p:cNvSpPr>
          <p:nvPr>
            <p:ph idx="13"/>
          </p:nvPr>
        </p:nvSpPr>
        <p:spPr>
          <a:xfrm>
            <a:off x="4620566" y="1022226"/>
            <a:ext cx="4066235" cy="5106759"/>
          </a:xfrm>
          <a:prstGeom prst="rect">
            <a:avLst/>
          </a:prstGeom>
        </p:spPr>
        <p:txBody>
          <a:bodyPr/>
          <a:lstStyle>
            <a:lvl1pPr>
              <a:lnSpc>
                <a:spcPct val="100000"/>
              </a:lnSpc>
              <a:defRPr sz="1800">
                <a:solidFill>
                  <a:srgbClr val="990000"/>
                </a:solidFill>
              </a:defRPr>
            </a:lvl1pPr>
            <a:lvl2pPr>
              <a:lnSpc>
                <a:spcPct val="100000"/>
              </a:lnSpc>
              <a:defRPr sz="1800"/>
            </a:lvl2pPr>
            <a:lvl3pPr>
              <a:lnSpc>
                <a:spcPct val="100000"/>
              </a:lnSpc>
              <a:defRPr sz="1600"/>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6"/>
          <p:cNvSpPr>
            <a:spLocks noGrp="1"/>
          </p:cNvSpPr>
          <p:nvPr>
            <p:ph type="sldNum" sz="quarter" idx="14"/>
          </p:nvPr>
        </p:nvSpPr>
        <p:spPr>
          <a:xfrm>
            <a:off x="8288338" y="6351588"/>
            <a:ext cx="509587" cy="365125"/>
          </a:xfrm>
          <a:prstGeom prst="rect">
            <a:avLst/>
          </a:prstGeom>
        </p:spPr>
        <p:txBody>
          <a:bodyPr/>
          <a:lstStyle>
            <a:lvl1pPr fontAlgn="auto">
              <a:spcBef>
                <a:spcPts val="0"/>
              </a:spcBef>
              <a:spcAft>
                <a:spcPts val="0"/>
              </a:spcAft>
              <a:defRPr>
                <a:latin typeface="+mn-lt"/>
                <a:cs typeface="+mn-cs"/>
              </a:defRPr>
            </a:lvl1pPr>
          </a:lstStyle>
          <a:p>
            <a:pPr>
              <a:defRPr/>
            </a:pPr>
            <a:fld id="{B69C8062-BDCA-45C4-9153-CA41E9F62AE2}" type="slidenum">
              <a:rPr lang="en-US"/>
              <a:pPr>
                <a:defRPr/>
              </a:pPr>
              <a:t>‹#›</a:t>
            </a:fld>
            <a:endParaRPr lang="en-US"/>
          </a:p>
        </p:txBody>
      </p:sp>
    </p:spTree>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686800" cy="533400"/>
          </a:xfrm>
          <a:prstGeom prst="rect">
            <a:avLst/>
          </a:prstGeom>
        </p:spPr>
        <p:txBody>
          <a:bodyPr/>
          <a:lstStyle/>
          <a:p>
            <a:r>
              <a:rPr lang="en-US"/>
              <a:t>Click to edit Master title style</a:t>
            </a:r>
          </a:p>
        </p:txBody>
      </p:sp>
      <p:sp>
        <p:nvSpPr>
          <p:cNvPr id="3" name="Table Placeholder 2"/>
          <p:cNvSpPr>
            <a:spLocks noGrp="1"/>
          </p:cNvSpPr>
          <p:nvPr>
            <p:ph type="tbl" idx="1"/>
          </p:nvPr>
        </p:nvSpPr>
        <p:spPr>
          <a:xfrm>
            <a:off x="0" y="685800"/>
            <a:ext cx="9144000" cy="5486400"/>
          </a:xfrm>
          <a:prstGeom prst="rect">
            <a:avLst/>
          </a:prstGeom>
        </p:spPr>
        <p:txBody>
          <a:bodyPr/>
          <a:lstStyle/>
          <a:p>
            <a:pPr lvl="0"/>
            <a:r>
              <a:rPr lang="en-US" noProof="0"/>
              <a:t>Click icon to add table</a:t>
            </a:r>
          </a:p>
        </p:txBody>
      </p:sp>
    </p:spTree>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123596"/>
            <a:ext cx="8229600" cy="895808"/>
          </a:xfrm>
          <a:prstGeom prst="rect">
            <a:avLst/>
          </a:prstGeom>
        </p:spPr>
        <p:txBody>
          <a:bodyPr/>
          <a:lstStyle/>
          <a:p>
            <a:r>
              <a:rPr lang="en-US"/>
              <a:t>Click to edit Master title style</a:t>
            </a:r>
          </a:p>
        </p:txBody>
      </p:sp>
      <p:sp>
        <p:nvSpPr>
          <p:cNvPr id="5" name="Content Placeholder 4"/>
          <p:cNvSpPr>
            <a:spLocks noGrp="1"/>
          </p:cNvSpPr>
          <p:nvPr>
            <p:ph sz="quarter" idx="11"/>
          </p:nvPr>
        </p:nvSpPr>
        <p:spPr>
          <a:xfrm>
            <a:off x="457200" y="1028263"/>
            <a:ext cx="8229600" cy="502967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2"/>
          <p:cNvSpPr>
            <a:spLocks noGrp="1"/>
          </p:cNvSpPr>
          <p:nvPr>
            <p:ph type="sldNum" sz="quarter" idx="12"/>
          </p:nvPr>
        </p:nvSpPr>
        <p:spPr>
          <a:xfrm>
            <a:off x="8288338" y="6351588"/>
            <a:ext cx="509587" cy="365125"/>
          </a:xfrm>
          <a:prstGeom prst="rect">
            <a:avLst/>
          </a:prstGeom>
        </p:spPr>
        <p:txBody>
          <a:bodyPr/>
          <a:lstStyle>
            <a:lvl1pPr fontAlgn="auto">
              <a:spcBef>
                <a:spcPts val="0"/>
              </a:spcBef>
              <a:spcAft>
                <a:spcPts val="0"/>
              </a:spcAft>
              <a:defRPr>
                <a:solidFill>
                  <a:prstClr val="white"/>
                </a:solidFill>
                <a:latin typeface="+mn-lt"/>
                <a:cs typeface="+mn-cs"/>
              </a:defRPr>
            </a:lvl1pPr>
          </a:lstStyle>
          <a:p>
            <a:pPr>
              <a:defRPr/>
            </a:pPr>
            <a:fld id="{1837D5A8-3567-410B-A22C-2D39C5B10AB2}" type="slidenum">
              <a:rPr lang="en-US"/>
              <a:pPr>
                <a:defRPr/>
              </a:pPr>
              <a:t>‹#›</a:t>
            </a:fld>
            <a:endParaRPr lang="en-US"/>
          </a:p>
        </p:txBody>
      </p:sp>
    </p:spTree>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1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925750"/>
            <a:ext cx="7188040" cy="895808"/>
          </a:xfrm>
        </p:spPr>
        <p:txBody>
          <a:bodyPr/>
          <a:lstStyle/>
          <a:p>
            <a:r>
              <a:rPr lang="en-US"/>
              <a:t>Click to edit Master title style</a:t>
            </a:r>
            <a:endParaRPr lang="en-US" dirty="0"/>
          </a:p>
        </p:txBody>
      </p:sp>
      <p:sp>
        <p:nvSpPr>
          <p:cNvPr id="3" name="Content Placeholder 2"/>
          <p:cNvSpPr>
            <a:spLocks noGrp="1"/>
          </p:cNvSpPr>
          <p:nvPr>
            <p:ph idx="1"/>
          </p:nvPr>
        </p:nvSpPr>
        <p:spPr>
          <a:xfrm>
            <a:off x="457200" y="1821559"/>
            <a:ext cx="7188040" cy="4211308"/>
          </a:xfrm>
        </p:spPr>
        <p:txBody>
          <a:bodyPr/>
          <a:lstStyle>
            <a:lvl1pPr marL="342900" indent="-342900">
              <a:buClr>
                <a:srgbClr val="990000"/>
              </a:buClr>
              <a:buFont typeface="Wingdings" charset="2"/>
              <a:buChar char="§"/>
              <a:defRPr sz="2200" b="0"/>
            </a:lvl1pPr>
            <a:lvl2pPr>
              <a:buClr>
                <a:srgbClr val="190000"/>
              </a:buClr>
              <a:buSzPct val="100000"/>
              <a:defRPr sz="2000"/>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solidFill>
                  <a:prstClr val="white">
                    <a:lumMod val="95000"/>
                  </a:prstClr>
                </a:solidFill>
              </a:defRPr>
            </a:lvl1pPr>
          </a:lstStyle>
          <a:p>
            <a:pPr>
              <a:defRPr/>
            </a:pPr>
            <a:fld id="{73E1A90A-6876-4FA3-9ABD-3DD516AECC37}" type="slidenum">
              <a:rPr lang="en-US"/>
              <a:pPr>
                <a:defRPr/>
              </a:pPr>
              <a:t>‹#›</a:t>
            </a:fld>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cSld name="Vertical Title and Text">
    <p:spTree>
      <p:nvGrpSpPr>
        <p:cNvPr id="1" name=""/>
        <p:cNvGrpSpPr/>
        <p:nvPr/>
      </p:nvGrpSpPr>
      <p:grpSpPr>
        <a:xfrm>
          <a:off x="0" y="0"/>
          <a:ext cx="0" cy="0"/>
          <a:chOff x="0" y="0"/>
          <a:chExt cx="0" cy="0"/>
        </a:xfrm>
      </p:grpSpPr>
    </p:spTree>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Content Placeholder 4"/>
          <p:cNvSpPr>
            <a:spLocks noGrp="1"/>
          </p:cNvSpPr>
          <p:nvPr>
            <p:ph sz="quarter" idx="11"/>
          </p:nvPr>
        </p:nvSpPr>
        <p:spPr>
          <a:xfrm>
            <a:off x="457200" y="1028263"/>
            <a:ext cx="8229600" cy="50296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5"/>
          <p:cNvSpPr>
            <a:spLocks noGrp="1"/>
          </p:cNvSpPr>
          <p:nvPr>
            <p:ph type="sldNum" sz="quarter" idx="12"/>
          </p:nvPr>
        </p:nvSpPr>
        <p:spPr/>
        <p:txBody>
          <a:bodyPr/>
          <a:lstStyle>
            <a:lvl1pPr>
              <a:defRPr/>
            </a:lvl1pPr>
          </a:lstStyle>
          <a:p>
            <a:pPr>
              <a:defRPr/>
            </a:pPr>
            <a:fld id="{C684762C-C7EE-4BFF-8B31-1DEC22FB60AA}" type="slidenum">
              <a:rPr lang="en-US"/>
              <a:pPr>
                <a:defRPr/>
              </a:pPr>
              <a:t>‹#›</a:t>
            </a:fld>
            <a:endParaRPr lang="en-US"/>
          </a:p>
        </p:txBody>
      </p:sp>
    </p:spTree>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72911" y="2125369"/>
            <a:ext cx="7772400" cy="1199797"/>
          </a:xfrm>
        </p:spPr>
        <p:txBody>
          <a:bodyPr/>
          <a:lstStyle>
            <a:lvl1pPr>
              <a:defRPr>
                <a:solidFill>
                  <a:srgbClr val="990000"/>
                </a:solidFill>
              </a:defRPr>
            </a:lvl1pPr>
          </a:lstStyle>
          <a:p>
            <a:r>
              <a:rPr lang="en-US"/>
              <a:t>Click to edit Master title style</a:t>
            </a:r>
            <a:endParaRPr lang="en-US" dirty="0"/>
          </a:p>
        </p:txBody>
      </p:sp>
      <p:sp>
        <p:nvSpPr>
          <p:cNvPr id="3" name="Subtitle 2"/>
          <p:cNvSpPr>
            <a:spLocks noGrp="1"/>
          </p:cNvSpPr>
          <p:nvPr>
            <p:ph type="subTitle" idx="1"/>
          </p:nvPr>
        </p:nvSpPr>
        <p:spPr>
          <a:xfrm>
            <a:off x="572911" y="3325166"/>
            <a:ext cx="7772400" cy="930392"/>
          </a:xfrm>
        </p:spPr>
        <p:txBody>
          <a:bodyPr/>
          <a:lstStyle>
            <a:lvl1pPr marL="0" indent="0" algn="l">
              <a:buNone/>
              <a:defRPr b="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B53731F4-AC13-444B-A00F-63BD4D818AB5}" type="slidenum">
              <a:rPr lang="en-US"/>
              <a:pPr>
                <a:defRPr/>
              </a:pPr>
              <a:t>‹#›</a:t>
            </a:fld>
            <a:endParaRPr lang="en-US"/>
          </a:p>
        </p:txBody>
      </p:sp>
    </p:spTree>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normAutofit/>
          </a:bodyPr>
          <a:lstStyle>
            <a:lvl1pPr algn="l">
              <a:defRPr sz="3200" b="1" cap="all"/>
            </a:lvl1pPr>
          </a:lstStyle>
          <a:p>
            <a:r>
              <a:rPr lang="en-US"/>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b="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Slide Number Placeholder 5"/>
          <p:cNvSpPr>
            <a:spLocks noGrp="1"/>
          </p:cNvSpPr>
          <p:nvPr>
            <p:ph type="sldNum" sz="quarter" idx="10"/>
          </p:nvPr>
        </p:nvSpPr>
        <p:spPr/>
        <p:txBody>
          <a:bodyPr/>
          <a:lstStyle>
            <a:lvl1pPr>
              <a:defRPr/>
            </a:lvl1pPr>
          </a:lstStyle>
          <a:p>
            <a:pPr>
              <a:defRPr/>
            </a:pPr>
            <a:fld id="{08163420-319A-4C05-86F9-0D6CFF9AB250}" type="slidenum">
              <a:rPr lang="en-US"/>
              <a:pPr>
                <a:defRPr/>
              </a:pPr>
              <a:t>‹#›</a:t>
            </a:fld>
            <a:endParaRPr lang="en-US"/>
          </a:p>
        </p:txBody>
      </p:sp>
    </p:spTree>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8" name="Content Placeholder 2"/>
          <p:cNvSpPr>
            <a:spLocks noGrp="1"/>
          </p:cNvSpPr>
          <p:nvPr>
            <p:ph idx="1"/>
          </p:nvPr>
        </p:nvSpPr>
        <p:spPr>
          <a:xfrm>
            <a:off x="457201" y="1019404"/>
            <a:ext cx="4079811" cy="5106759"/>
          </a:xfrm>
        </p:spPr>
        <p:txBody>
          <a:bodyPr/>
          <a:lstStyle>
            <a:lvl1pPr>
              <a:lnSpc>
                <a:spcPct val="100000"/>
              </a:lnSpc>
              <a:defRPr sz="1800">
                <a:solidFill>
                  <a:srgbClr val="990000"/>
                </a:solidFill>
              </a:defRPr>
            </a:lvl1pPr>
            <a:lvl2pPr>
              <a:lnSpc>
                <a:spcPct val="100000"/>
              </a:lnSpc>
              <a:defRPr sz="1800"/>
            </a:lvl2pPr>
            <a:lvl3pPr>
              <a:lnSpc>
                <a:spcPct val="100000"/>
              </a:lnSpc>
              <a:defRPr sz="1600"/>
            </a:lvl3pPr>
            <a:lvl4pPr>
              <a:lnSpc>
                <a:spcPct val="100000"/>
              </a:lnSpc>
              <a:defRPr sz="1400"/>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2"/>
          <p:cNvSpPr>
            <a:spLocks noGrp="1"/>
          </p:cNvSpPr>
          <p:nvPr>
            <p:ph idx="13"/>
          </p:nvPr>
        </p:nvSpPr>
        <p:spPr>
          <a:xfrm>
            <a:off x="4620566" y="1022226"/>
            <a:ext cx="4066235" cy="5106759"/>
          </a:xfrm>
        </p:spPr>
        <p:txBody>
          <a:bodyPr/>
          <a:lstStyle>
            <a:lvl1pPr>
              <a:lnSpc>
                <a:spcPct val="100000"/>
              </a:lnSpc>
              <a:defRPr sz="1800">
                <a:solidFill>
                  <a:srgbClr val="990000"/>
                </a:solidFill>
              </a:defRPr>
            </a:lvl1pPr>
            <a:lvl2pPr>
              <a:lnSpc>
                <a:spcPct val="100000"/>
              </a:lnSpc>
              <a:defRPr sz="1800"/>
            </a:lvl2pPr>
            <a:lvl3pPr>
              <a:lnSpc>
                <a:spcPct val="100000"/>
              </a:lnSpc>
              <a:defRPr sz="1600"/>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p:cNvSpPr>
            <a:spLocks noGrp="1"/>
          </p:cNvSpPr>
          <p:nvPr>
            <p:ph type="sldNum" sz="quarter" idx="14"/>
          </p:nvPr>
        </p:nvSpPr>
        <p:spPr/>
        <p:txBody>
          <a:bodyPr/>
          <a:lstStyle>
            <a:lvl1pPr>
              <a:defRPr/>
            </a:lvl1pPr>
          </a:lstStyle>
          <a:p>
            <a:pPr>
              <a:defRPr/>
            </a:pPr>
            <a:fld id="{4F752698-57D0-4C2F-B1C3-C2D8F7B1EAB2}" type="slidenum">
              <a:rPr lang="en-US"/>
              <a:pPr>
                <a:defRPr/>
              </a:pPr>
              <a:t>‹#›</a:t>
            </a:fld>
            <a:endParaRPr lang="en-US"/>
          </a:p>
        </p:txBody>
      </p:sp>
    </p:spTree>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Rectangle 4"/>
          <p:cNvSpPr/>
          <p:nvPr userDrawn="1"/>
        </p:nvSpPr>
        <p:spPr>
          <a:xfrm>
            <a:off x="457200" y="1019175"/>
            <a:ext cx="4079875" cy="39370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black">
                  <a:lumMod val="50000"/>
                  <a:lumOff val="50000"/>
                </a:prstClr>
              </a:solidFill>
            </a:endParaRPr>
          </a:p>
        </p:txBody>
      </p:sp>
      <p:sp>
        <p:nvSpPr>
          <p:cNvPr id="6" name="Rectangle 5"/>
          <p:cNvSpPr/>
          <p:nvPr userDrawn="1"/>
        </p:nvSpPr>
        <p:spPr>
          <a:xfrm>
            <a:off x="4621213" y="1019175"/>
            <a:ext cx="4079875" cy="39370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black">
                  <a:lumMod val="50000"/>
                  <a:lumOff val="50000"/>
                </a:prstClr>
              </a:solidFill>
            </a:endParaRPr>
          </a:p>
        </p:txBody>
      </p:sp>
      <p:sp>
        <p:nvSpPr>
          <p:cNvPr id="2" name="Title 1"/>
          <p:cNvSpPr>
            <a:spLocks noGrp="1"/>
          </p:cNvSpPr>
          <p:nvPr>
            <p:ph type="title"/>
          </p:nvPr>
        </p:nvSpPr>
        <p:spPr/>
        <p:txBody>
          <a:bodyPr/>
          <a:lstStyle/>
          <a:p>
            <a:r>
              <a:rPr lang="en-US"/>
              <a:t>Click to edit Master title style</a:t>
            </a:r>
            <a:endParaRPr lang="en-US" dirty="0"/>
          </a:p>
        </p:txBody>
      </p:sp>
      <p:sp>
        <p:nvSpPr>
          <p:cNvPr id="8" name="Content Placeholder 2"/>
          <p:cNvSpPr>
            <a:spLocks noGrp="1"/>
          </p:cNvSpPr>
          <p:nvPr>
            <p:ph idx="1"/>
          </p:nvPr>
        </p:nvSpPr>
        <p:spPr>
          <a:xfrm>
            <a:off x="457201" y="1019404"/>
            <a:ext cx="4079811" cy="5106759"/>
          </a:xfrm>
        </p:spPr>
        <p:txBody>
          <a:bodyPr/>
          <a:lstStyle>
            <a:lvl1pPr marL="0" indent="0">
              <a:lnSpc>
                <a:spcPct val="100000"/>
              </a:lnSpc>
              <a:buNone/>
              <a:defRPr sz="1800">
                <a:solidFill>
                  <a:schemeClr val="bg1"/>
                </a:solidFill>
              </a:defRPr>
            </a:lvl1pPr>
            <a:lvl2pPr>
              <a:lnSpc>
                <a:spcPct val="100000"/>
              </a:lnSpc>
              <a:defRPr sz="1800"/>
            </a:lvl2pPr>
            <a:lvl3pPr>
              <a:lnSpc>
                <a:spcPct val="100000"/>
              </a:lnSpc>
              <a:defRPr sz="1600"/>
            </a:lvl3pPr>
            <a:lvl4pPr>
              <a:lnSpc>
                <a:spcPct val="100000"/>
              </a:lnSpc>
              <a:defRPr sz="1400"/>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2"/>
          <p:cNvSpPr>
            <a:spLocks noGrp="1"/>
          </p:cNvSpPr>
          <p:nvPr>
            <p:ph idx="13"/>
          </p:nvPr>
        </p:nvSpPr>
        <p:spPr>
          <a:xfrm>
            <a:off x="4620566" y="1022226"/>
            <a:ext cx="4066235" cy="5106759"/>
          </a:xfrm>
        </p:spPr>
        <p:txBody>
          <a:bodyPr/>
          <a:lstStyle>
            <a:lvl1pPr marL="0" indent="0">
              <a:lnSpc>
                <a:spcPct val="100000"/>
              </a:lnSpc>
              <a:buNone/>
              <a:defRPr sz="1800">
                <a:solidFill>
                  <a:schemeClr val="bg1"/>
                </a:solidFill>
              </a:defRPr>
            </a:lvl1pPr>
            <a:lvl2pPr>
              <a:lnSpc>
                <a:spcPct val="100000"/>
              </a:lnSpc>
              <a:defRPr sz="1800"/>
            </a:lvl2pPr>
            <a:lvl3pPr>
              <a:lnSpc>
                <a:spcPct val="100000"/>
              </a:lnSpc>
              <a:defRPr sz="1600"/>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p:cNvSpPr>
            <a:spLocks noGrp="1"/>
          </p:cNvSpPr>
          <p:nvPr>
            <p:ph type="sldNum" sz="quarter" idx="14"/>
          </p:nvPr>
        </p:nvSpPr>
        <p:spPr/>
        <p:txBody>
          <a:bodyPr/>
          <a:lstStyle>
            <a:lvl1pPr>
              <a:defRPr/>
            </a:lvl1pPr>
          </a:lstStyle>
          <a:p>
            <a:pPr>
              <a:defRPr/>
            </a:pPr>
            <a:fld id="{3A6F85AB-21A2-4F6A-86E3-7AACF1804EE8}" type="slidenum">
              <a:rPr lang="en-US"/>
              <a:pPr>
                <a:defRPr/>
              </a:pPr>
              <a:t>‹#›</a:t>
            </a:fld>
            <a:endParaRPr lang="en-US"/>
          </a:p>
        </p:txBody>
      </p:sp>
    </p:spTree>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5FCFD9BD-8088-45CC-9DDE-02B29C560EA4}" type="slidenum">
              <a:rPr lang="en-US"/>
              <a:pPr>
                <a:defRPr/>
              </a:pPr>
              <a:t>‹#›</a:t>
            </a:fld>
            <a:endParaRPr lang="en-US"/>
          </a:p>
        </p:txBody>
      </p:sp>
    </p:spTree>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fld id="{16BB8078-0EAA-4A22-B18F-4042991327EC}" type="slidenum">
              <a:rPr lang="en-US"/>
              <a:pPr>
                <a:defRPr/>
              </a:pPr>
              <a:t>‹#›</a:t>
            </a:fld>
            <a:endParaRPr lang="en-US"/>
          </a:p>
        </p:txBody>
      </p:sp>
    </p:spTree>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normAutofit/>
          </a:bodyPr>
          <a:lstStyle>
            <a:lvl1pPr algn="l">
              <a:defRPr sz="2100" b="1"/>
            </a:lvl1pPr>
          </a:lstStyle>
          <a:p>
            <a:r>
              <a:rPr lang="en-US"/>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5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fld id="{D39A8AEB-03F9-42F6-8A6C-CEE8B445C455}" type="slidenum">
              <a:rPr lang="en-US"/>
              <a:pPr>
                <a:defRPr/>
              </a:pPr>
              <a:t>‹#›</a:t>
            </a:fld>
            <a:endParaRPr lang="en-US"/>
          </a:p>
        </p:txBody>
      </p:sp>
    </p:spTree>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solidFill>
                  <a:srgbClr val="190000"/>
                </a:solidFill>
              </a:defRPr>
            </a:lvl1pPr>
          </a:lstStyle>
          <a:p>
            <a:pPr>
              <a:defRPr/>
            </a:pPr>
            <a:fld id="{060F566F-7A08-422F-BBC0-CFC09BC51048}" type="slidenum">
              <a:rPr lang="en-US"/>
              <a:pPr>
                <a:defRPr/>
              </a:pPr>
              <a:t>‹#›</a:t>
            </a:fld>
            <a:endParaRPr lang="en-US"/>
          </a:p>
        </p:txBody>
      </p:sp>
    </p:spTree>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686800" cy="533400"/>
          </a:xfrm>
        </p:spPr>
        <p:txBody>
          <a:bodyPr/>
          <a:lstStyle/>
          <a:p>
            <a:r>
              <a:rPr lang="en-US"/>
              <a:t>Click to edit Master title style</a:t>
            </a:r>
          </a:p>
        </p:txBody>
      </p:sp>
      <p:sp>
        <p:nvSpPr>
          <p:cNvPr id="3" name="Table Placeholder 2"/>
          <p:cNvSpPr>
            <a:spLocks noGrp="1"/>
          </p:cNvSpPr>
          <p:nvPr>
            <p:ph type="tbl" idx="1"/>
          </p:nvPr>
        </p:nvSpPr>
        <p:spPr>
          <a:xfrm>
            <a:off x="0" y="685800"/>
            <a:ext cx="9144000" cy="5486400"/>
          </a:xfrm>
        </p:spPr>
        <p:txBody>
          <a:bodyPr/>
          <a:lstStyle/>
          <a:p>
            <a:pPr lvl="0"/>
            <a:r>
              <a:rPr lang="en-US" noProof="0"/>
              <a:t>Click icon to add table</a:t>
            </a:r>
          </a:p>
        </p:txBody>
      </p:sp>
      <p:sp>
        <p:nvSpPr>
          <p:cNvPr id="4" name="Slide Number Placeholder 3"/>
          <p:cNvSpPr>
            <a:spLocks noGrp="1"/>
          </p:cNvSpPr>
          <p:nvPr>
            <p:ph type="sldNum" sz="quarter" idx="10"/>
          </p:nvPr>
        </p:nvSpPr>
        <p:spPr>
          <a:xfrm>
            <a:off x="3587750" y="6172200"/>
            <a:ext cx="2133600" cy="476250"/>
          </a:xfrm>
        </p:spPr>
        <p:txBody>
          <a:bodyPr/>
          <a:lstStyle>
            <a:lvl1pPr>
              <a:defRPr>
                <a:solidFill>
                  <a:schemeClr val="bg1"/>
                </a:solidFill>
              </a:defRPr>
            </a:lvl1pPr>
          </a:lstStyle>
          <a:p>
            <a:pPr>
              <a:defRPr/>
            </a:pPr>
            <a:fld id="{FC7FAFBD-0A48-48D8-8805-DE1A40B3B619}" type="slidenum">
              <a:rPr lang="en-US"/>
              <a:pPr>
                <a:defRPr/>
              </a:pPr>
              <a:t>‹#›</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4"/>
          <p:cNvSpPr>
            <a:spLocks noGrp="1"/>
          </p:cNvSpPr>
          <p:nvPr>
            <p:ph type="sldNum" sz="quarter" idx="10"/>
          </p:nvPr>
        </p:nvSpPr>
        <p:spPr>
          <a:xfrm>
            <a:off x="8288338" y="6351588"/>
            <a:ext cx="509587" cy="365125"/>
          </a:xfrm>
          <a:prstGeom prst="rect">
            <a:avLst/>
          </a:prstGeom>
        </p:spPr>
        <p:txBody>
          <a:bodyPr/>
          <a:lstStyle>
            <a:lvl1pPr fontAlgn="auto">
              <a:spcBef>
                <a:spcPts val="0"/>
              </a:spcBef>
              <a:spcAft>
                <a:spcPts val="0"/>
              </a:spcAft>
              <a:defRPr>
                <a:latin typeface="+mn-lt"/>
                <a:cs typeface="+mn-cs"/>
              </a:defRPr>
            </a:lvl1pPr>
          </a:lstStyle>
          <a:p>
            <a:pPr>
              <a:defRPr/>
            </a:pPr>
            <a:fld id="{7CC778D5-5080-4CAD-A2E6-C7A7FA859C16}" type="slidenum">
              <a:rPr lang="en-US"/>
              <a:pPr>
                <a:defRPr/>
              </a:pPr>
              <a:t>‹#›</a:t>
            </a:fld>
            <a:endParaRPr lang="en-US"/>
          </a:p>
        </p:txBody>
      </p:sp>
    </p:spTree>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Tree>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IETF 88, Vancouver</a:t>
            </a:r>
          </a:p>
        </p:txBody>
      </p:sp>
      <p:sp>
        <p:nvSpPr>
          <p:cNvPr id="6" name="Slide Number Placeholder 5"/>
          <p:cNvSpPr>
            <a:spLocks noGrp="1"/>
          </p:cNvSpPr>
          <p:nvPr>
            <p:ph type="sldNum" sz="quarter" idx="12"/>
          </p:nvPr>
        </p:nvSpPr>
        <p:spPr/>
        <p:txBody>
          <a:bodyPr/>
          <a:lstStyle>
            <a:lvl1pPr>
              <a:defRPr/>
            </a:lvl1pPr>
          </a:lstStyle>
          <a:p>
            <a:pPr>
              <a:defRPr/>
            </a:pPr>
            <a:fld id="{9F8F12C0-D28A-42DF-9546-07253C084084}" type="slidenum">
              <a:rPr lang="en-US"/>
              <a:pPr>
                <a:defRPr/>
              </a:pPr>
              <a:t>‹#›</a:t>
            </a:fld>
            <a:endParaRPr lang="en-US"/>
          </a:p>
        </p:txBody>
      </p:sp>
    </p:spTree>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itle 6"/>
          <p:cNvSpPr>
            <a:spLocks noGrp="1"/>
          </p:cNvSpPr>
          <p:nvPr>
            <p:ph type="title"/>
          </p:nvPr>
        </p:nvSpPr>
        <p:spPr/>
        <p:txBody>
          <a:bodyPr/>
          <a:lstStyle/>
          <a:p>
            <a:r>
              <a:rPr lang="en-US"/>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t>IETF 88, Vancouver</a:t>
            </a:r>
          </a:p>
        </p:txBody>
      </p:sp>
      <p:sp>
        <p:nvSpPr>
          <p:cNvPr id="5" name="Slide Number Placeholder 5"/>
          <p:cNvSpPr>
            <a:spLocks noGrp="1"/>
          </p:cNvSpPr>
          <p:nvPr>
            <p:ph type="sldNum" sz="quarter" idx="11"/>
          </p:nvPr>
        </p:nvSpPr>
        <p:spPr/>
        <p:txBody>
          <a:bodyPr/>
          <a:lstStyle>
            <a:lvl1pPr>
              <a:defRPr/>
            </a:lvl1pPr>
          </a:lstStyle>
          <a:p>
            <a:pPr>
              <a:defRPr/>
            </a:pPr>
            <a:fld id="{2F45B7DC-B3D8-49AE-9AE5-38A00AA37652}" type="slidenum">
              <a:rPr lang="en-US"/>
              <a:pPr>
                <a:defRPr/>
              </a:pPr>
              <a:t>‹#›</a:t>
            </a:fld>
            <a:endParaRPr lang="en-US"/>
          </a:p>
        </p:txBody>
      </p:sp>
    </p:spTree>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IETF 88, Vancouver</a:t>
            </a:r>
          </a:p>
        </p:txBody>
      </p:sp>
      <p:sp>
        <p:nvSpPr>
          <p:cNvPr id="6" name="Slide Number Placeholder 5"/>
          <p:cNvSpPr>
            <a:spLocks noGrp="1"/>
          </p:cNvSpPr>
          <p:nvPr>
            <p:ph type="sldNum" sz="quarter" idx="12"/>
          </p:nvPr>
        </p:nvSpPr>
        <p:spPr/>
        <p:txBody>
          <a:bodyPr/>
          <a:lstStyle>
            <a:lvl1pPr>
              <a:defRPr/>
            </a:lvl1pPr>
          </a:lstStyle>
          <a:p>
            <a:pPr>
              <a:defRPr/>
            </a:pPr>
            <a:fld id="{B4284707-5D92-4DB6-AE9B-BA0F5CDBEE5B}" type="slidenum">
              <a:rPr lang="en-US"/>
              <a:pPr>
                <a:defRPr/>
              </a:pPr>
              <a:t>‹#›</a:t>
            </a:fld>
            <a:endParaRPr lang="en-US"/>
          </a:p>
        </p:txBody>
      </p:sp>
    </p:spTree>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a:t>IETF 88, Vancouver</a:t>
            </a:r>
          </a:p>
        </p:txBody>
      </p:sp>
      <p:sp>
        <p:nvSpPr>
          <p:cNvPr id="7" name="Slide Number Placeholder 5"/>
          <p:cNvSpPr>
            <a:spLocks noGrp="1"/>
          </p:cNvSpPr>
          <p:nvPr>
            <p:ph type="sldNum" sz="quarter" idx="12"/>
          </p:nvPr>
        </p:nvSpPr>
        <p:spPr/>
        <p:txBody>
          <a:bodyPr/>
          <a:lstStyle>
            <a:lvl1pPr>
              <a:defRPr/>
            </a:lvl1pPr>
          </a:lstStyle>
          <a:p>
            <a:pPr>
              <a:defRPr/>
            </a:pPr>
            <a:fld id="{6A60D118-8EC8-4A6C-95E6-D6A807AF8053}" type="slidenum">
              <a:rPr lang="en-US"/>
              <a:pPr>
                <a:defRPr/>
              </a:pPr>
              <a:t>‹#›</a:t>
            </a:fld>
            <a:endParaRPr lang="en-US"/>
          </a:p>
        </p:txBody>
      </p:sp>
    </p:spTree>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r>
              <a:rPr lang="en-US"/>
              <a:t>IETF 88, Vancouver</a:t>
            </a:r>
          </a:p>
        </p:txBody>
      </p:sp>
      <p:sp>
        <p:nvSpPr>
          <p:cNvPr id="9" name="Slide Number Placeholder 5"/>
          <p:cNvSpPr>
            <a:spLocks noGrp="1"/>
          </p:cNvSpPr>
          <p:nvPr>
            <p:ph type="sldNum" sz="quarter" idx="12"/>
          </p:nvPr>
        </p:nvSpPr>
        <p:spPr/>
        <p:txBody>
          <a:bodyPr/>
          <a:lstStyle>
            <a:lvl1pPr>
              <a:defRPr/>
            </a:lvl1pPr>
          </a:lstStyle>
          <a:p>
            <a:pPr>
              <a:defRPr/>
            </a:pPr>
            <a:fld id="{A3251150-EA20-41A3-BB70-D713517EEDCB}" type="slidenum">
              <a:rPr lang="en-US"/>
              <a:pPr>
                <a:defRPr/>
              </a:pPr>
              <a:t>‹#›</a:t>
            </a:fld>
            <a:endParaRPr lang="en-US"/>
          </a:p>
        </p:txBody>
      </p:sp>
    </p:spTree>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r>
              <a:rPr lang="en-US"/>
              <a:t>IETF 88, Vancouver</a:t>
            </a:r>
          </a:p>
        </p:txBody>
      </p:sp>
      <p:sp>
        <p:nvSpPr>
          <p:cNvPr id="5" name="Slide Number Placeholder 5"/>
          <p:cNvSpPr>
            <a:spLocks noGrp="1"/>
          </p:cNvSpPr>
          <p:nvPr>
            <p:ph type="sldNum" sz="quarter" idx="12"/>
          </p:nvPr>
        </p:nvSpPr>
        <p:spPr/>
        <p:txBody>
          <a:bodyPr/>
          <a:lstStyle>
            <a:lvl1pPr>
              <a:defRPr/>
            </a:lvl1pPr>
          </a:lstStyle>
          <a:p>
            <a:pPr>
              <a:defRPr/>
            </a:pPr>
            <a:fld id="{ED217A21-494E-4F5F-A403-F88E6C9DDC6C}" type="slidenum">
              <a:rPr lang="en-US"/>
              <a:pPr>
                <a:defRPr/>
              </a:pPr>
              <a:t>‹#›</a:t>
            </a:fld>
            <a:endParaRPr lang="en-US"/>
          </a:p>
        </p:txBody>
      </p:sp>
    </p:spTree>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r>
              <a:rPr lang="en-US"/>
              <a:t>IETF 88, Vancouver</a:t>
            </a:r>
          </a:p>
        </p:txBody>
      </p:sp>
      <p:sp>
        <p:nvSpPr>
          <p:cNvPr id="4" name="Slide Number Placeholder 5"/>
          <p:cNvSpPr>
            <a:spLocks noGrp="1"/>
          </p:cNvSpPr>
          <p:nvPr>
            <p:ph type="sldNum" sz="quarter" idx="12"/>
          </p:nvPr>
        </p:nvSpPr>
        <p:spPr/>
        <p:txBody>
          <a:bodyPr/>
          <a:lstStyle>
            <a:lvl1pPr>
              <a:defRPr/>
            </a:lvl1pPr>
          </a:lstStyle>
          <a:p>
            <a:pPr>
              <a:defRPr/>
            </a:pPr>
            <a:fld id="{64223AA3-048B-4DD4-969B-CB4C51FFA132}" type="slidenum">
              <a:rPr lang="en-US"/>
              <a:pPr>
                <a:defRPr/>
              </a:pPr>
              <a:t>‹#›</a:t>
            </a:fld>
            <a:endParaRPr lang="en-US"/>
          </a:p>
        </p:txBody>
      </p:sp>
    </p:spTree>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a:t>IETF 88, Vancouver</a:t>
            </a:r>
          </a:p>
        </p:txBody>
      </p:sp>
      <p:sp>
        <p:nvSpPr>
          <p:cNvPr id="7" name="Slide Number Placeholder 5"/>
          <p:cNvSpPr>
            <a:spLocks noGrp="1"/>
          </p:cNvSpPr>
          <p:nvPr>
            <p:ph type="sldNum" sz="quarter" idx="12"/>
          </p:nvPr>
        </p:nvSpPr>
        <p:spPr/>
        <p:txBody>
          <a:bodyPr/>
          <a:lstStyle>
            <a:lvl1pPr>
              <a:defRPr/>
            </a:lvl1pPr>
          </a:lstStyle>
          <a:p>
            <a:pPr>
              <a:defRPr/>
            </a:pPr>
            <a:fld id="{2D6124A7-67BA-45AF-A205-68F9F0F211E7}" type="slidenum">
              <a:rPr lang="en-US"/>
              <a:pPr>
                <a:defRPr/>
              </a:pPr>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a:t>IETF 88, Vancouver</a:t>
            </a:r>
          </a:p>
        </p:txBody>
      </p:sp>
      <p:sp>
        <p:nvSpPr>
          <p:cNvPr id="7" name="Slide Number Placeholder 5"/>
          <p:cNvSpPr>
            <a:spLocks noGrp="1"/>
          </p:cNvSpPr>
          <p:nvPr>
            <p:ph type="sldNum" sz="quarter" idx="12"/>
          </p:nvPr>
        </p:nvSpPr>
        <p:spPr/>
        <p:txBody>
          <a:bodyPr/>
          <a:lstStyle>
            <a:lvl1pPr>
              <a:defRPr/>
            </a:lvl1pPr>
          </a:lstStyle>
          <a:p>
            <a:pPr>
              <a:defRPr/>
            </a:pPr>
            <a:fld id="{D452D5D3-EF22-441B-865D-00D5FE7169FE}" type="slidenum">
              <a:rPr lang="en-US"/>
              <a:pPr>
                <a:defRPr/>
              </a:pPr>
              <a:t>‹#›</a:t>
            </a:fld>
            <a:endParaRPr lang="en-US"/>
          </a:p>
        </p:txBody>
      </p:sp>
    </p:spTree>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IETF 88, Vancouver</a:t>
            </a:r>
          </a:p>
        </p:txBody>
      </p:sp>
      <p:sp>
        <p:nvSpPr>
          <p:cNvPr id="6" name="Slide Number Placeholder 5"/>
          <p:cNvSpPr>
            <a:spLocks noGrp="1"/>
          </p:cNvSpPr>
          <p:nvPr>
            <p:ph type="sldNum" sz="quarter" idx="12"/>
          </p:nvPr>
        </p:nvSpPr>
        <p:spPr/>
        <p:txBody>
          <a:bodyPr/>
          <a:lstStyle>
            <a:lvl1pPr>
              <a:defRPr/>
            </a:lvl1pPr>
          </a:lstStyle>
          <a:p>
            <a:pPr>
              <a:defRPr/>
            </a:pPr>
            <a:fld id="{C9A8CDFA-B6CE-4EA4-931D-F8249F73E43C}" type="slidenum">
              <a:rPr lang="en-US"/>
              <a:pPr>
                <a:defRPr/>
              </a:pPr>
              <a:t>‹#›</a:t>
            </a:fld>
            <a:endParaRPr lang="en-US"/>
          </a:p>
        </p:txBody>
      </p:sp>
    </p:spTree>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IETF 88, Vancouver</a:t>
            </a:r>
          </a:p>
        </p:txBody>
      </p:sp>
      <p:sp>
        <p:nvSpPr>
          <p:cNvPr id="6" name="Slide Number Placeholder 5"/>
          <p:cNvSpPr>
            <a:spLocks noGrp="1"/>
          </p:cNvSpPr>
          <p:nvPr>
            <p:ph type="sldNum" sz="quarter" idx="12"/>
          </p:nvPr>
        </p:nvSpPr>
        <p:spPr/>
        <p:txBody>
          <a:bodyPr/>
          <a:lstStyle>
            <a:lvl1pPr>
              <a:defRPr/>
            </a:lvl1pPr>
          </a:lstStyle>
          <a:p>
            <a:pPr>
              <a:defRPr/>
            </a:pPr>
            <a:fld id="{20AFC0C3-C824-4102-8066-248DFDBF5CFB}" type="slidenum">
              <a:rPr lang="en-US"/>
              <a:pPr>
                <a:defRPr/>
              </a:pPr>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925750"/>
            <a:ext cx="7188040" cy="895808"/>
          </a:xfrm>
        </p:spPr>
        <p:txBody>
          <a:bodyPr/>
          <a:lstStyle/>
          <a:p>
            <a:r>
              <a:rPr lang="en-US"/>
              <a:t>Click to edit Master title style</a:t>
            </a:r>
            <a:endParaRPr lang="en-US" dirty="0"/>
          </a:p>
        </p:txBody>
      </p:sp>
      <p:sp>
        <p:nvSpPr>
          <p:cNvPr id="3" name="Content Placeholder 2"/>
          <p:cNvSpPr>
            <a:spLocks noGrp="1"/>
          </p:cNvSpPr>
          <p:nvPr>
            <p:ph idx="1"/>
          </p:nvPr>
        </p:nvSpPr>
        <p:spPr>
          <a:xfrm>
            <a:off x="457200" y="1821559"/>
            <a:ext cx="7188040" cy="4211308"/>
          </a:xfrm>
        </p:spPr>
        <p:txBody>
          <a:bodyPr/>
          <a:lstStyle>
            <a:lvl1pPr marL="342900" indent="-342900">
              <a:buClr>
                <a:srgbClr val="990000"/>
              </a:buClr>
              <a:buFont typeface="Wingdings" charset="2"/>
              <a:buChar char="§"/>
              <a:defRPr sz="2200" b="0"/>
            </a:lvl1pPr>
            <a:lvl2pPr>
              <a:buClr>
                <a:srgbClr val="190000"/>
              </a:buClr>
              <a:buSzPct val="100000"/>
              <a:defRPr sz="2000"/>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solidFill>
                  <a:schemeClr val="bg1">
                    <a:lumMod val="95000"/>
                  </a:schemeClr>
                </a:solidFill>
              </a:defRPr>
            </a:lvl1pPr>
          </a:lstStyle>
          <a:p>
            <a:pPr>
              <a:defRPr/>
            </a:pPr>
            <a:fld id="{6533202C-6B69-4755-AA4C-197242E4B4B5}" type="slidenum">
              <a:rPr lang="en-US"/>
              <a:pPr>
                <a:defRPr/>
              </a:pPr>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Content Placeholder 4"/>
          <p:cNvSpPr>
            <a:spLocks noGrp="1"/>
          </p:cNvSpPr>
          <p:nvPr>
            <p:ph sz="quarter" idx="11"/>
          </p:nvPr>
        </p:nvSpPr>
        <p:spPr>
          <a:xfrm>
            <a:off x="457200" y="1028263"/>
            <a:ext cx="8229600" cy="50296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5"/>
          <p:cNvSpPr>
            <a:spLocks noGrp="1"/>
          </p:cNvSpPr>
          <p:nvPr>
            <p:ph type="sldNum" sz="quarter" idx="12"/>
          </p:nvPr>
        </p:nvSpPr>
        <p:spPr/>
        <p:txBody>
          <a:bodyPr/>
          <a:lstStyle>
            <a:lvl1pPr>
              <a:defRPr/>
            </a:lvl1pPr>
          </a:lstStyle>
          <a:p>
            <a:pPr>
              <a:defRPr/>
            </a:pPr>
            <a:fld id="{4CC07DC5-4411-4C4F-9160-708165E48AC0}" type="slidenum">
              <a:rPr lang="en-US"/>
              <a:pPr>
                <a:defRPr/>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72911" y="2125369"/>
            <a:ext cx="7772400" cy="1199797"/>
          </a:xfrm>
        </p:spPr>
        <p:txBody>
          <a:bodyPr/>
          <a:lstStyle>
            <a:lvl1pPr>
              <a:defRPr>
                <a:solidFill>
                  <a:srgbClr val="990000"/>
                </a:solidFill>
              </a:defRPr>
            </a:lvl1pPr>
          </a:lstStyle>
          <a:p>
            <a:r>
              <a:rPr lang="en-US"/>
              <a:t>Click to edit Master title style</a:t>
            </a:r>
            <a:endParaRPr lang="en-US" dirty="0"/>
          </a:p>
        </p:txBody>
      </p:sp>
      <p:sp>
        <p:nvSpPr>
          <p:cNvPr id="3" name="Subtitle 2"/>
          <p:cNvSpPr>
            <a:spLocks noGrp="1"/>
          </p:cNvSpPr>
          <p:nvPr>
            <p:ph type="subTitle" idx="1"/>
          </p:nvPr>
        </p:nvSpPr>
        <p:spPr>
          <a:xfrm>
            <a:off x="572911" y="3325166"/>
            <a:ext cx="7772400" cy="930392"/>
          </a:xfrm>
        </p:spPr>
        <p:txBody>
          <a:bodyPr/>
          <a:lstStyle>
            <a:lvl1pPr marL="0" indent="0" algn="l">
              <a:buNone/>
              <a:defRPr b="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858D582B-A66C-472B-AB04-C86770F21E77}" type="slidenum">
              <a:rPr lang="en-US"/>
              <a:pPr>
                <a:defRPr/>
              </a:pPr>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normAutofit/>
          </a:bodyPr>
          <a:lstStyle>
            <a:lvl1pPr algn="l">
              <a:defRPr sz="3200" b="1" cap="all"/>
            </a:lvl1pPr>
          </a:lstStyle>
          <a:p>
            <a:r>
              <a:rPr lang="en-US"/>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b="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Slide Number Placeholder 5"/>
          <p:cNvSpPr>
            <a:spLocks noGrp="1"/>
          </p:cNvSpPr>
          <p:nvPr>
            <p:ph type="sldNum" sz="quarter" idx="10"/>
          </p:nvPr>
        </p:nvSpPr>
        <p:spPr/>
        <p:txBody>
          <a:bodyPr/>
          <a:lstStyle>
            <a:lvl1pPr>
              <a:defRPr/>
            </a:lvl1pPr>
          </a:lstStyle>
          <a:p>
            <a:pPr>
              <a:defRPr/>
            </a:pPr>
            <a:fld id="{19CE85D5-A3F3-434E-9FFD-FE9F75DA949F}" type="slidenum">
              <a:rPr lang="en-US"/>
              <a:pPr>
                <a:defRPr/>
              </a:pPr>
              <a:t>‹#›</a:t>
            </a:fld>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 Id="rId7" Type="http://schemas.openxmlformats.org/officeDocument/2006/relationships/image" Target="../media/image1.jpeg"/><Relationship Id="rId8"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16.xml"/><Relationship Id="rId12" Type="http://schemas.openxmlformats.org/officeDocument/2006/relationships/slideLayout" Target="../slideLayouts/slideLayout17.xml"/><Relationship Id="rId13" Type="http://schemas.openxmlformats.org/officeDocument/2006/relationships/slideLayout" Target="../slideLayouts/slideLayout18.xml"/><Relationship Id="rId14" Type="http://schemas.openxmlformats.org/officeDocument/2006/relationships/slideLayout" Target="../slideLayouts/slideLayout19.xml"/><Relationship Id="rId15" Type="http://schemas.openxmlformats.org/officeDocument/2006/relationships/slideLayout" Target="../slideLayouts/slideLayout20.xml"/><Relationship Id="rId16" Type="http://schemas.openxmlformats.org/officeDocument/2006/relationships/theme" Target="../theme/theme2.xml"/><Relationship Id="rId17" Type="http://schemas.openxmlformats.org/officeDocument/2006/relationships/image" Target="../media/image3.png"/><Relationship Id="rId1" Type="http://schemas.openxmlformats.org/officeDocument/2006/relationships/slideLayout" Target="../slideLayouts/slideLayout6.xml"/><Relationship Id="rId2" Type="http://schemas.openxmlformats.org/officeDocument/2006/relationships/slideLayout" Target="../slideLayouts/slideLayout7.xml"/><Relationship Id="rId3" Type="http://schemas.openxmlformats.org/officeDocument/2006/relationships/slideLayout" Target="../slideLayouts/slideLayout8.xml"/><Relationship Id="rId4" Type="http://schemas.openxmlformats.org/officeDocument/2006/relationships/slideLayout" Target="../slideLayouts/slideLayout9.xml"/><Relationship Id="rId5" Type="http://schemas.openxmlformats.org/officeDocument/2006/relationships/slideLayout" Target="../slideLayouts/slideLayout10.xml"/><Relationship Id="rId6" Type="http://schemas.openxmlformats.org/officeDocument/2006/relationships/slideLayout" Target="../slideLayouts/slideLayout11.xml"/><Relationship Id="rId7" Type="http://schemas.openxmlformats.org/officeDocument/2006/relationships/slideLayout" Target="../slideLayouts/slideLayout12.xml"/><Relationship Id="rId8" Type="http://schemas.openxmlformats.org/officeDocument/2006/relationships/slideLayout" Target="../slideLayouts/slideLayout13.xml"/><Relationship Id="rId9" Type="http://schemas.openxmlformats.org/officeDocument/2006/relationships/slideLayout" Target="../slideLayouts/slideLayout14.xml"/><Relationship Id="rId10"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3.xml"/><Relationship Id="rId4" Type="http://schemas.openxmlformats.org/officeDocument/2006/relationships/slideLayout" Target="../slideLayouts/slideLayout24.xml"/><Relationship Id="rId5" Type="http://schemas.openxmlformats.org/officeDocument/2006/relationships/slideLayout" Target="../slideLayouts/slideLayout25.xml"/><Relationship Id="rId6" Type="http://schemas.openxmlformats.org/officeDocument/2006/relationships/slideLayout" Target="../slideLayouts/slideLayout26.xml"/><Relationship Id="rId7" Type="http://schemas.openxmlformats.org/officeDocument/2006/relationships/slideLayout" Target="../slideLayouts/slideLayout27.xml"/><Relationship Id="rId8" Type="http://schemas.openxmlformats.org/officeDocument/2006/relationships/slideLayout" Target="../slideLayouts/slideLayout28.xml"/><Relationship Id="rId9" Type="http://schemas.openxmlformats.org/officeDocument/2006/relationships/theme" Target="../theme/theme3.xml"/><Relationship Id="rId10" Type="http://schemas.openxmlformats.org/officeDocument/2006/relationships/image" Target="../media/image1.jpeg"/><Relationship Id="rId11" Type="http://schemas.openxmlformats.org/officeDocument/2006/relationships/image" Target="../media/image2.png"/><Relationship Id="rId1" Type="http://schemas.openxmlformats.org/officeDocument/2006/relationships/slideLayout" Target="../slideLayouts/slideLayout21.xml"/><Relationship Id="rId2" Type="http://schemas.openxmlformats.org/officeDocument/2006/relationships/slideLayout" Target="../slideLayouts/slideLayout2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39.xml"/><Relationship Id="rId12" Type="http://schemas.openxmlformats.org/officeDocument/2006/relationships/slideLayout" Target="../slideLayouts/slideLayout40.xml"/><Relationship Id="rId13" Type="http://schemas.openxmlformats.org/officeDocument/2006/relationships/slideLayout" Target="../slideLayouts/slideLayout41.xml"/><Relationship Id="rId14" Type="http://schemas.openxmlformats.org/officeDocument/2006/relationships/theme" Target="../theme/theme4.xml"/><Relationship Id="rId15" Type="http://schemas.openxmlformats.org/officeDocument/2006/relationships/image" Target="../media/image7.jpeg"/><Relationship Id="rId16" Type="http://schemas.openxmlformats.org/officeDocument/2006/relationships/image" Target="../media/image3.png"/><Relationship Id="rId1" Type="http://schemas.openxmlformats.org/officeDocument/2006/relationships/slideLayout" Target="../slideLayouts/slideLayout29.xml"/><Relationship Id="rId2" Type="http://schemas.openxmlformats.org/officeDocument/2006/relationships/slideLayout" Target="../slideLayouts/slideLayout30.xml"/><Relationship Id="rId3" Type="http://schemas.openxmlformats.org/officeDocument/2006/relationships/slideLayout" Target="../slideLayouts/slideLayout31.xml"/><Relationship Id="rId4" Type="http://schemas.openxmlformats.org/officeDocument/2006/relationships/slideLayout" Target="../slideLayouts/slideLayout32.xml"/><Relationship Id="rId5" Type="http://schemas.openxmlformats.org/officeDocument/2006/relationships/slideLayout" Target="../slideLayouts/slideLayout33.xml"/><Relationship Id="rId6" Type="http://schemas.openxmlformats.org/officeDocument/2006/relationships/slideLayout" Target="../slideLayouts/slideLayout34.xml"/><Relationship Id="rId7" Type="http://schemas.openxmlformats.org/officeDocument/2006/relationships/slideLayout" Target="../slideLayouts/slideLayout35.xml"/><Relationship Id="rId8" Type="http://schemas.openxmlformats.org/officeDocument/2006/relationships/slideLayout" Target="../slideLayouts/slideLayout36.xml"/><Relationship Id="rId9" Type="http://schemas.openxmlformats.org/officeDocument/2006/relationships/slideLayout" Target="../slideLayouts/slideLayout37.xml"/><Relationship Id="rId10" Type="http://schemas.openxmlformats.org/officeDocument/2006/relationships/slideLayout" Target="../slideLayouts/slideLayout38.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2.xml"/><Relationship Id="rId12" Type="http://schemas.openxmlformats.org/officeDocument/2006/relationships/theme" Target="../theme/theme5.xml"/><Relationship Id="rId1" Type="http://schemas.openxmlformats.org/officeDocument/2006/relationships/slideLayout" Target="../slideLayouts/slideLayout42.xml"/><Relationship Id="rId2" Type="http://schemas.openxmlformats.org/officeDocument/2006/relationships/slideLayout" Target="../slideLayouts/slideLayout43.xml"/><Relationship Id="rId3" Type="http://schemas.openxmlformats.org/officeDocument/2006/relationships/slideLayout" Target="../slideLayouts/slideLayout44.xml"/><Relationship Id="rId4" Type="http://schemas.openxmlformats.org/officeDocument/2006/relationships/slideLayout" Target="../slideLayouts/slideLayout45.xml"/><Relationship Id="rId5" Type="http://schemas.openxmlformats.org/officeDocument/2006/relationships/slideLayout" Target="../slideLayouts/slideLayout46.xml"/><Relationship Id="rId6" Type="http://schemas.openxmlformats.org/officeDocument/2006/relationships/slideLayout" Target="../slideLayouts/slideLayout47.xml"/><Relationship Id="rId7" Type="http://schemas.openxmlformats.org/officeDocument/2006/relationships/slideLayout" Target="../slideLayouts/slideLayout48.xml"/><Relationship Id="rId8" Type="http://schemas.openxmlformats.org/officeDocument/2006/relationships/slideLayout" Target="../slideLayouts/slideLayout49.xml"/><Relationship Id="rId9" Type="http://schemas.openxmlformats.org/officeDocument/2006/relationships/slideLayout" Target="../slideLayouts/slideLayout50.xml"/><Relationship Id="rId10" Type="http://schemas.openxmlformats.org/officeDocument/2006/relationships/slideLayout" Target="../slideLayouts/slideLayout5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7" cstate="print"/>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979613" y="766763"/>
            <a:ext cx="7164387"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1979613" y="1909763"/>
            <a:ext cx="7164387" cy="955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subtitle style</a:t>
            </a:r>
          </a:p>
        </p:txBody>
      </p:sp>
      <p:pic>
        <p:nvPicPr>
          <p:cNvPr id="1028" name="Picture 4" descr="Huawei2.png"/>
          <p:cNvPicPr>
            <a:picLocks noChangeAspect="1"/>
          </p:cNvPicPr>
          <p:nvPr/>
        </p:nvPicPr>
        <p:blipFill>
          <a:blip r:embed="rId8" cstate="print"/>
          <a:srcRect/>
          <a:stretch>
            <a:fillRect/>
          </a:stretch>
        </p:blipFill>
        <p:spPr bwMode="auto">
          <a:xfrm>
            <a:off x="6056313" y="5965825"/>
            <a:ext cx="2417762" cy="5937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01" r:id="rId1"/>
    <p:sldLayoutId id="2147483928" r:id="rId2"/>
    <p:sldLayoutId id="2147483902" r:id="rId3"/>
    <p:sldLayoutId id="2147483929" r:id="rId4"/>
    <p:sldLayoutId id="2147483930" r:id="rId5"/>
  </p:sldLayoutIdLst>
  <p:transition/>
  <p:hf hdr="0" dt="0"/>
  <p:txStyles>
    <p:titleStyle>
      <a:lvl1pPr algn="l" defTabSz="457200" rtl="0" eaLnBrk="0" fontAlgn="base" hangingPunct="0">
        <a:spcBef>
          <a:spcPct val="0"/>
        </a:spcBef>
        <a:spcAft>
          <a:spcPct val="0"/>
        </a:spcAft>
        <a:defRPr sz="3200" b="1" kern="1200">
          <a:solidFill>
            <a:srgbClr val="190000"/>
          </a:solidFill>
          <a:latin typeface="Arial"/>
          <a:ea typeface="+mj-ea"/>
          <a:cs typeface="Arial"/>
        </a:defRPr>
      </a:lvl1pPr>
      <a:lvl2pPr algn="l" defTabSz="457200" rtl="0" eaLnBrk="0" fontAlgn="base" hangingPunct="0">
        <a:spcBef>
          <a:spcPct val="0"/>
        </a:spcBef>
        <a:spcAft>
          <a:spcPct val="0"/>
        </a:spcAft>
        <a:defRPr sz="3200" b="1">
          <a:solidFill>
            <a:srgbClr val="190000"/>
          </a:solidFill>
          <a:latin typeface="Arial" pitchFamily="34" charset="0"/>
          <a:cs typeface="Arial" pitchFamily="34" charset="0"/>
        </a:defRPr>
      </a:lvl2pPr>
      <a:lvl3pPr algn="l" defTabSz="457200" rtl="0" eaLnBrk="0" fontAlgn="base" hangingPunct="0">
        <a:spcBef>
          <a:spcPct val="0"/>
        </a:spcBef>
        <a:spcAft>
          <a:spcPct val="0"/>
        </a:spcAft>
        <a:defRPr sz="3200" b="1">
          <a:solidFill>
            <a:srgbClr val="190000"/>
          </a:solidFill>
          <a:latin typeface="Arial" pitchFamily="34" charset="0"/>
          <a:cs typeface="Arial" pitchFamily="34" charset="0"/>
        </a:defRPr>
      </a:lvl3pPr>
      <a:lvl4pPr algn="l" defTabSz="457200" rtl="0" eaLnBrk="0" fontAlgn="base" hangingPunct="0">
        <a:spcBef>
          <a:spcPct val="0"/>
        </a:spcBef>
        <a:spcAft>
          <a:spcPct val="0"/>
        </a:spcAft>
        <a:defRPr sz="3200" b="1">
          <a:solidFill>
            <a:srgbClr val="190000"/>
          </a:solidFill>
          <a:latin typeface="Arial" pitchFamily="34" charset="0"/>
          <a:cs typeface="Arial" pitchFamily="34" charset="0"/>
        </a:defRPr>
      </a:lvl4pPr>
      <a:lvl5pPr algn="l" defTabSz="457200" rtl="0" eaLnBrk="0" fontAlgn="base" hangingPunct="0">
        <a:spcBef>
          <a:spcPct val="0"/>
        </a:spcBef>
        <a:spcAft>
          <a:spcPct val="0"/>
        </a:spcAft>
        <a:defRPr sz="3200" b="1">
          <a:solidFill>
            <a:srgbClr val="190000"/>
          </a:solidFill>
          <a:latin typeface="Arial" pitchFamily="34" charset="0"/>
          <a:cs typeface="Arial" pitchFamily="34" charset="0"/>
        </a:defRPr>
      </a:lvl5pPr>
      <a:lvl6pPr marL="457200" algn="l" defTabSz="457200" rtl="0" fontAlgn="base">
        <a:spcBef>
          <a:spcPct val="0"/>
        </a:spcBef>
        <a:spcAft>
          <a:spcPct val="0"/>
        </a:spcAft>
        <a:defRPr sz="3200" b="1">
          <a:solidFill>
            <a:srgbClr val="190000"/>
          </a:solidFill>
          <a:latin typeface="Arial" pitchFamily="34" charset="0"/>
          <a:cs typeface="Arial" pitchFamily="34" charset="0"/>
        </a:defRPr>
      </a:lvl6pPr>
      <a:lvl7pPr marL="914400" algn="l" defTabSz="457200" rtl="0" fontAlgn="base">
        <a:spcBef>
          <a:spcPct val="0"/>
        </a:spcBef>
        <a:spcAft>
          <a:spcPct val="0"/>
        </a:spcAft>
        <a:defRPr sz="3200" b="1">
          <a:solidFill>
            <a:srgbClr val="190000"/>
          </a:solidFill>
          <a:latin typeface="Arial" pitchFamily="34" charset="0"/>
          <a:cs typeface="Arial" pitchFamily="34" charset="0"/>
        </a:defRPr>
      </a:lvl7pPr>
      <a:lvl8pPr marL="1371600" algn="l" defTabSz="457200" rtl="0" fontAlgn="base">
        <a:spcBef>
          <a:spcPct val="0"/>
        </a:spcBef>
        <a:spcAft>
          <a:spcPct val="0"/>
        </a:spcAft>
        <a:defRPr sz="3200" b="1">
          <a:solidFill>
            <a:srgbClr val="190000"/>
          </a:solidFill>
          <a:latin typeface="Arial" pitchFamily="34" charset="0"/>
          <a:cs typeface="Arial" pitchFamily="34" charset="0"/>
        </a:defRPr>
      </a:lvl8pPr>
      <a:lvl9pPr marL="1828800" algn="l" defTabSz="457200" rtl="0" fontAlgn="base">
        <a:spcBef>
          <a:spcPct val="0"/>
        </a:spcBef>
        <a:spcAft>
          <a:spcPct val="0"/>
        </a:spcAft>
        <a:defRPr sz="3200" b="1">
          <a:solidFill>
            <a:srgbClr val="190000"/>
          </a:solidFill>
          <a:latin typeface="Arial" pitchFamily="34" charset="0"/>
          <a:cs typeface="Arial" pitchFamily="34" charset="0"/>
        </a:defRPr>
      </a:lvl9pPr>
    </p:titleStyle>
    <p:bodyStyle>
      <a:lvl1pPr marL="342900" indent="-342900" algn="l" defTabSz="457200" rtl="0" eaLnBrk="0" fontAlgn="base" hangingPunct="0">
        <a:spcBef>
          <a:spcPct val="20000"/>
        </a:spcBef>
        <a:spcAft>
          <a:spcPct val="0"/>
        </a:spcAft>
        <a:defRPr sz="2000" kern="1200">
          <a:solidFill>
            <a:srgbClr val="595959"/>
          </a:solidFill>
          <a:latin typeface="Arial"/>
          <a:ea typeface="+mn-ea"/>
          <a:cs typeface="Arial"/>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mn-ea"/>
          <a:cs typeface="Arial" pitchFamily="34" charset="0"/>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mn-ea"/>
          <a:cs typeface="Arial" pitchFamily="34" charset="0"/>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pitchFamily="34" charset="0"/>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123825"/>
            <a:ext cx="8229600" cy="8953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 name="Text Placeholder 2"/>
          <p:cNvSpPr>
            <a:spLocks noGrp="1"/>
          </p:cNvSpPr>
          <p:nvPr>
            <p:ph type="body" idx="1"/>
          </p:nvPr>
        </p:nvSpPr>
        <p:spPr>
          <a:xfrm>
            <a:off x="457200" y="1019175"/>
            <a:ext cx="8229600" cy="5105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8288338" y="6351588"/>
            <a:ext cx="509587" cy="365125"/>
          </a:xfrm>
          <a:prstGeom prst="rect">
            <a:avLst/>
          </a:prstGeom>
        </p:spPr>
        <p:txBody>
          <a:bodyPr vert="horz" lIns="91440" tIns="45720" rIns="91440" bIns="45720" rtlCol="0" anchor="ctr"/>
          <a:lstStyle>
            <a:lvl1pPr algn="r" fontAlgn="auto">
              <a:spcBef>
                <a:spcPts val="0"/>
              </a:spcBef>
              <a:spcAft>
                <a:spcPts val="0"/>
              </a:spcAft>
              <a:defRPr sz="1200">
                <a:solidFill>
                  <a:schemeClr val="bg1"/>
                </a:solidFill>
                <a:latin typeface="Arial"/>
                <a:cs typeface="Arial"/>
              </a:defRPr>
            </a:lvl1pPr>
          </a:lstStyle>
          <a:p>
            <a:pPr>
              <a:defRPr/>
            </a:pPr>
            <a:fld id="{D94B8534-F7E7-4F4D-BCD2-CF6AF2BB0D17}" type="slidenum">
              <a:rPr lang="en-US"/>
              <a:pPr>
                <a:defRPr/>
              </a:pPr>
              <a:t>‹#›</a:t>
            </a:fld>
            <a:endParaRPr lang="en-US"/>
          </a:p>
        </p:txBody>
      </p:sp>
      <p:pic>
        <p:nvPicPr>
          <p:cNvPr id="2053" name="Picture 10" descr="Huawei2.png"/>
          <p:cNvPicPr>
            <a:picLocks noChangeAspect="1"/>
          </p:cNvPicPr>
          <p:nvPr/>
        </p:nvPicPr>
        <p:blipFill>
          <a:blip r:embed="rId17" cstate="print"/>
          <a:srcRect/>
          <a:stretch>
            <a:fillRect/>
          </a:stretch>
        </p:blipFill>
        <p:spPr bwMode="auto">
          <a:xfrm>
            <a:off x="457200" y="6367463"/>
            <a:ext cx="1381125" cy="3397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31" r:id="rId1"/>
    <p:sldLayoutId id="2147483903" r:id="rId2"/>
    <p:sldLayoutId id="2147483904" r:id="rId3"/>
    <p:sldLayoutId id="2147483905" r:id="rId4"/>
    <p:sldLayoutId id="2147483906" r:id="rId5"/>
    <p:sldLayoutId id="2147483932" r:id="rId6"/>
    <p:sldLayoutId id="2147483907" r:id="rId7"/>
    <p:sldLayoutId id="2147483908" r:id="rId8"/>
    <p:sldLayoutId id="2147483909" r:id="rId9"/>
    <p:sldLayoutId id="2147483933" r:id="rId10"/>
    <p:sldLayoutId id="2147483934" r:id="rId11"/>
    <p:sldLayoutId id="2147483935" r:id="rId12"/>
    <p:sldLayoutId id="2147483936" r:id="rId13"/>
    <p:sldLayoutId id="2147483937" r:id="rId14"/>
    <p:sldLayoutId id="2147483938" r:id="rId15"/>
  </p:sldLayoutIdLst>
  <p:transition/>
  <p:hf hdr="0" dt="0"/>
  <p:txStyles>
    <p:titleStyle>
      <a:lvl1pPr algn="l" defTabSz="457200" rtl="0" eaLnBrk="0" fontAlgn="base" hangingPunct="0">
        <a:spcBef>
          <a:spcPct val="0"/>
        </a:spcBef>
        <a:spcAft>
          <a:spcPct val="0"/>
        </a:spcAft>
        <a:defRPr sz="3200" b="1" kern="1200">
          <a:solidFill>
            <a:srgbClr val="990000"/>
          </a:solidFill>
          <a:latin typeface="Arial"/>
          <a:ea typeface="+mj-ea"/>
          <a:cs typeface="Arial"/>
        </a:defRPr>
      </a:lvl1pPr>
      <a:lvl2pPr algn="l" defTabSz="457200" rtl="0" eaLnBrk="0" fontAlgn="base" hangingPunct="0">
        <a:spcBef>
          <a:spcPct val="0"/>
        </a:spcBef>
        <a:spcAft>
          <a:spcPct val="0"/>
        </a:spcAft>
        <a:defRPr sz="3200" b="1">
          <a:solidFill>
            <a:srgbClr val="990000"/>
          </a:solidFill>
          <a:latin typeface="Arial" pitchFamily="34" charset="0"/>
          <a:cs typeface="Arial" pitchFamily="34" charset="0"/>
        </a:defRPr>
      </a:lvl2pPr>
      <a:lvl3pPr algn="l" defTabSz="457200" rtl="0" eaLnBrk="0" fontAlgn="base" hangingPunct="0">
        <a:spcBef>
          <a:spcPct val="0"/>
        </a:spcBef>
        <a:spcAft>
          <a:spcPct val="0"/>
        </a:spcAft>
        <a:defRPr sz="3200" b="1">
          <a:solidFill>
            <a:srgbClr val="990000"/>
          </a:solidFill>
          <a:latin typeface="Arial" pitchFamily="34" charset="0"/>
          <a:cs typeface="Arial" pitchFamily="34" charset="0"/>
        </a:defRPr>
      </a:lvl3pPr>
      <a:lvl4pPr algn="l" defTabSz="457200" rtl="0" eaLnBrk="0" fontAlgn="base" hangingPunct="0">
        <a:spcBef>
          <a:spcPct val="0"/>
        </a:spcBef>
        <a:spcAft>
          <a:spcPct val="0"/>
        </a:spcAft>
        <a:defRPr sz="3200" b="1">
          <a:solidFill>
            <a:srgbClr val="990000"/>
          </a:solidFill>
          <a:latin typeface="Arial" pitchFamily="34" charset="0"/>
          <a:cs typeface="Arial" pitchFamily="34" charset="0"/>
        </a:defRPr>
      </a:lvl4pPr>
      <a:lvl5pPr algn="l" defTabSz="457200" rtl="0" eaLnBrk="0" fontAlgn="base" hangingPunct="0">
        <a:spcBef>
          <a:spcPct val="0"/>
        </a:spcBef>
        <a:spcAft>
          <a:spcPct val="0"/>
        </a:spcAft>
        <a:defRPr sz="3200" b="1">
          <a:solidFill>
            <a:srgbClr val="990000"/>
          </a:solidFill>
          <a:latin typeface="Arial" pitchFamily="34" charset="0"/>
          <a:cs typeface="Arial" pitchFamily="34" charset="0"/>
        </a:defRPr>
      </a:lvl5pPr>
      <a:lvl6pPr marL="457200" algn="l" defTabSz="457200" rtl="0" fontAlgn="base">
        <a:spcBef>
          <a:spcPct val="0"/>
        </a:spcBef>
        <a:spcAft>
          <a:spcPct val="0"/>
        </a:spcAft>
        <a:defRPr sz="3200" b="1">
          <a:solidFill>
            <a:srgbClr val="990000"/>
          </a:solidFill>
          <a:latin typeface="Arial" pitchFamily="34" charset="0"/>
          <a:cs typeface="Arial" pitchFamily="34" charset="0"/>
        </a:defRPr>
      </a:lvl6pPr>
      <a:lvl7pPr marL="914400" algn="l" defTabSz="457200" rtl="0" fontAlgn="base">
        <a:spcBef>
          <a:spcPct val="0"/>
        </a:spcBef>
        <a:spcAft>
          <a:spcPct val="0"/>
        </a:spcAft>
        <a:defRPr sz="3200" b="1">
          <a:solidFill>
            <a:srgbClr val="990000"/>
          </a:solidFill>
          <a:latin typeface="Arial" pitchFamily="34" charset="0"/>
          <a:cs typeface="Arial" pitchFamily="34" charset="0"/>
        </a:defRPr>
      </a:lvl7pPr>
      <a:lvl8pPr marL="1371600" algn="l" defTabSz="457200" rtl="0" fontAlgn="base">
        <a:spcBef>
          <a:spcPct val="0"/>
        </a:spcBef>
        <a:spcAft>
          <a:spcPct val="0"/>
        </a:spcAft>
        <a:defRPr sz="3200" b="1">
          <a:solidFill>
            <a:srgbClr val="990000"/>
          </a:solidFill>
          <a:latin typeface="Arial" pitchFamily="34" charset="0"/>
          <a:cs typeface="Arial" pitchFamily="34" charset="0"/>
        </a:defRPr>
      </a:lvl8pPr>
      <a:lvl9pPr marL="1828800" algn="l" defTabSz="457200" rtl="0" fontAlgn="base">
        <a:spcBef>
          <a:spcPct val="0"/>
        </a:spcBef>
        <a:spcAft>
          <a:spcPct val="0"/>
        </a:spcAft>
        <a:defRPr sz="3200" b="1">
          <a:solidFill>
            <a:srgbClr val="990000"/>
          </a:solidFill>
          <a:latin typeface="Arial" pitchFamily="34" charset="0"/>
          <a:cs typeface="Arial" pitchFamily="34" charset="0"/>
        </a:defRPr>
      </a:lvl9pPr>
    </p:titleStyle>
    <p:bodyStyle>
      <a:lvl1pPr marL="228600" indent="-273050" algn="l" defTabSz="457200" rtl="0" eaLnBrk="0" fontAlgn="base" hangingPunct="0">
        <a:spcBef>
          <a:spcPct val="20000"/>
        </a:spcBef>
        <a:spcAft>
          <a:spcPct val="0"/>
        </a:spcAft>
        <a:buClr>
          <a:srgbClr val="990000"/>
        </a:buClr>
        <a:buFont typeface="Wingdings" pitchFamily="2" charset="2"/>
        <a:buChar char="§"/>
        <a:defRPr sz="2200" kern="1200" spc="40">
          <a:solidFill>
            <a:schemeClr val="tx1"/>
          </a:solidFill>
          <a:latin typeface="Arial"/>
          <a:ea typeface="+mn-ea"/>
          <a:cs typeface="Arial"/>
        </a:defRPr>
      </a:lvl1pPr>
      <a:lvl2pPr marL="574675" indent="-273050" algn="l" defTabSz="457200" rtl="0" eaLnBrk="0" fontAlgn="base" hangingPunct="0">
        <a:spcBef>
          <a:spcPct val="20000"/>
        </a:spcBef>
        <a:spcAft>
          <a:spcPct val="0"/>
        </a:spcAft>
        <a:buClr>
          <a:srgbClr val="190000"/>
        </a:buClr>
        <a:buSzPct val="100000"/>
        <a:buFont typeface="Wingdings" pitchFamily="2" charset="2"/>
        <a:buChar char="§"/>
        <a:defRPr sz="2000" kern="1200" spc="40">
          <a:solidFill>
            <a:srgbClr val="262626"/>
          </a:solidFill>
          <a:latin typeface="Arial"/>
          <a:ea typeface="+mn-ea"/>
          <a:cs typeface="Arial"/>
        </a:defRPr>
      </a:lvl2pPr>
      <a:lvl3pPr marL="803275" indent="-273050" algn="l" defTabSz="457200" rtl="0" eaLnBrk="0" fontAlgn="base" hangingPunct="0">
        <a:spcBef>
          <a:spcPct val="20000"/>
        </a:spcBef>
        <a:spcAft>
          <a:spcPct val="0"/>
        </a:spcAft>
        <a:buFont typeface="Wingdings" pitchFamily="2" charset="2"/>
        <a:buChar char="§"/>
        <a:defRPr sz="1600" kern="1200" spc="40">
          <a:solidFill>
            <a:srgbClr val="0D0D0D"/>
          </a:solidFill>
          <a:latin typeface="Arial"/>
          <a:ea typeface="+mn-ea"/>
          <a:cs typeface="Arial"/>
        </a:defRPr>
      </a:lvl3pPr>
      <a:lvl4pPr marL="1096963" indent="-273050" algn="l" defTabSz="457200" rtl="0" eaLnBrk="0" fontAlgn="base" hangingPunct="0">
        <a:spcBef>
          <a:spcPct val="20000"/>
        </a:spcBef>
        <a:spcAft>
          <a:spcPct val="0"/>
        </a:spcAft>
        <a:buSzPct val="120000"/>
        <a:buFont typeface="Arial" pitchFamily="34" charset="0"/>
        <a:buChar char="•"/>
        <a:defRPr sz="1400" kern="1200" spc="40">
          <a:solidFill>
            <a:srgbClr val="190000"/>
          </a:solidFill>
          <a:latin typeface="Arial"/>
          <a:ea typeface="+mn-ea"/>
          <a:cs typeface="Arial"/>
        </a:defRPr>
      </a:lvl4pPr>
      <a:lvl5pPr marL="1371600" indent="-273050" algn="l" defTabSz="457200" rtl="0" eaLnBrk="0" fontAlgn="base" hangingPunct="0">
        <a:spcBef>
          <a:spcPct val="20000"/>
        </a:spcBef>
        <a:spcAft>
          <a:spcPct val="0"/>
        </a:spcAft>
        <a:buSzPct val="80000"/>
        <a:buFont typeface="Courier New" pitchFamily="49" charset="0"/>
        <a:buChar char="o"/>
        <a:defRPr sz="1200" kern="1200" spc="40">
          <a:solidFill>
            <a:srgbClr val="190000"/>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0" cstate="print"/>
          <a:srcRect/>
          <a:stretch>
            <a:fillRect/>
          </a:stretch>
        </a:blipFill>
        <a:effectLst/>
      </p:bgPr>
    </p:bg>
    <p:spTree>
      <p:nvGrpSpPr>
        <p:cNvPr id="1" name=""/>
        <p:cNvGrpSpPr/>
        <p:nvPr/>
      </p:nvGrpSpPr>
      <p:grpSpPr>
        <a:xfrm>
          <a:off x="0" y="0"/>
          <a:ext cx="0" cy="0"/>
          <a:chOff x="0" y="0"/>
          <a:chExt cx="0" cy="0"/>
        </a:xfrm>
      </p:grpSpPr>
      <p:pic>
        <p:nvPicPr>
          <p:cNvPr id="3074" name="Picture 7" descr="Huawei2.png"/>
          <p:cNvPicPr>
            <a:picLocks noChangeAspect="1"/>
          </p:cNvPicPr>
          <p:nvPr/>
        </p:nvPicPr>
        <p:blipFill>
          <a:blip r:embed="rId11" cstate="print"/>
          <a:srcRect/>
          <a:stretch>
            <a:fillRect/>
          </a:stretch>
        </p:blipFill>
        <p:spPr bwMode="auto">
          <a:xfrm>
            <a:off x="6056313" y="5965825"/>
            <a:ext cx="2417762" cy="593725"/>
          </a:xfrm>
          <a:prstGeom prst="rect">
            <a:avLst/>
          </a:prstGeom>
          <a:noFill/>
          <a:ln w="9525">
            <a:noFill/>
            <a:miter lim="800000"/>
            <a:headEnd/>
            <a:tailEnd/>
          </a:ln>
        </p:spPr>
      </p:pic>
      <p:sp>
        <p:nvSpPr>
          <p:cNvPr id="3075" name="TextBox 2"/>
          <p:cNvSpPr txBox="1">
            <a:spLocks noChangeArrowheads="1"/>
          </p:cNvSpPr>
          <p:nvPr/>
        </p:nvSpPr>
        <p:spPr bwMode="auto">
          <a:xfrm>
            <a:off x="3028950" y="1712913"/>
            <a:ext cx="4195763"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4400" b="1">
                <a:latin typeface="Arial" pitchFamily="34" charset="0"/>
              </a:rPr>
              <a:t>Thank You</a:t>
            </a:r>
          </a:p>
        </p:txBody>
      </p:sp>
    </p:spTree>
  </p:cSld>
  <p:clrMap bg1="lt1" tx1="dk1" bg2="lt2" tx2="dk2" accent1="accent1" accent2="accent2" accent3="accent3" accent4="accent4" accent5="accent5" accent6="accent6" hlink="hlink" folHlink="folHlink"/>
  <p:sldLayoutIdLst>
    <p:sldLayoutId id="2147483910" r:id="rId1"/>
    <p:sldLayoutId id="2147483939" r:id="rId2"/>
    <p:sldLayoutId id="2147483940" r:id="rId3"/>
    <p:sldLayoutId id="2147483941" r:id="rId4"/>
    <p:sldLayoutId id="2147483942" r:id="rId5"/>
    <p:sldLayoutId id="2147483943" r:id="rId6"/>
    <p:sldLayoutId id="2147483944" r:id="rId7"/>
    <p:sldLayoutId id="2147483945" r:id="rId8"/>
  </p:sldLayoutIdLst>
  <p:transition/>
  <p:hf hdr="0" dt="0"/>
  <p:txStyles>
    <p:titleStyle>
      <a:lvl1pPr algn="ctr" defTabSz="457200" rtl="0" eaLnBrk="0" fontAlgn="base" hangingPunct="0">
        <a:spcBef>
          <a:spcPct val="0"/>
        </a:spcBef>
        <a:spcAft>
          <a:spcPct val="0"/>
        </a:spcAft>
        <a:defRPr sz="4400" b="1" kern="1200">
          <a:solidFill>
            <a:schemeClr val="tx1"/>
          </a:solidFill>
          <a:latin typeface="Arial"/>
          <a:ea typeface="+mj-ea"/>
          <a:cs typeface="Arial"/>
        </a:defRPr>
      </a:lvl1pPr>
      <a:lvl2pPr algn="ctr" defTabSz="457200" rtl="0" eaLnBrk="0" fontAlgn="base" hangingPunct="0">
        <a:spcBef>
          <a:spcPct val="0"/>
        </a:spcBef>
        <a:spcAft>
          <a:spcPct val="0"/>
        </a:spcAft>
        <a:defRPr sz="4400" b="1">
          <a:solidFill>
            <a:schemeClr val="tx1"/>
          </a:solidFill>
          <a:latin typeface="Arial" pitchFamily="34" charset="0"/>
          <a:cs typeface="Arial" pitchFamily="34" charset="0"/>
        </a:defRPr>
      </a:lvl2pPr>
      <a:lvl3pPr algn="ctr" defTabSz="457200" rtl="0" eaLnBrk="0" fontAlgn="base" hangingPunct="0">
        <a:spcBef>
          <a:spcPct val="0"/>
        </a:spcBef>
        <a:spcAft>
          <a:spcPct val="0"/>
        </a:spcAft>
        <a:defRPr sz="4400" b="1">
          <a:solidFill>
            <a:schemeClr val="tx1"/>
          </a:solidFill>
          <a:latin typeface="Arial" pitchFamily="34" charset="0"/>
          <a:cs typeface="Arial" pitchFamily="34" charset="0"/>
        </a:defRPr>
      </a:lvl3pPr>
      <a:lvl4pPr algn="ctr" defTabSz="457200" rtl="0" eaLnBrk="0" fontAlgn="base" hangingPunct="0">
        <a:spcBef>
          <a:spcPct val="0"/>
        </a:spcBef>
        <a:spcAft>
          <a:spcPct val="0"/>
        </a:spcAft>
        <a:defRPr sz="4400" b="1">
          <a:solidFill>
            <a:schemeClr val="tx1"/>
          </a:solidFill>
          <a:latin typeface="Arial" pitchFamily="34" charset="0"/>
          <a:cs typeface="Arial" pitchFamily="34" charset="0"/>
        </a:defRPr>
      </a:lvl4pPr>
      <a:lvl5pPr algn="ctr" defTabSz="457200" rtl="0" eaLnBrk="0" fontAlgn="base" hangingPunct="0">
        <a:spcBef>
          <a:spcPct val="0"/>
        </a:spcBef>
        <a:spcAft>
          <a:spcPct val="0"/>
        </a:spcAft>
        <a:defRPr sz="4400" b="1">
          <a:solidFill>
            <a:schemeClr val="tx1"/>
          </a:solidFill>
          <a:latin typeface="Arial" pitchFamily="34" charset="0"/>
          <a:cs typeface="Arial" pitchFamily="34" charset="0"/>
        </a:defRPr>
      </a:lvl5pPr>
      <a:lvl6pPr marL="457200" algn="ctr" defTabSz="457200" rtl="0" fontAlgn="base">
        <a:spcBef>
          <a:spcPct val="0"/>
        </a:spcBef>
        <a:spcAft>
          <a:spcPct val="0"/>
        </a:spcAft>
        <a:defRPr sz="4400" b="1">
          <a:solidFill>
            <a:schemeClr val="tx1"/>
          </a:solidFill>
          <a:latin typeface="Arial" pitchFamily="34" charset="0"/>
          <a:cs typeface="Arial" pitchFamily="34" charset="0"/>
        </a:defRPr>
      </a:lvl6pPr>
      <a:lvl7pPr marL="914400" algn="ctr" defTabSz="457200" rtl="0" fontAlgn="base">
        <a:spcBef>
          <a:spcPct val="0"/>
        </a:spcBef>
        <a:spcAft>
          <a:spcPct val="0"/>
        </a:spcAft>
        <a:defRPr sz="4400" b="1">
          <a:solidFill>
            <a:schemeClr val="tx1"/>
          </a:solidFill>
          <a:latin typeface="Arial" pitchFamily="34" charset="0"/>
          <a:cs typeface="Arial" pitchFamily="34" charset="0"/>
        </a:defRPr>
      </a:lvl7pPr>
      <a:lvl8pPr marL="1371600" algn="ctr" defTabSz="457200" rtl="0" fontAlgn="base">
        <a:spcBef>
          <a:spcPct val="0"/>
        </a:spcBef>
        <a:spcAft>
          <a:spcPct val="0"/>
        </a:spcAft>
        <a:defRPr sz="4400" b="1">
          <a:solidFill>
            <a:schemeClr val="tx1"/>
          </a:solidFill>
          <a:latin typeface="Arial" pitchFamily="34" charset="0"/>
          <a:cs typeface="Arial" pitchFamily="34" charset="0"/>
        </a:defRPr>
      </a:lvl8pPr>
      <a:lvl9pPr marL="1828800" algn="ctr" defTabSz="457200" rtl="0" fontAlgn="base">
        <a:spcBef>
          <a:spcPct val="0"/>
        </a:spcBef>
        <a:spcAft>
          <a:spcPct val="0"/>
        </a:spcAft>
        <a:defRPr sz="4400" b="1">
          <a:solidFill>
            <a:schemeClr val="tx1"/>
          </a:solidFill>
          <a:latin typeface="Arial" pitchFamily="34" charset="0"/>
          <a:cs typeface="Arial"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5" cstate="print"/>
          <a:srcRect/>
          <a:stretch>
            <a:fillRect/>
          </a:stretch>
        </a:blipFill>
        <a:effectLst/>
      </p:bgPr>
    </p:bg>
    <p:spTree>
      <p:nvGrpSpPr>
        <p:cNvPr id="1" name=""/>
        <p:cNvGrpSpPr/>
        <p:nvPr/>
      </p:nvGrpSpPr>
      <p:grpSpPr>
        <a:xfrm>
          <a:off x="0" y="0"/>
          <a:ext cx="0" cy="0"/>
          <a:chOff x="0" y="0"/>
          <a:chExt cx="0" cy="0"/>
        </a:xfrm>
      </p:grpSpPr>
      <p:sp>
        <p:nvSpPr>
          <p:cNvPr id="4098" name="Title Placeholder 1"/>
          <p:cNvSpPr>
            <a:spLocks noGrp="1"/>
          </p:cNvSpPr>
          <p:nvPr>
            <p:ph type="title"/>
          </p:nvPr>
        </p:nvSpPr>
        <p:spPr bwMode="auto">
          <a:xfrm>
            <a:off x="457200" y="123825"/>
            <a:ext cx="8229600" cy="8953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 name="Text Placeholder 2"/>
          <p:cNvSpPr>
            <a:spLocks noGrp="1"/>
          </p:cNvSpPr>
          <p:nvPr>
            <p:ph type="body" idx="1"/>
          </p:nvPr>
        </p:nvSpPr>
        <p:spPr>
          <a:xfrm>
            <a:off x="457200" y="1019175"/>
            <a:ext cx="8229600" cy="5105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8288338" y="6351588"/>
            <a:ext cx="509587" cy="365125"/>
          </a:xfrm>
          <a:prstGeom prst="rect">
            <a:avLst/>
          </a:prstGeom>
        </p:spPr>
        <p:txBody>
          <a:bodyPr vert="horz" lIns="91440" tIns="45720" rIns="91440" bIns="45720" rtlCol="0" anchor="ctr"/>
          <a:lstStyle>
            <a:lvl1pPr algn="r" fontAlgn="auto">
              <a:spcBef>
                <a:spcPts val="0"/>
              </a:spcBef>
              <a:spcAft>
                <a:spcPts val="0"/>
              </a:spcAft>
              <a:defRPr sz="1200">
                <a:solidFill>
                  <a:prstClr val="white"/>
                </a:solidFill>
                <a:latin typeface="Arial"/>
                <a:cs typeface="Arial"/>
              </a:defRPr>
            </a:lvl1pPr>
          </a:lstStyle>
          <a:p>
            <a:pPr>
              <a:defRPr/>
            </a:pPr>
            <a:fld id="{7F973A16-603C-4C27-8445-893663D52BC9}" type="slidenum">
              <a:rPr lang="en-US"/>
              <a:pPr>
                <a:defRPr/>
              </a:pPr>
              <a:t>‹#›</a:t>
            </a:fld>
            <a:endParaRPr lang="en-US"/>
          </a:p>
        </p:txBody>
      </p:sp>
      <p:pic>
        <p:nvPicPr>
          <p:cNvPr id="4101" name="Picture 10" descr="Huawei2.png"/>
          <p:cNvPicPr>
            <a:picLocks noChangeAspect="1"/>
          </p:cNvPicPr>
          <p:nvPr/>
        </p:nvPicPr>
        <p:blipFill>
          <a:blip r:embed="rId16" cstate="print"/>
          <a:srcRect/>
          <a:stretch>
            <a:fillRect/>
          </a:stretch>
        </p:blipFill>
        <p:spPr bwMode="auto">
          <a:xfrm>
            <a:off x="457200" y="6367463"/>
            <a:ext cx="1381125" cy="3397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46" r:id="rId1"/>
    <p:sldLayoutId id="2147483911" r:id="rId2"/>
    <p:sldLayoutId id="2147483912" r:id="rId3"/>
    <p:sldLayoutId id="2147483913" r:id="rId4"/>
    <p:sldLayoutId id="2147483914" r:id="rId5"/>
    <p:sldLayoutId id="2147483947" r:id="rId6"/>
    <p:sldLayoutId id="2147483915" r:id="rId7"/>
    <p:sldLayoutId id="2147483916" r:id="rId8"/>
    <p:sldLayoutId id="2147483917" r:id="rId9"/>
    <p:sldLayoutId id="2147483948" r:id="rId10"/>
    <p:sldLayoutId id="2147483949" r:id="rId11"/>
    <p:sldLayoutId id="2147483950" r:id="rId12"/>
    <p:sldLayoutId id="2147483951" r:id="rId13"/>
  </p:sldLayoutIdLst>
  <p:transition/>
  <p:hf hdr="0" dt="0"/>
  <p:txStyles>
    <p:titleStyle>
      <a:lvl1pPr algn="l" defTabSz="457200" rtl="0" eaLnBrk="0" fontAlgn="base" hangingPunct="0">
        <a:spcBef>
          <a:spcPct val="0"/>
        </a:spcBef>
        <a:spcAft>
          <a:spcPct val="0"/>
        </a:spcAft>
        <a:defRPr sz="3200" b="1" kern="1200">
          <a:solidFill>
            <a:srgbClr val="990000"/>
          </a:solidFill>
          <a:latin typeface="Arial"/>
          <a:ea typeface="+mj-ea"/>
          <a:cs typeface="Arial"/>
        </a:defRPr>
      </a:lvl1pPr>
      <a:lvl2pPr algn="l" defTabSz="457200" rtl="0" eaLnBrk="0" fontAlgn="base" hangingPunct="0">
        <a:spcBef>
          <a:spcPct val="0"/>
        </a:spcBef>
        <a:spcAft>
          <a:spcPct val="0"/>
        </a:spcAft>
        <a:defRPr sz="3200" b="1">
          <a:solidFill>
            <a:srgbClr val="990000"/>
          </a:solidFill>
          <a:latin typeface="Arial" pitchFamily="34" charset="0"/>
          <a:cs typeface="Arial" pitchFamily="34" charset="0"/>
        </a:defRPr>
      </a:lvl2pPr>
      <a:lvl3pPr algn="l" defTabSz="457200" rtl="0" eaLnBrk="0" fontAlgn="base" hangingPunct="0">
        <a:spcBef>
          <a:spcPct val="0"/>
        </a:spcBef>
        <a:spcAft>
          <a:spcPct val="0"/>
        </a:spcAft>
        <a:defRPr sz="3200" b="1">
          <a:solidFill>
            <a:srgbClr val="990000"/>
          </a:solidFill>
          <a:latin typeface="Arial" pitchFamily="34" charset="0"/>
          <a:cs typeface="Arial" pitchFamily="34" charset="0"/>
        </a:defRPr>
      </a:lvl3pPr>
      <a:lvl4pPr algn="l" defTabSz="457200" rtl="0" eaLnBrk="0" fontAlgn="base" hangingPunct="0">
        <a:spcBef>
          <a:spcPct val="0"/>
        </a:spcBef>
        <a:spcAft>
          <a:spcPct val="0"/>
        </a:spcAft>
        <a:defRPr sz="3200" b="1">
          <a:solidFill>
            <a:srgbClr val="990000"/>
          </a:solidFill>
          <a:latin typeface="Arial" pitchFamily="34" charset="0"/>
          <a:cs typeface="Arial" pitchFamily="34" charset="0"/>
        </a:defRPr>
      </a:lvl4pPr>
      <a:lvl5pPr algn="l" defTabSz="457200" rtl="0" eaLnBrk="0" fontAlgn="base" hangingPunct="0">
        <a:spcBef>
          <a:spcPct val="0"/>
        </a:spcBef>
        <a:spcAft>
          <a:spcPct val="0"/>
        </a:spcAft>
        <a:defRPr sz="3200" b="1">
          <a:solidFill>
            <a:srgbClr val="990000"/>
          </a:solidFill>
          <a:latin typeface="Arial" pitchFamily="34" charset="0"/>
          <a:cs typeface="Arial" pitchFamily="34" charset="0"/>
        </a:defRPr>
      </a:lvl5pPr>
      <a:lvl6pPr marL="457200" algn="l" defTabSz="457200" rtl="0" fontAlgn="base">
        <a:spcBef>
          <a:spcPct val="0"/>
        </a:spcBef>
        <a:spcAft>
          <a:spcPct val="0"/>
        </a:spcAft>
        <a:defRPr sz="3200" b="1">
          <a:solidFill>
            <a:srgbClr val="990000"/>
          </a:solidFill>
          <a:latin typeface="Arial" pitchFamily="34" charset="0"/>
          <a:cs typeface="Arial" pitchFamily="34" charset="0"/>
        </a:defRPr>
      </a:lvl6pPr>
      <a:lvl7pPr marL="914400" algn="l" defTabSz="457200" rtl="0" fontAlgn="base">
        <a:spcBef>
          <a:spcPct val="0"/>
        </a:spcBef>
        <a:spcAft>
          <a:spcPct val="0"/>
        </a:spcAft>
        <a:defRPr sz="3200" b="1">
          <a:solidFill>
            <a:srgbClr val="990000"/>
          </a:solidFill>
          <a:latin typeface="Arial" pitchFamily="34" charset="0"/>
          <a:cs typeface="Arial" pitchFamily="34" charset="0"/>
        </a:defRPr>
      </a:lvl7pPr>
      <a:lvl8pPr marL="1371600" algn="l" defTabSz="457200" rtl="0" fontAlgn="base">
        <a:spcBef>
          <a:spcPct val="0"/>
        </a:spcBef>
        <a:spcAft>
          <a:spcPct val="0"/>
        </a:spcAft>
        <a:defRPr sz="3200" b="1">
          <a:solidFill>
            <a:srgbClr val="990000"/>
          </a:solidFill>
          <a:latin typeface="Arial" pitchFamily="34" charset="0"/>
          <a:cs typeface="Arial" pitchFamily="34" charset="0"/>
        </a:defRPr>
      </a:lvl8pPr>
      <a:lvl9pPr marL="1828800" algn="l" defTabSz="457200" rtl="0" fontAlgn="base">
        <a:spcBef>
          <a:spcPct val="0"/>
        </a:spcBef>
        <a:spcAft>
          <a:spcPct val="0"/>
        </a:spcAft>
        <a:defRPr sz="3200" b="1">
          <a:solidFill>
            <a:srgbClr val="990000"/>
          </a:solidFill>
          <a:latin typeface="Arial" pitchFamily="34" charset="0"/>
          <a:cs typeface="Arial" pitchFamily="34" charset="0"/>
        </a:defRPr>
      </a:lvl9pPr>
    </p:titleStyle>
    <p:bodyStyle>
      <a:lvl1pPr marL="228600" indent="-273050" algn="l" defTabSz="457200" rtl="0" eaLnBrk="0" fontAlgn="base" hangingPunct="0">
        <a:spcBef>
          <a:spcPct val="20000"/>
        </a:spcBef>
        <a:spcAft>
          <a:spcPct val="0"/>
        </a:spcAft>
        <a:buClr>
          <a:srgbClr val="990000"/>
        </a:buClr>
        <a:buFont typeface="Wingdings" pitchFamily="2" charset="2"/>
        <a:buChar char="§"/>
        <a:defRPr sz="2200" kern="1200" spc="40">
          <a:solidFill>
            <a:schemeClr val="tx1"/>
          </a:solidFill>
          <a:latin typeface="Arial"/>
          <a:ea typeface="+mn-ea"/>
          <a:cs typeface="Arial"/>
        </a:defRPr>
      </a:lvl1pPr>
      <a:lvl2pPr marL="574675" indent="-273050" algn="l" defTabSz="457200" rtl="0" eaLnBrk="0" fontAlgn="base" hangingPunct="0">
        <a:spcBef>
          <a:spcPct val="20000"/>
        </a:spcBef>
        <a:spcAft>
          <a:spcPct val="0"/>
        </a:spcAft>
        <a:buClr>
          <a:srgbClr val="190000"/>
        </a:buClr>
        <a:buSzPct val="100000"/>
        <a:buFont typeface="Wingdings" pitchFamily="2" charset="2"/>
        <a:buChar char="§"/>
        <a:defRPr sz="2000" kern="1200" spc="40">
          <a:solidFill>
            <a:srgbClr val="262626"/>
          </a:solidFill>
          <a:latin typeface="Arial"/>
          <a:ea typeface="+mn-ea"/>
          <a:cs typeface="Arial"/>
        </a:defRPr>
      </a:lvl2pPr>
      <a:lvl3pPr marL="803275" indent="-273050" algn="l" defTabSz="457200" rtl="0" eaLnBrk="0" fontAlgn="base" hangingPunct="0">
        <a:spcBef>
          <a:spcPct val="20000"/>
        </a:spcBef>
        <a:spcAft>
          <a:spcPct val="0"/>
        </a:spcAft>
        <a:buFont typeface="Wingdings" pitchFamily="2" charset="2"/>
        <a:buChar char="§"/>
        <a:defRPr sz="1600" kern="1200" spc="40">
          <a:solidFill>
            <a:srgbClr val="0D0D0D"/>
          </a:solidFill>
          <a:latin typeface="Arial"/>
          <a:ea typeface="+mn-ea"/>
          <a:cs typeface="Arial"/>
        </a:defRPr>
      </a:lvl3pPr>
      <a:lvl4pPr marL="1096963" indent="-273050" algn="l" defTabSz="457200" rtl="0" eaLnBrk="0" fontAlgn="base" hangingPunct="0">
        <a:spcBef>
          <a:spcPct val="20000"/>
        </a:spcBef>
        <a:spcAft>
          <a:spcPct val="0"/>
        </a:spcAft>
        <a:buSzPct val="120000"/>
        <a:buFont typeface="Arial" pitchFamily="34" charset="0"/>
        <a:buChar char="•"/>
        <a:defRPr sz="1400" kern="1200" spc="40">
          <a:solidFill>
            <a:srgbClr val="190000"/>
          </a:solidFill>
          <a:latin typeface="Arial"/>
          <a:ea typeface="+mn-ea"/>
          <a:cs typeface="Arial"/>
        </a:defRPr>
      </a:lvl4pPr>
      <a:lvl5pPr marL="1371600" indent="-273050" algn="l" defTabSz="457200" rtl="0" eaLnBrk="0" fontAlgn="base" hangingPunct="0">
        <a:spcBef>
          <a:spcPct val="20000"/>
        </a:spcBef>
        <a:spcAft>
          <a:spcPct val="0"/>
        </a:spcAft>
        <a:buSzPct val="80000"/>
        <a:buFont typeface="Courier New" pitchFamily="49" charset="0"/>
        <a:buChar char="o"/>
        <a:defRPr sz="1200" kern="1200" spc="40">
          <a:solidFill>
            <a:srgbClr val="190000"/>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122"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5123"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r>
              <a:rPr lang="en-US"/>
              <a:t>IETF 88, Vancouver</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2526063D-F2FF-4C6E-B9CF-C14055AA4CF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918" r:id="rId1"/>
    <p:sldLayoutId id="2147483952" r:id="rId2"/>
    <p:sldLayoutId id="2147483919" r:id="rId3"/>
    <p:sldLayoutId id="2147483920" r:id="rId4"/>
    <p:sldLayoutId id="2147483921" r:id="rId5"/>
    <p:sldLayoutId id="2147483922" r:id="rId6"/>
    <p:sldLayoutId id="2147483923" r:id="rId7"/>
    <p:sldLayoutId id="2147483924" r:id="rId8"/>
    <p:sldLayoutId id="2147483925" r:id="rId9"/>
    <p:sldLayoutId id="2147483926" r:id="rId10"/>
    <p:sldLayoutId id="2147483927" r:id="rId11"/>
  </p:sldLayoutIdLst>
  <p:transition/>
  <p:hf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1406112" y="3820563"/>
            <a:ext cx="6450651" cy="1840551"/>
          </a:xfrm>
        </p:spPr>
        <p:txBody>
          <a:bodyPr rtlCol="0">
            <a:noAutofit/>
          </a:bodyPr>
          <a:lstStyle/>
          <a:p>
            <a:r>
              <a:rPr lang="en-GB" sz="2000" dirty="0">
                <a:solidFill>
                  <a:schemeClr val="tx1"/>
                </a:solidFill>
              </a:rPr>
              <a:t>Young Lee (Huawei)</a:t>
            </a:r>
          </a:p>
          <a:p>
            <a:r>
              <a:rPr lang="en-GB" sz="2000" dirty="0">
                <a:solidFill>
                  <a:schemeClr val="tx1"/>
                </a:solidFill>
              </a:rPr>
              <a:t>Sergio Belotti (Alcatel-Lucent)</a:t>
            </a:r>
          </a:p>
          <a:p>
            <a:r>
              <a:rPr lang="en-US" sz="2000" dirty="0">
                <a:solidFill>
                  <a:schemeClr val="tx1"/>
                </a:solidFill>
              </a:rPr>
              <a:t>Daniele Ceccarelli  (Ericsson)</a:t>
            </a:r>
            <a:endParaRPr lang="en-GB" sz="2000" dirty="0">
              <a:solidFill>
                <a:schemeClr val="tx1"/>
              </a:solidFill>
            </a:endParaRPr>
          </a:p>
          <a:p>
            <a:r>
              <a:rPr lang="en-GB" sz="2000" dirty="0">
                <a:solidFill>
                  <a:schemeClr val="tx1"/>
                </a:solidFill>
              </a:rPr>
              <a:t>Dhruv Dhody (Huawei)</a:t>
            </a:r>
          </a:p>
          <a:p>
            <a:r>
              <a:rPr lang="en-GB" sz="2000" dirty="0">
                <a:solidFill>
                  <a:schemeClr val="tx1"/>
                </a:solidFill>
              </a:rPr>
              <a:t>Bin Young Yun (ETRI)</a:t>
            </a:r>
          </a:p>
          <a:p>
            <a:endParaRPr lang="en-GB" sz="2400" dirty="0">
              <a:solidFill>
                <a:schemeClr val="tx1"/>
              </a:solidFill>
            </a:endParaRPr>
          </a:p>
          <a:p>
            <a:r>
              <a:rPr lang="en-US" sz="2400" dirty="0">
                <a:solidFill>
                  <a:schemeClr val="tx1"/>
                </a:solidFill>
              </a:rPr>
              <a:t>	</a:t>
            </a:r>
          </a:p>
        </p:txBody>
      </p:sp>
      <p:sp>
        <p:nvSpPr>
          <p:cNvPr id="4" name="Footer Placeholder 3"/>
          <p:cNvSpPr>
            <a:spLocks noGrp="1"/>
          </p:cNvSpPr>
          <p:nvPr>
            <p:ph type="ftr" sz="quarter" idx="10"/>
          </p:nvPr>
        </p:nvSpPr>
        <p:spPr>
          <a:xfrm>
            <a:off x="3124199" y="6356350"/>
            <a:ext cx="3095625" cy="365125"/>
          </a:xfrm>
        </p:spPr>
        <p:txBody>
          <a:bodyPr/>
          <a:lstStyle/>
          <a:p>
            <a:pPr algn="ctr">
              <a:defRPr/>
            </a:pPr>
            <a:r>
              <a:rPr lang="en-US" dirty="0"/>
              <a:t>IETF 97 @ Seoul, November 13-18, 2016</a:t>
            </a:r>
          </a:p>
        </p:txBody>
      </p:sp>
      <p:sp>
        <p:nvSpPr>
          <p:cNvPr id="6" name="Rectangle 5"/>
          <p:cNvSpPr/>
          <p:nvPr/>
        </p:nvSpPr>
        <p:spPr>
          <a:xfrm>
            <a:off x="1460663" y="2075057"/>
            <a:ext cx="6429303" cy="1594283"/>
          </a:xfrm>
          <a:prstGeom prst="rect">
            <a:avLst/>
          </a:prstGeom>
          <a:ln>
            <a:solidFill>
              <a:schemeClr val="accent1"/>
            </a:solidFill>
          </a:ln>
        </p:spPr>
        <p:txBody>
          <a:bodyPr wrap="square">
            <a:spAutoFit/>
          </a:bodyPr>
          <a:lstStyle/>
          <a:p>
            <a:pPr lvl="0" algn="ctr" fontAlgn="auto">
              <a:spcBef>
                <a:spcPct val="20000"/>
              </a:spcBef>
              <a:spcAft>
                <a:spcPts val="0"/>
              </a:spcAft>
            </a:pPr>
            <a:r>
              <a:rPr lang="en-US" sz="2800" dirty="0">
                <a:solidFill>
                  <a:schemeClr val="accent5"/>
                </a:solidFill>
                <a:latin typeface="Calibri"/>
                <a:cs typeface="+mn-cs"/>
              </a:rPr>
              <a:t>draft-leebelotti-teas-actn-info-05</a:t>
            </a:r>
          </a:p>
          <a:p>
            <a:pPr lvl="0" algn="ctr" fontAlgn="auto">
              <a:spcBef>
                <a:spcPct val="20000"/>
              </a:spcBef>
              <a:spcAft>
                <a:spcPts val="0"/>
              </a:spcAft>
            </a:pPr>
            <a:r>
              <a:rPr lang="en-US" sz="2800" dirty="0">
                <a:solidFill>
                  <a:schemeClr val="accent5"/>
                </a:solidFill>
                <a:latin typeface="Calibri"/>
                <a:cs typeface="+mn-cs"/>
              </a:rPr>
              <a:t>IETF 97 – Seoul</a:t>
            </a:r>
          </a:p>
          <a:p>
            <a:pPr algn="ctr"/>
            <a:endParaRPr lang="en-US" dirty="0"/>
          </a:p>
          <a:p>
            <a:endParaRPr lang="en-US" dirty="0"/>
          </a:p>
        </p:txBody>
      </p:sp>
      <p:sp>
        <p:nvSpPr>
          <p:cNvPr id="7" name="Rettangolo 6"/>
          <p:cNvSpPr/>
          <p:nvPr/>
        </p:nvSpPr>
        <p:spPr>
          <a:xfrm>
            <a:off x="395273" y="407015"/>
            <a:ext cx="8457956" cy="923330"/>
          </a:xfrm>
          <a:prstGeom prst="rect">
            <a:avLst/>
          </a:prstGeom>
          <a:solidFill>
            <a:schemeClr val="accent1">
              <a:lumMod val="40000"/>
              <a:lumOff val="60000"/>
            </a:schemeClr>
          </a:solid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ACTN Information Model</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dirty="0"/>
              <a:t>Virtual Network</a:t>
            </a:r>
          </a:p>
        </p:txBody>
      </p:sp>
      <p:sp>
        <p:nvSpPr>
          <p:cNvPr id="4" name="Segnaposto numero diapositiva 3"/>
          <p:cNvSpPr>
            <a:spLocks noGrp="1"/>
          </p:cNvSpPr>
          <p:nvPr>
            <p:ph type="sldNum" sz="quarter" idx="12"/>
          </p:nvPr>
        </p:nvSpPr>
        <p:spPr/>
        <p:txBody>
          <a:bodyPr/>
          <a:lstStyle/>
          <a:p>
            <a:pPr>
              <a:defRPr/>
            </a:pPr>
            <a:fld id="{ED217A21-494E-4F5F-A403-F88E6C9DDC6C}" type="slidenum">
              <a:rPr lang="en-US" smtClean="0"/>
              <a:pPr>
                <a:defRPr/>
              </a:pPr>
              <a:t>10</a:t>
            </a:fld>
            <a:endParaRPr lang="en-US"/>
          </a:p>
        </p:txBody>
      </p:sp>
      <p:grpSp>
        <p:nvGrpSpPr>
          <p:cNvPr id="63" name="Gruppo 62"/>
          <p:cNvGrpSpPr/>
          <p:nvPr/>
        </p:nvGrpSpPr>
        <p:grpSpPr>
          <a:xfrm>
            <a:off x="495725" y="2073310"/>
            <a:ext cx="7995843" cy="4045392"/>
            <a:chOff x="495725" y="2073310"/>
            <a:chExt cx="7995843" cy="4045392"/>
          </a:xfrm>
        </p:grpSpPr>
        <p:grpSp>
          <p:nvGrpSpPr>
            <p:cNvPr id="10" name="Gruppo 46"/>
            <p:cNvGrpSpPr/>
            <p:nvPr/>
          </p:nvGrpSpPr>
          <p:grpSpPr>
            <a:xfrm>
              <a:off x="495725" y="2073310"/>
              <a:ext cx="7995843" cy="4045392"/>
              <a:chOff x="630196" y="325191"/>
              <a:chExt cx="7995843" cy="4045392"/>
            </a:xfrm>
          </p:grpSpPr>
          <p:grpSp>
            <p:nvGrpSpPr>
              <p:cNvPr id="11" name="Gruppo 88"/>
              <p:cNvGrpSpPr/>
              <p:nvPr/>
            </p:nvGrpSpPr>
            <p:grpSpPr>
              <a:xfrm>
                <a:off x="630196" y="325191"/>
                <a:ext cx="7995843" cy="4045392"/>
                <a:chOff x="562961" y="2342250"/>
                <a:chExt cx="7995843" cy="4045392"/>
              </a:xfrm>
            </p:grpSpPr>
            <p:sp>
              <p:nvSpPr>
                <p:cNvPr id="5" name="Ovale 4"/>
                <p:cNvSpPr/>
                <p:nvPr/>
              </p:nvSpPr>
              <p:spPr>
                <a:xfrm>
                  <a:off x="1519139" y="2342250"/>
                  <a:ext cx="5950040" cy="3142445"/>
                </a:xfrm>
                <a:prstGeom prst="ellipse">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uppo 87"/>
                <p:cNvGrpSpPr/>
                <p:nvPr/>
              </p:nvGrpSpPr>
              <p:grpSpPr>
                <a:xfrm>
                  <a:off x="562961" y="3321915"/>
                  <a:ext cx="7995843" cy="3065727"/>
                  <a:chOff x="562961" y="3321915"/>
                  <a:chExt cx="7995843" cy="3065727"/>
                </a:xfrm>
              </p:grpSpPr>
              <p:grpSp>
                <p:nvGrpSpPr>
                  <p:cNvPr id="14" name="Gruppo 84"/>
                  <p:cNvGrpSpPr/>
                  <p:nvPr/>
                </p:nvGrpSpPr>
                <p:grpSpPr>
                  <a:xfrm>
                    <a:off x="562961" y="3503925"/>
                    <a:ext cx="734496" cy="801380"/>
                    <a:chOff x="562961" y="3503925"/>
                    <a:chExt cx="734496" cy="801380"/>
                  </a:xfrm>
                </p:grpSpPr>
                <p:sp>
                  <p:nvSpPr>
                    <p:cNvPr id="6" name="Freeform 3"/>
                    <p:cNvSpPr>
                      <a:spLocks noChangeAspect="1" noEditPoints="1"/>
                    </p:cNvSpPr>
                    <p:nvPr/>
                  </p:nvSpPr>
                  <p:spPr bwMode="auto">
                    <a:xfrm>
                      <a:off x="634969" y="3503925"/>
                      <a:ext cx="556393" cy="444071"/>
                    </a:xfrm>
                    <a:custGeom>
                      <a:avLst/>
                      <a:gdLst>
                        <a:gd name="T0" fmla="*/ 2147483647 w 452"/>
                        <a:gd name="T1" fmla="*/ 902027154 h 296"/>
                        <a:gd name="T2" fmla="*/ 2147483647 w 452"/>
                        <a:gd name="T3" fmla="*/ 732899409 h 296"/>
                        <a:gd name="T4" fmla="*/ 2147483647 w 452"/>
                        <a:gd name="T5" fmla="*/ 775179468 h 296"/>
                        <a:gd name="T6" fmla="*/ 2147483647 w 452"/>
                        <a:gd name="T7" fmla="*/ 1183912986 h 296"/>
                        <a:gd name="T8" fmla="*/ 2040143987 w 452"/>
                        <a:gd name="T9" fmla="*/ 1381231191 h 296"/>
                        <a:gd name="T10" fmla="*/ 2147483647 w 452"/>
                        <a:gd name="T11" fmla="*/ 2147483647 h 296"/>
                        <a:gd name="T12" fmla="*/ 2147483647 w 452"/>
                        <a:gd name="T13" fmla="*/ 2147483647 h 296"/>
                        <a:gd name="T14" fmla="*/ 2147483647 w 452"/>
                        <a:gd name="T15" fmla="*/ 2147483647 h 296"/>
                        <a:gd name="T16" fmla="*/ 2147483647 w 452"/>
                        <a:gd name="T17" fmla="*/ 2147483647 h 296"/>
                        <a:gd name="T18" fmla="*/ 2147483647 w 452"/>
                        <a:gd name="T19" fmla="*/ 2147483647 h 296"/>
                        <a:gd name="T20" fmla="*/ 2147483647 w 452"/>
                        <a:gd name="T21" fmla="*/ 2147483647 h 296"/>
                        <a:gd name="T22" fmla="*/ 2147483647 w 452"/>
                        <a:gd name="T23" fmla="*/ 1338947378 h 296"/>
                        <a:gd name="T24" fmla="*/ 2147483647 w 452"/>
                        <a:gd name="T25" fmla="*/ 972497673 h 296"/>
                        <a:gd name="T26" fmla="*/ 2147483647 w 452"/>
                        <a:gd name="T27" fmla="*/ 1451701710 h 296"/>
                        <a:gd name="T28" fmla="*/ 2147483647 w 452"/>
                        <a:gd name="T29" fmla="*/ 1310760671 h 296"/>
                        <a:gd name="T30" fmla="*/ 2147483647 w 452"/>
                        <a:gd name="T31" fmla="*/ 2147483647 h 296"/>
                        <a:gd name="T32" fmla="*/ 2147483647 w 452"/>
                        <a:gd name="T33" fmla="*/ 1592642749 h 296"/>
                        <a:gd name="T34" fmla="*/ 2147483647 w 452"/>
                        <a:gd name="T35" fmla="*/ 1620833209 h 296"/>
                        <a:gd name="T36" fmla="*/ 2147483647 w 452"/>
                        <a:gd name="T37" fmla="*/ 2029562973 h 296"/>
                        <a:gd name="T38" fmla="*/ 2147483647 w 452"/>
                        <a:gd name="T39" fmla="*/ 2147483647 h 296"/>
                        <a:gd name="T40" fmla="*/ 2147483647 w 452"/>
                        <a:gd name="T41" fmla="*/ 2147483647 h 296"/>
                        <a:gd name="T42" fmla="*/ 2147483647 w 452"/>
                        <a:gd name="T43" fmla="*/ 2147483647 h 296"/>
                        <a:gd name="T44" fmla="*/ 2147483647 w 452"/>
                        <a:gd name="T45" fmla="*/ 2147483647 h 296"/>
                        <a:gd name="T46" fmla="*/ 2147483647 w 452"/>
                        <a:gd name="T47" fmla="*/ 2147483647 h 296"/>
                        <a:gd name="T48" fmla="*/ 2147483647 w 452"/>
                        <a:gd name="T49" fmla="*/ 2100033492 h 296"/>
                        <a:gd name="T50" fmla="*/ 2147483647 w 452"/>
                        <a:gd name="T51" fmla="*/ 1818151415 h 296"/>
                        <a:gd name="T52" fmla="*/ 2147483647 w 452"/>
                        <a:gd name="T53" fmla="*/ 1775867601 h 296"/>
                        <a:gd name="T54" fmla="*/ 2147483647 w 452"/>
                        <a:gd name="T55" fmla="*/ 2100033492 h 296"/>
                        <a:gd name="T56" fmla="*/ 2147483647 w 452"/>
                        <a:gd name="T57" fmla="*/ 1493985524 h 296"/>
                        <a:gd name="T58" fmla="*/ 2147483647 w 452"/>
                        <a:gd name="T59" fmla="*/ 902027154 h 296"/>
                        <a:gd name="T60" fmla="*/ 2147483647 w 452"/>
                        <a:gd name="T61" fmla="*/ 1198006339 h 296"/>
                        <a:gd name="T62" fmla="*/ 2147483647 w 452"/>
                        <a:gd name="T63" fmla="*/ 1522172230 h 296"/>
                        <a:gd name="T64" fmla="*/ 2147483647 w 452"/>
                        <a:gd name="T65" fmla="*/ 2147483647 h 296"/>
                        <a:gd name="T66" fmla="*/ 2147483647 w 452"/>
                        <a:gd name="T67" fmla="*/ 2147483647 h 296"/>
                        <a:gd name="T68" fmla="*/ 2147483647 w 452"/>
                        <a:gd name="T69" fmla="*/ 2147483647 h 296"/>
                        <a:gd name="T70" fmla="*/ 2147483647 w 452"/>
                        <a:gd name="T71" fmla="*/ 2147483647 h 296"/>
                        <a:gd name="T72" fmla="*/ 2147483647 w 452"/>
                        <a:gd name="T73" fmla="*/ 2142317306 h 296"/>
                        <a:gd name="T74" fmla="*/ 2147483647 w 452"/>
                        <a:gd name="T75" fmla="*/ 1747680895 h 296"/>
                        <a:gd name="T76" fmla="*/ 2147483647 w 452"/>
                        <a:gd name="T77" fmla="*/ 1324854024 h 296"/>
                        <a:gd name="T78" fmla="*/ 2147483647 w 452"/>
                        <a:gd name="T79" fmla="*/ 2147483647 h 296"/>
                        <a:gd name="T80" fmla="*/ 2147483647 w 452"/>
                        <a:gd name="T81" fmla="*/ 2147483647 h 296"/>
                        <a:gd name="T82" fmla="*/ 2147483647 w 452"/>
                        <a:gd name="T83" fmla="*/ 2147483647 h 296"/>
                        <a:gd name="T84" fmla="*/ 2147483647 w 452"/>
                        <a:gd name="T85" fmla="*/ 873840448 h 296"/>
                        <a:gd name="T86" fmla="*/ 2147483647 w 452"/>
                        <a:gd name="T87" fmla="*/ 2147483647 h 296"/>
                        <a:gd name="T88" fmla="*/ 661289267 w 452"/>
                        <a:gd name="T89" fmla="*/ 2147483647 h 296"/>
                        <a:gd name="T90" fmla="*/ 661289267 w 452"/>
                        <a:gd name="T91" fmla="*/ 225508666 h 296"/>
                        <a:gd name="T92" fmla="*/ 2147483647 w 452"/>
                        <a:gd name="T93" fmla="*/ 521484096 h 296"/>
                        <a:gd name="T94" fmla="*/ 2147483647 w 452"/>
                        <a:gd name="T95" fmla="*/ 521484096 h 296"/>
                        <a:gd name="T96" fmla="*/ 2147483647 w 452"/>
                        <a:gd name="T97" fmla="*/ 0 h 296"/>
                        <a:gd name="T98" fmla="*/ 436169516 w 452"/>
                        <a:gd name="T99" fmla="*/ 197318205 h 296"/>
                        <a:gd name="T100" fmla="*/ 436169516 w 452"/>
                        <a:gd name="T101" fmla="*/ 2147483647 h 296"/>
                        <a:gd name="T102" fmla="*/ 196979782 w 452"/>
                        <a:gd name="T103" fmla="*/ 2147483647 h 296"/>
                        <a:gd name="T104" fmla="*/ 0 w 452"/>
                        <a:gd name="T105" fmla="*/ 2147483647 h 296"/>
                        <a:gd name="T106" fmla="*/ 2147483647 w 452"/>
                        <a:gd name="T107" fmla="*/ 2147483647 h 296"/>
                        <a:gd name="T108" fmla="*/ 2147483647 w 452"/>
                        <a:gd name="T109" fmla="*/ 2147483647 h 296"/>
                        <a:gd name="T110" fmla="*/ 2147483647 w 452"/>
                        <a:gd name="T111" fmla="*/ 2147483647 h 296"/>
                        <a:gd name="T112" fmla="*/ 225119750 w 452"/>
                        <a:gd name="T113" fmla="*/ 2147483647 h 296"/>
                        <a:gd name="T114" fmla="*/ 2147483647 w 452"/>
                        <a:gd name="T115" fmla="*/ 2147483647 h 296"/>
                        <a:gd name="T116" fmla="*/ 2147483647 w 452"/>
                        <a:gd name="T117" fmla="*/ 2147483647 h 296"/>
                        <a:gd name="T118" fmla="*/ 2147483647 w 452"/>
                        <a:gd name="T119" fmla="*/ 2147483647 h 29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52" h="296">
                          <a:moveTo>
                            <a:pt x="322" y="80"/>
                          </a:moveTo>
                          <a:cubicBezTo>
                            <a:pt x="322" y="71"/>
                            <a:pt x="315" y="64"/>
                            <a:pt x="306" y="64"/>
                          </a:cubicBezTo>
                          <a:cubicBezTo>
                            <a:pt x="301" y="64"/>
                            <a:pt x="296" y="67"/>
                            <a:pt x="294" y="70"/>
                          </a:cubicBezTo>
                          <a:cubicBezTo>
                            <a:pt x="225" y="52"/>
                            <a:pt x="225" y="52"/>
                            <a:pt x="225" y="52"/>
                          </a:cubicBezTo>
                          <a:cubicBezTo>
                            <a:pt x="224" y="45"/>
                            <a:pt x="217" y="39"/>
                            <a:pt x="209" y="39"/>
                          </a:cubicBezTo>
                          <a:cubicBezTo>
                            <a:pt x="200" y="39"/>
                            <a:pt x="193" y="46"/>
                            <a:pt x="193" y="55"/>
                          </a:cubicBezTo>
                          <a:cubicBezTo>
                            <a:pt x="193" y="56"/>
                            <a:pt x="193" y="58"/>
                            <a:pt x="194" y="60"/>
                          </a:cubicBezTo>
                          <a:cubicBezTo>
                            <a:pt x="168" y="84"/>
                            <a:pt x="168" y="84"/>
                            <a:pt x="168" y="84"/>
                          </a:cubicBezTo>
                          <a:cubicBezTo>
                            <a:pt x="166" y="83"/>
                            <a:pt x="164" y="82"/>
                            <a:pt x="161" y="82"/>
                          </a:cubicBezTo>
                          <a:cubicBezTo>
                            <a:pt x="153" y="82"/>
                            <a:pt x="145" y="90"/>
                            <a:pt x="145" y="98"/>
                          </a:cubicBezTo>
                          <a:cubicBezTo>
                            <a:pt x="145" y="105"/>
                            <a:pt x="150" y="111"/>
                            <a:pt x="155" y="113"/>
                          </a:cubicBezTo>
                          <a:cubicBezTo>
                            <a:pt x="155" y="173"/>
                            <a:pt x="155" y="173"/>
                            <a:pt x="155" y="173"/>
                          </a:cubicBezTo>
                          <a:cubicBezTo>
                            <a:pt x="150" y="176"/>
                            <a:pt x="145" y="181"/>
                            <a:pt x="145" y="188"/>
                          </a:cubicBezTo>
                          <a:cubicBezTo>
                            <a:pt x="145" y="197"/>
                            <a:pt x="153" y="204"/>
                            <a:pt x="161" y="204"/>
                          </a:cubicBezTo>
                          <a:cubicBezTo>
                            <a:pt x="167" y="204"/>
                            <a:pt x="171" y="201"/>
                            <a:pt x="174" y="197"/>
                          </a:cubicBezTo>
                          <a:cubicBezTo>
                            <a:pt x="243" y="215"/>
                            <a:pt x="243" y="215"/>
                            <a:pt x="243" y="215"/>
                          </a:cubicBezTo>
                          <a:cubicBezTo>
                            <a:pt x="244" y="223"/>
                            <a:pt x="250" y="229"/>
                            <a:pt x="259" y="229"/>
                          </a:cubicBezTo>
                          <a:cubicBezTo>
                            <a:pt x="267" y="229"/>
                            <a:pt x="274" y="222"/>
                            <a:pt x="274" y="213"/>
                          </a:cubicBezTo>
                          <a:cubicBezTo>
                            <a:pt x="274" y="211"/>
                            <a:pt x="274" y="209"/>
                            <a:pt x="273" y="208"/>
                          </a:cubicBezTo>
                          <a:cubicBezTo>
                            <a:pt x="299" y="184"/>
                            <a:pt x="299" y="184"/>
                            <a:pt x="299" y="184"/>
                          </a:cubicBezTo>
                          <a:cubicBezTo>
                            <a:pt x="302" y="185"/>
                            <a:pt x="304" y="185"/>
                            <a:pt x="306" y="185"/>
                          </a:cubicBezTo>
                          <a:cubicBezTo>
                            <a:pt x="315" y="185"/>
                            <a:pt x="322" y="178"/>
                            <a:pt x="322" y="169"/>
                          </a:cubicBezTo>
                          <a:cubicBezTo>
                            <a:pt x="322" y="163"/>
                            <a:pt x="318" y="157"/>
                            <a:pt x="312" y="155"/>
                          </a:cubicBezTo>
                          <a:cubicBezTo>
                            <a:pt x="312" y="95"/>
                            <a:pt x="312" y="95"/>
                            <a:pt x="312" y="95"/>
                          </a:cubicBezTo>
                          <a:cubicBezTo>
                            <a:pt x="318" y="92"/>
                            <a:pt x="322" y="87"/>
                            <a:pt x="322" y="80"/>
                          </a:cubicBezTo>
                          <a:close/>
                          <a:moveTo>
                            <a:pt x="202" y="69"/>
                          </a:moveTo>
                          <a:cubicBezTo>
                            <a:pt x="203" y="69"/>
                            <a:pt x="203" y="69"/>
                            <a:pt x="203" y="69"/>
                          </a:cubicBezTo>
                          <a:cubicBezTo>
                            <a:pt x="203" y="103"/>
                            <a:pt x="203" y="103"/>
                            <a:pt x="203" y="103"/>
                          </a:cubicBezTo>
                          <a:cubicBezTo>
                            <a:pt x="177" y="96"/>
                            <a:pt x="177" y="96"/>
                            <a:pt x="177" y="96"/>
                          </a:cubicBezTo>
                          <a:cubicBezTo>
                            <a:pt x="177" y="95"/>
                            <a:pt x="177" y="94"/>
                            <a:pt x="176" y="93"/>
                          </a:cubicBezTo>
                          <a:lnTo>
                            <a:pt x="202" y="69"/>
                          </a:lnTo>
                          <a:close/>
                          <a:moveTo>
                            <a:pt x="168" y="173"/>
                          </a:moveTo>
                          <a:cubicBezTo>
                            <a:pt x="168" y="173"/>
                            <a:pt x="168" y="173"/>
                            <a:pt x="167" y="173"/>
                          </a:cubicBezTo>
                          <a:cubicBezTo>
                            <a:pt x="167" y="113"/>
                            <a:pt x="167" y="113"/>
                            <a:pt x="167" y="113"/>
                          </a:cubicBezTo>
                          <a:cubicBezTo>
                            <a:pt x="170" y="112"/>
                            <a:pt x="172" y="110"/>
                            <a:pt x="174" y="108"/>
                          </a:cubicBezTo>
                          <a:cubicBezTo>
                            <a:pt x="203" y="115"/>
                            <a:pt x="203" y="115"/>
                            <a:pt x="203" y="115"/>
                          </a:cubicBezTo>
                          <a:cubicBezTo>
                            <a:pt x="203" y="129"/>
                            <a:pt x="203" y="129"/>
                            <a:pt x="203" y="129"/>
                          </a:cubicBezTo>
                          <a:cubicBezTo>
                            <a:pt x="197" y="132"/>
                            <a:pt x="193" y="137"/>
                            <a:pt x="193" y="144"/>
                          </a:cubicBezTo>
                          <a:cubicBezTo>
                            <a:pt x="193" y="146"/>
                            <a:pt x="193" y="148"/>
                            <a:pt x="194" y="150"/>
                          </a:cubicBezTo>
                          <a:lnTo>
                            <a:pt x="168" y="173"/>
                          </a:lnTo>
                          <a:close/>
                          <a:moveTo>
                            <a:pt x="253" y="199"/>
                          </a:moveTo>
                          <a:cubicBezTo>
                            <a:pt x="250" y="200"/>
                            <a:pt x="248" y="201"/>
                            <a:pt x="246" y="204"/>
                          </a:cubicBezTo>
                          <a:cubicBezTo>
                            <a:pt x="177" y="186"/>
                            <a:pt x="177" y="186"/>
                            <a:pt x="177" y="186"/>
                          </a:cubicBezTo>
                          <a:cubicBezTo>
                            <a:pt x="177" y="185"/>
                            <a:pt x="177" y="183"/>
                            <a:pt x="176" y="182"/>
                          </a:cubicBezTo>
                          <a:cubicBezTo>
                            <a:pt x="202" y="158"/>
                            <a:pt x="202" y="158"/>
                            <a:pt x="202" y="158"/>
                          </a:cubicBezTo>
                          <a:cubicBezTo>
                            <a:pt x="204" y="159"/>
                            <a:pt x="207" y="160"/>
                            <a:pt x="209" y="160"/>
                          </a:cubicBezTo>
                          <a:cubicBezTo>
                            <a:pt x="214" y="160"/>
                            <a:pt x="219" y="157"/>
                            <a:pt x="222" y="154"/>
                          </a:cubicBezTo>
                          <a:cubicBezTo>
                            <a:pt x="253" y="162"/>
                            <a:pt x="253" y="162"/>
                            <a:pt x="253" y="162"/>
                          </a:cubicBezTo>
                          <a:lnTo>
                            <a:pt x="253" y="199"/>
                          </a:lnTo>
                          <a:close/>
                          <a:moveTo>
                            <a:pt x="253" y="149"/>
                          </a:moveTo>
                          <a:cubicBezTo>
                            <a:pt x="225" y="142"/>
                            <a:pt x="225" y="142"/>
                            <a:pt x="225" y="142"/>
                          </a:cubicBezTo>
                          <a:cubicBezTo>
                            <a:pt x="224" y="136"/>
                            <a:pt x="220" y="131"/>
                            <a:pt x="215" y="129"/>
                          </a:cubicBezTo>
                          <a:cubicBezTo>
                            <a:pt x="215" y="119"/>
                            <a:pt x="215" y="119"/>
                            <a:pt x="215" y="119"/>
                          </a:cubicBezTo>
                          <a:cubicBezTo>
                            <a:pt x="243" y="126"/>
                            <a:pt x="243" y="126"/>
                            <a:pt x="243" y="126"/>
                          </a:cubicBezTo>
                          <a:cubicBezTo>
                            <a:pt x="244" y="132"/>
                            <a:pt x="247" y="136"/>
                            <a:pt x="253" y="139"/>
                          </a:cubicBezTo>
                          <a:lnTo>
                            <a:pt x="253" y="149"/>
                          </a:lnTo>
                          <a:close/>
                          <a:moveTo>
                            <a:pt x="246" y="114"/>
                          </a:moveTo>
                          <a:cubicBezTo>
                            <a:pt x="215" y="106"/>
                            <a:pt x="215" y="106"/>
                            <a:pt x="215" y="106"/>
                          </a:cubicBezTo>
                          <a:cubicBezTo>
                            <a:pt x="215" y="69"/>
                            <a:pt x="215" y="69"/>
                            <a:pt x="215" y="69"/>
                          </a:cubicBezTo>
                          <a:cubicBezTo>
                            <a:pt x="218" y="68"/>
                            <a:pt x="220" y="66"/>
                            <a:pt x="222" y="64"/>
                          </a:cubicBezTo>
                          <a:cubicBezTo>
                            <a:pt x="290" y="82"/>
                            <a:pt x="290" y="82"/>
                            <a:pt x="290" y="82"/>
                          </a:cubicBezTo>
                          <a:cubicBezTo>
                            <a:pt x="291" y="83"/>
                            <a:pt x="291" y="84"/>
                            <a:pt x="291" y="85"/>
                          </a:cubicBezTo>
                          <a:cubicBezTo>
                            <a:pt x="265" y="109"/>
                            <a:pt x="265" y="109"/>
                            <a:pt x="265" y="109"/>
                          </a:cubicBezTo>
                          <a:cubicBezTo>
                            <a:pt x="263" y="108"/>
                            <a:pt x="261" y="108"/>
                            <a:pt x="259" y="108"/>
                          </a:cubicBezTo>
                          <a:cubicBezTo>
                            <a:pt x="253" y="108"/>
                            <a:pt x="249" y="110"/>
                            <a:pt x="246" y="114"/>
                          </a:cubicBezTo>
                          <a:close/>
                          <a:moveTo>
                            <a:pt x="265" y="199"/>
                          </a:moveTo>
                          <a:cubicBezTo>
                            <a:pt x="265" y="199"/>
                            <a:pt x="265" y="199"/>
                            <a:pt x="265" y="199"/>
                          </a:cubicBezTo>
                          <a:cubicBezTo>
                            <a:pt x="265" y="165"/>
                            <a:pt x="265" y="165"/>
                            <a:pt x="265" y="165"/>
                          </a:cubicBezTo>
                          <a:cubicBezTo>
                            <a:pt x="290" y="172"/>
                            <a:pt x="290" y="172"/>
                            <a:pt x="290" y="172"/>
                          </a:cubicBezTo>
                          <a:cubicBezTo>
                            <a:pt x="291" y="173"/>
                            <a:pt x="291" y="174"/>
                            <a:pt x="291" y="175"/>
                          </a:cubicBezTo>
                          <a:lnTo>
                            <a:pt x="265" y="199"/>
                          </a:lnTo>
                          <a:close/>
                          <a:moveTo>
                            <a:pt x="300" y="155"/>
                          </a:moveTo>
                          <a:cubicBezTo>
                            <a:pt x="298" y="156"/>
                            <a:pt x="295" y="158"/>
                            <a:pt x="294" y="160"/>
                          </a:cubicBezTo>
                          <a:cubicBezTo>
                            <a:pt x="265" y="152"/>
                            <a:pt x="265" y="152"/>
                            <a:pt x="265" y="152"/>
                          </a:cubicBezTo>
                          <a:cubicBezTo>
                            <a:pt x="265" y="139"/>
                            <a:pt x="265" y="139"/>
                            <a:pt x="265" y="139"/>
                          </a:cubicBezTo>
                          <a:cubicBezTo>
                            <a:pt x="270" y="136"/>
                            <a:pt x="274" y="130"/>
                            <a:pt x="274" y="124"/>
                          </a:cubicBezTo>
                          <a:cubicBezTo>
                            <a:pt x="274" y="122"/>
                            <a:pt x="274" y="120"/>
                            <a:pt x="273" y="118"/>
                          </a:cubicBezTo>
                          <a:cubicBezTo>
                            <a:pt x="299" y="94"/>
                            <a:pt x="299" y="94"/>
                            <a:pt x="299" y="94"/>
                          </a:cubicBezTo>
                          <a:cubicBezTo>
                            <a:pt x="300" y="94"/>
                            <a:pt x="300" y="95"/>
                            <a:pt x="300" y="95"/>
                          </a:cubicBezTo>
                          <a:lnTo>
                            <a:pt x="300" y="155"/>
                          </a:lnTo>
                          <a:close/>
                          <a:moveTo>
                            <a:pt x="438" y="249"/>
                          </a:moveTo>
                          <a:cubicBezTo>
                            <a:pt x="438" y="249"/>
                            <a:pt x="438" y="249"/>
                            <a:pt x="438" y="249"/>
                          </a:cubicBezTo>
                          <a:cubicBezTo>
                            <a:pt x="421" y="249"/>
                            <a:pt x="421" y="249"/>
                            <a:pt x="421" y="249"/>
                          </a:cubicBezTo>
                          <a:cubicBezTo>
                            <a:pt x="421" y="249"/>
                            <a:pt x="421" y="248"/>
                            <a:pt x="421" y="248"/>
                          </a:cubicBezTo>
                          <a:cubicBezTo>
                            <a:pt x="421" y="70"/>
                            <a:pt x="421" y="70"/>
                            <a:pt x="421" y="70"/>
                          </a:cubicBezTo>
                          <a:cubicBezTo>
                            <a:pt x="421" y="65"/>
                            <a:pt x="418" y="62"/>
                            <a:pt x="413" y="62"/>
                          </a:cubicBezTo>
                          <a:cubicBezTo>
                            <a:pt x="409" y="62"/>
                            <a:pt x="405" y="65"/>
                            <a:pt x="405" y="70"/>
                          </a:cubicBezTo>
                          <a:cubicBezTo>
                            <a:pt x="405" y="248"/>
                            <a:pt x="405" y="248"/>
                            <a:pt x="405" y="248"/>
                          </a:cubicBezTo>
                          <a:cubicBezTo>
                            <a:pt x="405" y="248"/>
                            <a:pt x="406" y="249"/>
                            <a:pt x="406" y="249"/>
                          </a:cubicBezTo>
                          <a:cubicBezTo>
                            <a:pt x="47" y="249"/>
                            <a:pt x="47" y="249"/>
                            <a:pt x="47" y="249"/>
                          </a:cubicBezTo>
                          <a:cubicBezTo>
                            <a:pt x="47" y="228"/>
                            <a:pt x="47" y="228"/>
                            <a:pt x="47" y="228"/>
                          </a:cubicBezTo>
                          <a:cubicBezTo>
                            <a:pt x="47" y="16"/>
                            <a:pt x="47" y="16"/>
                            <a:pt x="47" y="16"/>
                          </a:cubicBezTo>
                          <a:cubicBezTo>
                            <a:pt x="405" y="16"/>
                            <a:pt x="405" y="16"/>
                            <a:pt x="405" y="16"/>
                          </a:cubicBezTo>
                          <a:cubicBezTo>
                            <a:pt x="405" y="37"/>
                            <a:pt x="405" y="37"/>
                            <a:pt x="405" y="37"/>
                          </a:cubicBezTo>
                          <a:cubicBezTo>
                            <a:pt x="405" y="42"/>
                            <a:pt x="409" y="45"/>
                            <a:pt x="413" y="45"/>
                          </a:cubicBezTo>
                          <a:cubicBezTo>
                            <a:pt x="418" y="45"/>
                            <a:pt x="421" y="42"/>
                            <a:pt x="421" y="37"/>
                          </a:cubicBezTo>
                          <a:cubicBezTo>
                            <a:pt x="421" y="14"/>
                            <a:pt x="421" y="14"/>
                            <a:pt x="421" y="14"/>
                          </a:cubicBezTo>
                          <a:cubicBezTo>
                            <a:pt x="421" y="6"/>
                            <a:pt x="415" y="0"/>
                            <a:pt x="408" y="0"/>
                          </a:cubicBezTo>
                          <a:cubicBezTo>
                            <a:pt x="45" y="0"/>
                            <a:pt x="45" y="0"/>
                            <a:pt x="45" y="0"/>
                          </a:cubicBezTo>
                          <a:cubicBezTo>
                            <a:pt x="37" y="0"/>
                            <a:pt x="31" y="6"/>
                            <a:pt x="31" y="14"/>
                          </a:cubicBezTo>
                          <a:cubicBezTo>
                            <a:pt x="31" y="211"/>
                            <a:pt x="31" y="211"/>
                            <a:pt x="31" y="211"/>
                          </a:cubicBezTo>
                          <a:cubicBezTo>
                            <a:pt x="31" y="228"/>
                            <a:pt x="31" y="228"/>
                            <a:pt x="31" y="228"/>
                          </a:cubicBezTo>
                          <a:cubicBezTo>
                            <a:pt x="31" y="249"/>
                            <a:pt x="31" y="249"/>
                            <a:pt x="31" y="249"/>
                          </a:cubicBezTo>
                          <a:cubicBezTo>
                            <a:pt x="14" y="249"/>
                            <a:pt x="14" y="249"/>
                            <a:pt x="14" y="249"/>
                          </a:cubicBezTo>
                          <a:cubicBezTo>
                            <a:pt x="7" y="249"/>
                            <a:pt x="0" y="255"/>
                            <a:pt x="0" y="263"/>
                          </a:cubicBezTo>
                          <a:cubicBezTo>
                            <a:pt x="0" y="282"/>
                            <a:pt x="0" y="282"/>
                            <a:pt x="0" y="282"/>
                          </a:cubicBezTo>
                          <a:cubicBezTo>
                            <a:pt x="0" y="289"/>
                            <a:pt x="7" y="296"/>
                            <a:pt x="14" y="296"/>
                          </a:cubicBezTo>
                          <a:cubicBezTo>
                            <a:pt x="438" y="296"/>
                            <a:pt x="438" y="296"/>
                            <a:pt x="438" y="296"/>
                          </a:cubicBezTo>
                          <a:cubicBezTo>
                            <a:pt x="446" y="296"/>
                            <a:pt x="452" y="289"/>
                            <a:pt x="452" y="282"/>
                          </a:cubicBezTo>
                          <a:cubicBezTo>
                            <a:pt x="452" y="263"/>
                            <a:pt x="452" y="263"/>
                            <a:pt x="452" y="263"/>
                          </a:cubicBezTo>
                          <a:cubicBezTo>
                            <a:pt x="452" y="255"/>
                            <a:pt x="446" y="249"/>
                            <a:pt x="438" y="249"/>
                          </a:cubicBezTo>
                          <a:close/>
                          <a:moveTo>
                            <a:pt x="436" y="280"/>
                          </a:moveTo>
                          <a:cubicBezTo>
                            <a:pt x="16" y="280"/>
                            <a:pt x="16" y="280"/>
                            <a:pt x="16" y="280"/>
                          </a:cubicBezTo>
                          <a:cubicBezTo>
                            <a:pt x="16" y="265"/>
                            <a:pt x="16" y="265"/>
                            <a:pt x="16" y="265"/>
                          </a:cubicBezTo>
                          <a:cubicBezTo>
                            <a:pt x="184" y="265"/>
                            <a:pt x="184" y="265"/>
                            <a:pt x="184" y="265"/>
                          </a:cubicBezTo>
                          <a:cubicBezTo>
                            <a:pt x="185" y="268"/>
                            <a:pt x="188" y="271"/>
                            <a:pt x="191" y="271"/>
                          </a:cubicBezTo>
                          <a:cubicBezTo>
                            <a:pt x="260" y="271"/>
                            <a:pt x="260" y="271"/>
                            <a:pt x="260" y="271"/>
                          </a:cubicBezTo>
                          <a:cubicBezTo>
                            <a:pt x="264" y="271"/>
                            <a:pt x="267" y="268"/>
                            <a:pt x="268" y="265"/>
                          </a:cubicBezTo>
                          <a:cubicBezTo>
                            <a:pt x="436" y="265"/>
                            <a:pt x="436" y="265"/>
                            <a:pt x="436" y="265"/>
                          </a:cubicBezTo>
                          <a:lnTo>
                            <a:pt x="436" y="280"/>
                          </a:lnTo>
                          <a:close/>
                        </a:path>
                      </a:pathLst>
                    </a:custGeom>
                    <a:ln/>
                    <a:extLst/>
                  </p:spPr>
                  <p:style>
                    <a:lnRef idx="2">
                      <a:schemeClr val="dk1"/>
                    </a:lnRef>
                    <a:fillRef idx="1">
                      <a:schemeClr val="lt1"/>
                    </a:fillRef>
                    <a:effectRef idx="0">
                      <a:schemeClr val="dk1"/>
                    </a:effectRef>
                    <a:fontRef idx="minor">
                      <a:schemeClr val="dk1"/>
                    </a:fontRef>
                  </p:style>
                  <p:txBody>
                    <a:bodyPr/>
                    <a:lstStyle/>
                    <a:p>
                      <a:endParaRPr lang="en-US" sz="1400">
                        <a:latin typeface="Candara" pitchFamily="34" charset="0"/>
                      </a:endParaRPr>
                    </a:p>
                  </p:txBody>
                </p:sp>
                <p:sp>
                  <p:nvSpPr>
                    <p:cNvPr id="7" name="TextBox 66"/>
                    <p:cNvSpPr txBox="1"/>
                    <p:nvPr/>
                  </p:nvSpPr>
                  <p:spPr>
                    <a:xfrm>
                      <a:off x="562961" y="3935973"/>
                      <a:ext cx="734496" cy="369332"/>
                    </a:xfrm>
                    <a:prstGeom prst="rect">
                      <a:avLst/>
                    </a:prstGeom>
                    <a:noFill/>
                  </p:spPr>
                  <p:txBody>
                    <a:bodyPr wrap="none" rtlCol="0">
                      <a:spAutoFit/>
                    </a:bodyPr>
                    <a:lstStyle/>
                    <a:p>
                      <a:pPr algn="ctr"/>
                      <a:r>
                        <a:rPr lang="en-US" dirty="0">
                          <a:latin typeface="Candara" pitchFamily="34" charset="0"/>
                        </a:rPr>
                        <a:t>EP 1.a</a:t>
                      </a:r>
                    </a:p>
                  </p:txBody>
                </p:sp>
              </p:grpSp>
              <p:grpSp>
                <p:nvGrpSpPr>
                  <p:cNvPr id="15" name="Gruppo 85"/>
                  <p:cNvGrpSpPr/>
                  <p:nvPr/>
                </p:nvGrpSpPr>
                <p:grpSpPr>
                  <a:xfrm>
                    <a:off x="7797057" y="3321915"/>
                    <a:ext cx="761747" cy="801380"/>
                    <a:chOff x="7797057" y="3321915"/>
                    <a:chExt cx="761747" cy="801380"/>
                  </a:xfrm>
                </p:grpSpPr>
                <p:sp>
                  <p:nvSpPr>
                    <p:cNvPr id="8" name="Freeform 3"/>
                    <p:cNvSpPr>
                      <a:spLocks noChangeAspect="1" noEditPoints="1"/>
                    </p:cNvSpPr>
                    <p:nvPr/>
                  </p:nvSpPr>
                  <p:spPr bwMode="auto">
                    <a:xfrm>
                      <a:off x="7869065" y="3321915"/>
                      <a:ext cx="556393" cy="444071"/>
                    </a:xfrm>
                    <a:custGeom>
                      <a:avLst/>
                      <a:gdLst>
                        <a:gd name="T0" fmla="*/ 2147483647 w 452"/>
                        <a:gd name="T1" fmla="*/ 902027154 h 296"/>
                        <a:gd name="T2" fmla="*/ 2147483647 w 452"/>
                        <a:gd name="T3" fmla="*/ 732899409 h 296"/>
                        <a:gd name="T4" fmla="*/ 2147483647 w 452"/>
                        <a:gd name="T5" fmla="*/ 775179468 h 296"/>
                        <a:gd name="T6" fmla="*/ 2147483647 w 452"/>
                        <a:gd name="T7" fmla="*/ 1183912986 h 296"/>
                        <a:gd name="T8" fmla="*/ 2040143987 w 452"/>
                        <a:gd name="T9" fmla="*/ 1381231191 h 296"/>
                        <a:gd name="T10" fmla="*/ 2147483647 w 452"/>
                        <a:gd name="T11" fmla="*/ 2147483647 h 296"/>
                        <a:gd name="T12" fmla="*/ 2147483647 w 452"/>
                        <a:gd name="T13" fmla="*/ 2147483647 h 296"/>
                        <a:gd name="T14" fmla="*/ 2147483647 w 452"/>
                        <a:gd name="T15" fmla="*/ 2147483647 h 296"/>
                        <a:gd name="T16" fmla="*/ 2147483647 w 452"/>
                        <a:gd name="T17" fmla="*/ 2147483647 h 296"/>
                        <a:gd name="T18" fmla="*/ 2147483647 w 452"/>
                        <a:gd name="T19" fmla="*/ 2147483647 h 296"/>
                        <a:gd name="T20" fmla="*/ 2147483647 w 452"/>
                        <a:gd name="T21" fmla="*/ 2147483647 h 296"/>
                        <a:gd name="T22" fmla="*/ 2147483647 w 452"/>
                        <a:gd name="T23" fmla="*/ 1338947378 h 296"/>
                        <a:gd name="T24" fmla="*/ 2147483647 w 452"/>
                        <a:gd name="T25" fmla="*/ 972497673 h 296"/>
                        <a:gd name="T26" fmla="*/ 2147483647 w 452"/>
                        <a:gd name="T27" fmla="*/ 1451701710 h 296"/>
                        <a:gd name="T28" fmla="*/ 2147483647 w 452"/>
                        <a:gd name="T29" fmla="*/ 1310760671 h 296"/>
                        <a:gd name="T30" fmla="*/ 2147483647 w 452"/>
                        <a:gd name="T31" fmla="*/ 2147483647 h 296"/>
                        <a:gd name="T32" fmla="*/ 2147483647 w 452"/>
                        <a:gd name="T33" fmla="*/ 1592642749 h 296"/>
                        <a:gd name="T34" fmla="*/ 2147483647 w 452"/>
                        <a:gd name="T35" fmla="*/ 1620833209 h 296"/>
                        <a:gd name="T36" fmla="*/ 2147483647 w 452"/>
                        <a:gd name="T37" fmla="*/ 2029562973 h 296"/>
                        <a:gd name="T38" fmla="*/ 2147483647 w 452"/>
                        <a:gd name="T39" fmla="*/ 2147483647 h 296"/>
                        <a:gd name="T40" fmla="*/ 2147483647 w 452"/>
                        <a:gd name="T41" fmla="*/ 2147483647 h 296"/>
                        <a:gd name="T42" fmla="*/ 2147483647 w 452"/>
                        <a:gd name="T43" fmla="*/ 2147483647 h 296"/>
                        <a:gd name="T44" fmla="*/ 2147483647 w 452"/>
                        <a:gd name="T45" fmla="*/ 2147483647 h 296"/>
                        <a:gd name="T46" fmla="*/ 2147483647 w 452"/>
                        <a:gd name="T47" fmla="*/ 2147483647 h 296"/>
                        <a:gd name="T48" fmla="*/ 2147483647 w 452"/>
                        <a:gd name="T49" fmla="*/ 2100033492 h 296"/>
                        <a:gd name="T50" fmla="*/ 2147483647 w 452"/>
                        <a:gd name="T51" fmla="*/ 1818151415 h 296"/>
                        <a:gd name="T52" fmla="*/ 2147483647 w 452"/>
                        <a:gd name="T53" fmla="*/ 1775867601 h 296"/>
                        <a:gd name="T54" fmla="*/ 2147483647 w 452"/>
                        <a:gd name="T55" fmla="*/ 2100033492 h 296"/>
                        <a:gd name="T56" fmla="*/ 2147483647 w 452"/>
                        <a:gd name="T57" fmla="*/ 1493985524 h 296"/>
                        <a:gd name="T58" fmla="*/ 2147483647 w 452"/>
                        <a:gd name="T59" fmla="*/ 902027154 h 296"/>
                        <a:gd name="T60" fmla="*/ 2147483647 w 452"/>
                        <a:gd name="T61" fmla="*/ 1198006339 h 296"/>
                        <a:gd name="T62" fmla="*/ 2147483647 w 452"/>
                        <a:gd name="T63" fmla="*/ 1522172230 h 296"/>
                        <a:gd name="T64" fmla="*/ 2147483647 w 452"/>
                        <a:gd name="T65" fmla="*/ 2147483647 h 296"/>
                        <a:gd name="T66" fmla="*/ 2147483647 w 452"/>
                        <a:gd name="T67" fmla="*/ 2147483647 h 296"/>
                        <a:gd name="T68" fmla="*/ 2147483647 w 452"/>
                        <a:gd name="T69" fmla="*/ 2147483647 h 296"/>
                        <a:gd name="T70" fmla="*/ 2147483647 w 452"/>
                        <a:gd name="T71" fmla="*/ 2147483647 h 296"/>
                        <a:gd name="T72" fmla="*/ 2147483647 w 452"/>
                        <a:gd name="T73" fmla="*/ 2142317306 h 296"/>
                        <a:gd name="T74" fmla="*/ 2147483647 w 452"/>
                        <a:gd name="T75" fmla="*/ 1747680895 h 296"/>
                        <a:gd name="T76" fmla="*/ 2147483647 w 452"/>
                        <a:gd name="T77" fmla="*/ 1324854024 h 296"/>
                        <a:gd name="T78" fmla="*/ 2147483647 w 452"/>
                        <a:gd name="T79" fmla="*/ 2147483647 h 296"/>
                        <a:gd name="T80" fmla="*/ 2147483647 w 452"/>
                        <a:gd name="T81" fmla="*/ 2147483647 h 296"/>
                        <a:gd name="T82" fmla="*/ 2147483647 w 452"/>
                        <a:gd name="T83" fmla="*/ 2147483647 h 296"/>
                        <a:gd name="T84" fmla="*/ 2147483647 w 452"/>
                        <a:gd name="T85" fmla="*/ 873840448 h 296"/>
                        <a:gd name="T86" fmla="*/ 2147483647 w 452"/>
                        <a:gd name="T87" fmla="*/ 2147483647 h 296"/>
                        <a:gd name="T88" fmla="*/ 661289267 w 452"/>
                        <a:gd name="T89" fmla="*/ 2147483647 h 296"/>
                        <a:gd name="T90" fmla="*/ 661289267 w 452"/>
                        <a:gd name="T91" fmla="*/ 225508666 h 296"/>
                        <a:gd name="T92" fmla="*/ 2147483647 w 452"/>
                        <a:gd name="T93" fmla="*/ 521484096 h 296"/>
                        <a:gd name="T94" fmla="*/ 2147483647 w 452"/>
                        <a:gd name="T95" fmla="*/ 521484096 h 296"/>
                        <a:gd name="T96" fmla="*/ 2147483647 w 452"/>
                        <a:gd name="T97" fmla="*/ 0 h 296"/>
                        <a:gd name="T98" fmla="*/ 436169516 w 452"/>
                        <a:gd name="T99" fmla="*/ 197318205 h 296"/>
                        <a:gd name="T100" fmla="*/ 436169516 w 452"/>
                        <a:gd name="T101" fmla="*/ 2147483647 h 296"/>
                        <a:gd name="T102" fmla="*/ 196979782 w 452"/>
                        <a:gd name="T103" fmla="*/ 2147483647 h 296"/>
                        <a:gd name="T104" fmla="*/ 0 w 452"/>
                        <a:gd name="T105" fmla="*/ 2147483647 h 296"/>
                        <a:gd name="T106" fmla="*/ 2147483647 w 452"/>
                        <a:gd name="T107" fmla="*/ 2147483647 h 296"/>
                        <a:gd name="T108" fmla="*/ 2147483647 w 452"/>
                        <a:gd name="T109" fmla="*/ 2147483647 h 296"/>
                        <a:gd name="T110" fmla="*/ 2147483647 w 452"/>
                        <a:gd name="T111" fmla="*/ 2147483647 h 296"/>
                        <a:gd name="T112" fmla="*/ 225119750 w 452"/>
                        <a:gd name="T113" fmla="*/ 2147483647 h 296"/>
                        <a:gd name="T114" fmla="*/ 2147483647 w 452"/>
                        <a:gd name="T115" fmla="*/ 2147483647 h 296"/>
                        <a:gd name="T116" fmla="*/ 2147483647 w 452"/>
                        <a:gd name="T117" fmla="*/ 2147483647 h 296"/>
                        <a:gd name="T118" fmla="*/ 2147483647 w 452"/>
                        <a:gd name="T119" fmla="*/ 2147483647 h 29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52" h="296">
                          <a:moveTo>
                            <a:pt x="322" y="80"/>
                          </a:moveTo>
                          <a:cubicBezTo>
                            <a:pt x="322" y="71"/>
                            <a:pt x="315" y="64"/>
                            <a:pt x="306" y="64"/>
                          </a:cubicBezTo>
                          <a:cubicBezTo>
                            <a:pt x="301" y="64"/>
                            <a:pt x="296" y="67"/>
                            <a:pt x="294" y="70"/>
                          </a:cubicBezTo>
                          <a:cubicBezTo>
                            <a:pt x="225" y="52"/>
                            <a:pt x="225" y="52"/>
                            <a:pt x="225" y="52"/>
                          </a:cubicBezTo>
                          <a:cubicBezTo>
                            <a:pt x="224" y="45"/>
                            <a:pt x="217" y="39"/>
                            <a:pt x="209" y="39"/>
                          </a:cubicBezTo>
                          <a:cubicBezTo>
                            <a:pt x="200" y="39"/>
                            <a:pt x="193" y="46"/>
                            <a:pt x="193" y="55"/>
                          </a:cubicBezTo>
                          <a:cubicBezTo>
                            <a:pt x="193" y="56"/>
                            <a:pt x="193" y="58"/>
                            <a:pt x="194" y="60"/>
                          </a:cubicBezTo>
                          <a:cubicBezTo>
                            <a:pt x="168" y="84"/>
                            <a:pt x="168" y="84"/>
                            <a:pt x="168" y="84"/>
                          </a:cubicBezTo>
                          <a:cubicBezTo>
                            <a:pt x="166" y="83"/>
                            <a:pt x="164" y="82"/>
                            <a:pt x="161" y="82"/>
                          </a:cubicBezTo>
                          <a:cubicBezTo>
                            <a:pt x="153" y="82"/>
                            <a:pt x="145" y="90"/>
                            <a:pt x="145" y="98"/>
                          </a:cubicBezTo>
                          <a:cubicBezTo>
                            <a:pt x="145" y="105"/>
                            <a:pt x="150" y="111"/>
                            <a:pt x="155" y="113"/>
                          </a:cubicBezTo>
                          <a:cubicBezTo>
                            <a:pt x="155" y="173"/>
                            <a:pt x="155" y="173"/>
                            <a:pt x="155" y="173"/>
                          </a:cubicBezTo>
                          <a:cubicBezTo>
                            <a:pt x="150" y="176"/>
                            <a:pt x="145" y="181"/>
                            <a:pt x="145" y="188"/>
                          </a:cubicBezTo>
                          <a:cubicBezTo>
                            <a:pt x="145" y="197"/>
                            <a:pt x="153" y="204"/>
                            <a:pt x="161" y="204"/>
                          </a:cubicBezTo>
                          <a:cubicBezTo>
                            <a:pt x="167" y="204"/>
                            <a:pt x="171" y="201"/>
                            <a:pt x="174" y="197"/>
                          </a:cubicBezTo>
                          <a:cubicBezTo>
                            <a:pt x="243" y="215"/>
                            <a:pt x="243" y="215"/>
                            <a:pt x="243" y="215"/>
                          </a:cubicBezTo>
                          <a:cubicBezTo>
                            <a:pt x="244" y="223"/>
                            <a:pt x="250" y="229"/>
                            <a:pt x="259" y="229"/>
                          </a:cubicBezTo>
                          <a:cubicBezTo>
                            <a:pt x="267" y="229"/>
                            <a:pt x="274" y="222"/>
                            <a:pt x="274" y="213"/>
                          </a:cubicBezTo>
                          <a:cubicBezTo>
                            <a:pt x="274" y="211"/>
                            <a:pt x="274" y="209"/>
                            <a:pt x="273" y="208"/>
                          </a:cubicBezTo>
                          <a:cubicBezTo>
                            <a:pt x="299" y="184"/>
                            <a:pt x="299" y="184"/>
                            <a:pt x="299" y="184"/>
                          </a:cubicBezTo>
                          <a:cubicBezTo>
                            <a:pt x="302" y="185"/>
                            <a:pt x="304" y="185"/>
                            <a:pt x="306" y="185"/>
                          </a:cubicBezTo>
                          <a:cubicBezTo>
                            <a:pt x="315" y="185"/>
                            <a:pt x="322" y="178"/>
                            <a:pt x="322" y="169"/>
                          </a:cubicBezTo>
                          <a:cubicBezTo>
                            <a:pt x="322" y="163"/>
                            <a:pt x="318" y="157"/>
                            <a:pt x="312" y="155"/>
                          </a:cubicBezTo>
                          <a:cubicBezTo>
                            <a:pt x="312" y="95"/>
                            <a:pt x="312" y="95"/>
                            <a:pt x="312" y="95"/>
                          </a:cubicBezTo>
                          <a:cubicBezTo>
                            <a:pt x="318" y="92"/>
                            <a:pt x="322" y="87"/>
                            <a:pt x="322" y="80"/>
                          </a:cubicBezTo>
                          <a:close/>
                          <a:moveTo>
                            <a:pt x="202" y="69"/>
                          </a:moveTo>
                          <a:cubicBezTo>
                            <a:pt x="203" y="69"/>
                            <a:pt x="203" y="69"/>
                            <a:pt x="203" y="69"/>
                          </a:cubicBezTo>
                          <a:cubicBezTo>
                            <a:pt x="203" y="103"/>
                            <a:pt x="203" y="103"/>
                            <a:pt x="203" y="103"/>
                          </a:cubicBezTo>
                          <a:cubicBezTo>
                            <a:pt x="177" y="96"/>
                            <a:pt x="177" y="96"/>
                            <a:pt x="177" y="96"/>
                          </a:cubicBezTo>
                          <a:cubicBezTo>
                            <a:pt x="177" y="95"/>
                            <a:pt x="177" y="94"/>
                            <a:pt x="176" y="93"/>
                          </a:cubicBezTo>
                          <a:lnTo>
                            <a:pt x="202" y="69"/>
                          </a:lnTo>
                          <a:close/>
                          <a:moveTo>
                            <a:pt x="168" y="173"/>
                          </a:moveTo>
                          <a:cubicBezTo>
                            <a:pt x="168" y="173"/>
                            <a:pt x="168" y="173"/>
                            <a:pt x="167" y="173"/>
                          </a:cubicBezTo>
                          <a:cubicBezTo>
                            <a:pt x="167" y="113"/>
                            <a:pt x="167" y="113"/>
                            <a:pt x="167" y="113"/>
                          </a:cubicBezTo>
                          <a:cubicBezTo>
                            <a:pt x="170" y="112"/>
                            <a:pt x="172" y="110"/>
                            <a:pt x="174" y="108"/>
                          </a:cubicBezTo>
                          <a:cubicBezTo>
                            <a:pt x="203" y="115"/>
                            <a:pt x="203" y="115"/>
                            <a:pt x="203" y="115"/>
                          </a:cubicBezTo>
                          <a:cubicBezTo>
                            <a:pt x="203" y="129"/>
                            <a:pt x="203" y="129"/>
                            <a:pt x="203" y="129"/>
                          </a:cubicBezTo>
                          <a:cubicBezTo>
                            <a:pt x="197" y="132"/>
                            <a:pt x="193" y="137"/>
                            <a:pt x="193" y="144"/>
                          </a:cubicBezTo>
                          <a:cubicBezTo>
                            <a:pt x="193" y="146"/>
                            <a:pt x="193" y="148"/>
                            <a:pt x="194" y="150"/>
                          </a:cubicBezTo>
                          <a:lnTo>
                            <a:pt x="168" y="173"/>
                          </a:lnTo>
                          <a:close/>
                          <a:moveTo>
                            <a:pt x="253" y="199"/>
                          </a:moveTo>
                          <a:cubicBezTo>
                            <a:pt x="250" y="200"/>
                            <a:pt x="248" y="201"/>
                            <a:pt x="246" y="204"/>
                          </a:cubicBezTo>
                          <a:cubicBezTo>
                            <a:pt x="177" y="186"/>
                            <a:pt x="177" y="186"/>
                            <a:pt x="177" y="186"/>
                          </a:cubicBezTo>
                          <a:cubicBezTo>
                            <a:pt x="177" y="185"/>
                            <a:pt x="177" y="183"/>
                            <a:pt x="176" y="182"/>
                          </a:cubicBezTo>
                          <a:cubicBezTo>
                            <a:pt x="202" y="158"/>
                            <a:pt x="202" y="158"/>
                            <a:pt x="202" y="158"/>
                          </a:cubicBezTo>
                          <a:cubicBezTo>
                            <a:pt x="204" y="159"/>
                            <a:pt x="207" y="160"/>
                            <a:pt x="209" y="160"/>
                          </a:cubicBezTo>
                          <a:cubicBezTo>
                            <a:pt x="214" y="160"/>
                            <a:pt x="219" y="157"/>
                            <a:pt x="222" y="154"/>
                          </a:cubicBezTo>
                          <a:cubicBezTo>
                            <a:pt x="253" y="162"/>
                            <a:pt x="253" y="162"/>
                            <a:pt x="253" y="162"/>
                          </a:cubicBezTo>
                          <a:lnTo>
                            <a:pt x="253" y="199"/>
                          </a:lnTo>
                          <a:close/>
                          <a:moveTo>
                            <a:pt x="253" y="149"/>
                          </a:moveTo>
                          <a:cubicBezTo>
                            <a:pt x="225" y="142"/>
                            <a:pt x="225" y="142"/>
                            <a:pt x="225" y="142"/>
                          </a:cubicBezTo>
                          <a:cubicBezTo>
                            <a:pt x="224" y="136"/>
                            <a:pt x="220" y="131"/>
                            <a:pt x="215" y="129"/>
                          </a:cubicBezTo>
                          <a:cubicBezTo>
                            <a:pt x="215" y="119"/>
                            <a:pt x="215" y="119"/>
                            <a:pt x="215" y="119"/>
                          </a:cubicBezTo>
                          <a:cubicBezTo>
                            <a:pt x="243" y="126"/>
                            <a:pt x="243" y="126"/>
                            <a:pt x="243" y="126"/>
                          </a:cubicBezTo>
                          <a:cubicBezTo>
                            <a:pt x="244" y="132"/>
                            <a:pt x="247" y="136"/>
                            <a:pt x="253" y="139"/>
                          </a:cubicBezTo>
                          <a:lnTo>
                            <a:pt x="253" y="149"/>
                          </a:lnTo>
                          <a:close/>
                          <a:moveTo>
                            <a:pt x="246" y="114"/>
                          </a:moveTo>
                          <a:cubicBezTo>
                            <a:pt x="215" y="106"/>
                            <a:pt x="215" y="106"/>
                            <a:pt x="215" y="106"/>
                          </a:cubicBezTo>
                          <a:cubicBezTo>
                            <a:pt x="215" y="69"/>
                            <a:pt x="215" y="69"/>
                            <a:pt x="215" y="69"/>
                          </a:cubicBezTo>
                          <a:cubicBezTo>
                            <a:pt x="218" y="68"/>
                            <a:pt x="220" y="66"/>
                            <a:pt x="222" y="64"/>
                          </a:cubicBezTo>
                          <a:cubicBezTo>
                            <a:pt x="290" y="82"/>
                            <a:pt x="290" y="82"/>
                            <a:pt x="290" y="82"/>
                          </a:cubicBezTo>
                          <a:cubicBezTo>
                            <a:pt x="291" y="83"/>
                            <a:pt x="291" y="84"/>
                            <a:pt x="291" y="85"/>
                          </a:cubicBezTo>
                          <a:cubicBezTo>
                            <a:pt x="265" y="109"/>
                            <a:pt x="265" y="109"/>
                            <a:pt x="265" y="109"/>
                          </a:cubicBezTo>
                          <a:cubicBezTo>
                            <a:pt x="263" y="108"/>
                            <a:pt x="261" y="108"/>
                            <a:pt x="259" y="108"/>
                          </a:cubicBezTo>
                          <a:cubicBezTo>
                            <a:pt x="253" y="108"/>
                            <a:pt x="249" y="110"/>
                            <a:pt x="246" y="114"/>
                          </a:cubicBezTo>
                          <a:close/>
                          <a:moveTo>
                            <a:pt x="265" y="199"/>
                          </a:moveTo>
                          <a:cubicBezTo>
                            <a:pt x="265" y="199"/>
                            <a:pt x="265" y="199"/>
                            <a:pt x="265" y="199"/>
                          </a:cubicBezTo>
                          <a:cubicBezTo>
                            <a:pt x="265" y="165"/>
                            <a:pt x="265" y="165"/>
                            <a:pt x="265" y="165"/>
                          </a:cubicBezTo>
                          <a:cubicBezTo>
                            <a:pt x="290" y="172"/>
                            <a:pt x="290" y="172"/>
                            <a:pt x="290" y="172"/>
                          </a:cubicBezTo>
                          <a:cubicBezTo>
                            <a:pt x="291" y="173"/>
                            <a:pt x="291" y="174"/>
                            <a:pt x="291" y="175"/>
                          </a:cubicBezTo>
                          <a:lnTo>
                            <a:pt x="265" y="199"/>
                          </a:lnTo>
                          <a:close/>
                          <a:moveTo>
                            <a:pt x="300" y="155"/>
                          </a:moveTo>
                          <a:cubicBezTo>
                            <a:pt x="298" y="156"/>
                            <a:pt x="295" y="158"/>
                            <a:pt x="294" y="160"/>
                          </a:cubicBezTo>
                          <a:cubicBezTo>
                            <a:pt x="265" y="152"/>
                            <a:pt x="265" y="152"/>
                            <a:pt x="265" y="152"/>
                          </a:cubicBezTo>
                          <a:cubicBezTo>
                            <a:pt x="265" y="139"/>
                            <a:pt x="265" y="139"/>
                            <a:pt x="265" y="139"/>
                          </a:cubicBezTo>
                          <a:cubicBezTo>
                            <a:pt x="270" y="136"/>
                            <a:pt x="274" y="130"/>
                            <a:pt x="274" y="124"/>
                          </a:cubicBezTo>
                          <a:cubicBezTo>
                            <a:pt x="274" y="122"/>
                            <a:pt x="274" y="120"/>
                            <a:pt x="273" y="118"/>
                          </a:cubicBezTo>
                          <a:cubicBezTo>
                            <a:pt x="299" y="94"/>
                            <a:pt x="299" y="94"/>
                            <a:pt x="299" y="94"/>
                          </a:cubicBezTo>
                          <a:cubicBezTo>
                            <a:pt x="300" y="94"/>
                            <a:pt x="300" y="95"/>
                            <a:pt x="300" y="95"/>
                          </a:cubicBezTo>
                          <a:lnTo>
                            <a:pt x="300" y="155"/>
                          </a:lnTo>
                          <a:close/>
                          <a:moveTo>
                            <a:pt x="438" y="249"/>
                          </a:moveTo>
                          <a:cubicBezTo>
                            <a:pt x="438" y="249"/>
                            <a:pt x="438" y="249"/>
                            <a:pt x="438" y="249"/>
                          </a:cubicBezTo>
                          <a:cubicBezTo>
                            <a:pt x="421" y="249"/>
                            <a:pt x="421" y="249"/>
                            <a:pt x="421" y="249"/>
                          </a:cubicBezTo>
                          <a:cubicBezTo>
                            <a:pt x="421" y="249"/>
                            <a:pt x="421" y="248"/>
                            <a:pt x="421" y="248"/>
                          </a:cubicBezTo>
                          <a:cubicBezTo>
                            <a:pt x="421" y="70"/>
                            <a:pt x="421" y="70"/>
                            <a:pt x="421" y="70"/>
                          </a:cubicBezTo>
                          <a:cubicBezTo>
                            <a:pt x="421" y="65"/>
                            <a:pt x="418" y="62"/>
                            <a:pt x="413" y="62"/>
                          </a:cubicBezTo>
                          <a:cubicBezTo>
                            <a:pt x="409" y="62"/>
                            <a:pt x="405" y="65"/>
                            <a:pt x="405" y="70"/>
                          </a:cubicBezTo>
                          <a:cubicBezTo>
                            <a:pt x="405" y="248"/>
                            <a:pt x="405" y="248"/>
                            <a:pt x="405" y="248"/>
                          </a:cubicBezTo>
                          <a:cubicBezTo>
                            <a:pt x="405" y="248"/>
                            <a:pt x="406" y="249"/>
                            <a:pt x="406" y="249"/>
                          </a:cubicBezTo>
                          <a:cubicBezTo>
                            <a:pt x="47" y="249"/>
                            <a:pt x="47" y="249"/>
                            <a:pt x="47" y="249"/>
                          </a:cubicBezTo>
                          <a:cubicBezTo>
                            <a:pt x="47" y="228"/>
                            <a:pt x="47" y="228"/>
                            <a:pt x="47" y="228"/>
                          </a:cubicBezTo>
                          <a:cubicBezTo>
                            <a:pt x="47" y="16"/>
                            <a:pt x="47" y="16"/>
                            <a:pt x="47" y="16"/>
                          </a:cubicBezTo>
                          <a:cubicBezTo>
                            <a:pt x="405" y="16"/>
                            <a:pt x="405" y="16"/>
                            <a:pt x="405" y="16"/>
                          </a:cubicBezTo>
                          <a:cubicBezTo>
                            <a:pt x="405" y="37"/>
                            <a:pt x="405" y="37"/>
                            <a:pt x="405" y="37"/>
                          </a:cubicBezTo>
                          <a:cubicBezTo>
                            <a:pt x="405" y="42"/>
                            <a:pt x="409" y="45"/>
                            <a:pt x="413" y="45"/>
                          </a:cubicBezTo>
                          <a:cubicBezTo>
                            <a:pt x="418" y="45"/>
                            <a:pt x="421" y="42"/>
                            <a:pt x="421" y="37"/>
                          </a:cubicBezTo>
                          <a:cubicBezTo>
                            <a:pt x="421" y="14"/>
                            <a:pt x="421" y="14"/>
                            <a:pt x="421" y="14"/>
                          </a:cubicBezTo>
                          <a:cubicBezTo>
                            <a:pt x="421" y="6"/>
                            <a:pt x="415" y="0"/>
                            <a:pt x="408" y="0"/>
                          </a:cubicBezTo>
                          <a:cubicBezTo>
                            <a:pt x="45" y="0"/>
                            <a:pt x="45" y="0"/>
                            <a:pt x="45" y="0"/>
                          </a:cubicBezTo>
                          <a:cubicBezTo>
                            <a:pt x="37" y="0"/>
                            <a:pt x="31" y="6"/>
                            <a:pt x="31" y="14"/>
                          </a:cubicBezTo>
                          <a:cubicBezTo>
                            <a:pt x="31" y="211"/>
                            <a:pt x="31" y="211"/>
                            <a:pt x="31" y="211"/>
                          </a:cubicBezTo>
                          <a:cubicBezTo>
                            <a:pt x="31" y="228"/>
                            <a:pt x="31" y="228"/>
                            <a:pt x="31" y="228"/>
                          </a:cubicBezTo>
                          <a:cubicBezTo>
                            <a:pt x="31" y="249"/>
                            <a:pt x="31" y="249"/>
                            <a:pt x="31" y="249"/>
                          </a:cubicBezTo>
                          <a:cubicBezTo>
                            <a:pt x="14" y="249"/>
                            <a:pt x="14" y="249"/>
                            <a:pt x="14" y="249"/>
                          </a:cubicBezTo>
                          <a:cubicBezTo>
                            <a:pt x="7" y="249"/>
                            <a:pt x="0" y="255"/>
                            <a:pt x="0" y="263"/>
                          </a:cubicBezTo>
                          <a:cubicBezTo>
                            <a:pt x="0" y="282"/>
                            <a:pt x="0" y="282"/>
                            <a:pt x="0" y="282"/>
                          </a:cubicBezTo>
                          <a:cubicBezTo>
                            <a:pt x="0" y="289"/>
                            <a:pt x="7" y="296"/>
                            <a:pt x="14" y="296"/>
                          </a:cubicBezTo>
                          <a:cubicBezTo>
                            <a:pt x="438" y="296"/>
                            <a:pt x="438" y="296"/>
                            <a:pt x="438" y="296"/>
                          </a:cubicBezTo>
                          <a:cubicBezTo>
                            <a:pt x="446" y="296"/>
                            <a:pt x="452" y="289"/>
                            <a:pt x="452" y="282"/>
                          </a:cubicBezTo>
                          <a:cubicBezTo>
                            <a:pt x="452" y="263"/>
                            <a:pt x="452" y="263"/>
                            <a:pt x="452" y="263"/>
                          </a:cubicBezTo>
                          <a:cubicBezTo>
                            <a:pt x="452" y="255"/>
                            <a:pt x="446" y="249"/>
                            <a:pt x="438" y="249"/>
                          </a:cubicBezTo>
                          <a:close/>
                          <a:moveTo>
                            <a:pt x="436" y="280"/>
                          </a:moveTo>
                          <a:cubicBezTo>
                            <a:pt x="16" y="280"/>
                            <a:pt x="16" y="280"/>
                            <a:pt x="16" y="280"/>
                          </a:cubicBezTo>
                          <a:cubicBezTo>
                            <a:pt x="16" y="265"/>
                            <a:pt x="16" y="265"/>
                            <a:pt x="16" y="265"/>
                          </a:cubicBezTo>
                          <a:cubicBezTo>
                            <a:pt x="184" y="265"/>
                            <a:pt x="184" y="265"/>
                            <a:pt x="184" y="265"/>
                          </a:cubicBezTo>
                          <a:cubicBezTo>
                            <a:pt x="185" y="268"/>
                            <a:pt x="188" y="271"/>
                            <a:pt x="191" y="271"/>
                          </a:cubicBezTo>
                          <a:cubicBezTo>
                            <a:pt x="260" y="271"/>
                            <a:pt x="260" y="271"/>
                            <a:pt x="260" y="271"/>
                          </a:cubicBezTo>
                          <a:cubicBezTo>
                            <a:pt x="264" y="271"/>
                            <a:pt x="267" y="268"/>
                            <a:pt x="268" y="265"/>
                          </a:cubicBezTo>
                          <a:cubicBezTo>
                            <a:pt x="436" y="265"/>
                            <a:pt x="436" y="265"/>
                            <a:pt x="436" y="265"/>
                          </a:cubicBezTo>
                          <a:lnTo>
                            <a:pt x="436" y="280"/>
                          </a:lnTo>
                          <a:close/>
                        </a:path>
                      </a:pathLst>
                    </a:custGeom>
                    <a:ln/>
                    <a:extLst/>
                  </p:spPr>
                  <p:style>
                    <a:lnRef idx="2">
                      <a:schemeClr val="dk1"/>
                    </a:lnRef>
                    <a:fillRef idx="1">
                      <a:schemeClr val="lt1"/>
                    </a:fillRef>
                    <a:effectRef idx="0">
                      <a:schemeClr val="dk1"/>
                    </a:effectRef>
                    <a:fontRef idx="minor">
                      <a:schemeClr val="dk1"/>
                    </a:fontRef>
                  </p:style>
                  <p:txBody>
                    <a:bodyPr/>
                    <a:lstStyle/>
                    <a:p>
                      <a:endParaRPr lang="en-US" sz="1400">
                        <a:latin typeface="Candara" pitchFamily="34" charset="0"/>
                      </a:endParaRPr>
                    </a:p>
                  </p:txBody>
                </p:sp>
                <p:sp>
                  <p:nvSpPr>
                    <p:cNvPr id="9" name="TextBox 80"/>
                    <p:cNvSpPr txBox="1"/>
                    <p:nvPr/>
                  </p:nvSpPr>
                  <p:spPr>
                    <a:xfrm>
                      <a:off x="7797057" y="3753963"/>
                      <a:ext cx="761747" cy="369332"/>
                    </a:xfrm>
                    <a:prstGeom prst="rect">
                      <a:avLst/>
                    </a:prstGeom>
                    <a:noFill/>
                  </p:spPr>
                  <p:txBody>
                    <a:bodyPr wrap="none" rtlCol="0">
                      <a:spAutoFit/>
                    </a:bodyPr>
                    <a:lstStyle/>
                    <a:p>
                      <a:r>
                        <a:rPr lang="en-US" dirty="0">
                          <a:latin typeface="Candara" pitchFamily="34" charset="0"/>
                        </a:rPr>
                        <a:t>EP 2.a</a:t>
                      </a:r>
                    </a:p>
                  </p:txBody>
                </p:sp>
              </p:grpSp>
              <p:grpSp>
                <p:nvGrpSpPr>
                  <p:cNvPr id="21" name="Gruppo 86"/>
                  <p:cNvGrpSpPr/>
                  <p:nvPr/>
                </p:nvGrpSpPr>
                <p:grpSpPr>
                  <a:xfrm>
                    <a:off x="6531187" y="5586262"/>
                    <a:ext cx="766557" cy="801380"/>
                    <a:chOff x="6531187" y="5586262"/>
                    <a:chExt cx="766557" cy="801380"/>
                  </a:xfrm>
                </p:grpSpPr>
                <p:sp>
                  <p:nvSpPr>
                    <p:cNvPr id="18" name="Freeform 3"/>
                    <p:cNvSpPr>
                      <a:spLocks noChangeAspect="1" noEditPoints="1"/>
                    </p:cNvSpPr>
                    <p:nvPr/>
                  </p:nvSpPr>
                  <p:spPr bwMode="auto">
                    <a:xfrm>
                      <a:off x="6619226" y="5586262"/>
                      <a:ext cx="556393" cy="444071"/>
                    </a:xfrm>
                    <a:custGeom>
                      <a:avLst/>
                      <a:gdLst>
                        <a:gd name="T0" fmla="*/ 2147483647 w 452"/>
                        <a:gd name="T1" fmla="*/ 902027154 h 296"/>
                        <a:gd name="T2" fmla="*/ 2147483647 w 452"/>
                        <a:gd name="T3" fmla="*/ 732899409 h 296"/>
                        <a:gd name="T4" fmla="*/ 2147483647 w 452"/>
                        <a:gd name="T5" fmla="*/ 775179468 h 296"/>
                        <a:gd name="T6" fmla="*/ 2147483647 w 452"/>
                        <a:gd name="T7" fmla="*/ 1183912986 h 296"/>
                        <a:gd name="T8" fmla="*/ 2040143987 w 452"/>
                        <a:gd name="T9" fmla="*/ 1381231191 h 296"/>
                        <a:gd name="T10" fmla="*/ 2147483647 w 452"/>
                        <a:gd name="T11" fmla="*/ 2147483647 h 296"/>
                        <a:gd name="T12" fmla="*/ 2147483647 w 452"/>
                        <a:gd name="T13" fmla="*/ 2147483647 h 296"/>
                        <a:gd name="T14" fmla="*/ 2147483647 w 452"/>
                        <a:gd name="T15" fmla="*/ 2147483647 h 296"/>
                        <a:gd name="T16" fmla="*/ 2147483647 w 452"/>
                        <a:gd name="T17" fmla="*/ 2147483647 h 296"/>
                        <a:gd name="T18" fmla="*/ 2147483647 w 452"/>
                        <a:gd name="T19" fmla="*/ 2147483647 h 296"/>
                        <a:gd name="T20" fmla="*/ 2147483647 w 452"/>
                        <a:gd name="T21" fmla="*/ 2147483647 h 296"/>
                        <a:gd name="T22" fmla="*/ 2147483647 w 452"/>
                        <a:gd name="T23" fmla="*/ 1338947378 h 296"/>
                        <a:gd name="T24" fmla="*/ 2147483647 w 452"/>
                        <a:gd name="T25" fmla="*/ 972497673 h 296"/>
                        <a:gd name="T26" fmla="*/ 2147483647 w 452"/>
                        <a:gd name="T27" fmla="*/ 1451701710 h 296"/>
                        <a:gd name="T28" fmla="*/ 2147483647 w 452"/>
                        <a:gd name="T29" fmla="*/ 1310760671 h 296"/>
                        <a:gd name="T30" fmla="*/ 2147483647 w 452"/>
                        <a:gd name="T31" fmla="*/ 2147483647 h 296"/>
                        <a:gd name="T32" fmla="*/ 2147483647 w 452"/>
                        <a:gd name="T33" fmla="*/ 1592642749 h 296"/>
                        <a:gd name="T34" fmla="*/ 2147483647 w 452"/>
                        <a:gd name="T35" fmla="*/ 1620833209 h 296"/>
                        <a:gd name="T36" fmla="*/ 2147483647 w 452"/>
                        <a:gd name="T37" fmla="*/ 2029562973 h 296"/>
                        <a:gd name="T38" fmla="*/ 2147483647 w 452"/>
                        <a:gd name="T39" fmla="*/ 2147483647 h 296"/>
                        <a:gd name="T40" fmla="*/ 2147483647 w 452"/>
                        <a:gd name="T41" fmla="*/ 2147483647 h 296"/>
                        <a:gd name="T42" fmla="*/ 2147483647 w 452"/>
                        <a:gd name="T43" fmla="*/ 2147483647 h 296"/>
                        <a:gd name="T44" fmla="*/ 2147483647 w 452"/>
                        <a:gd name="T45" fmla="*/ 2147483647 h 296"/>
                        <a:gd name="T46" fmla="*/ 2147483647 w 452"/>
                        <a:gd name="T47" fmla="*/ 2147483647 h 296"/>
                        <a:gd name="T48" fmla="*/ 2147483647 w 452"/>
                        <a:gd name="T49" fmla="*/ 2100033492 h 296"/>
                        <a:gd name="T50" fmla="*/ 2147483647 w 452"/>
                        <a:gd name="T51" fmla="*/ 1818151415 h 296"/>
                        <a:gd name="T52" fmla="*/ 2147483647 w 452"/>
                        <a:gd name="T53" fmla="*/ 1775867601 h 296"/>
                        <a:gd name="T54" fmla="*/ 2147483647 w 452"/>
                        <a:gd name="T55" fmla="*/ 2100033492 h 296"/>
                        <a:gd name="T56" fmla="*/ 2147483647 w 452"/>
                        <a:gd name="T57" fmla="*/ 1493985524 h 296"/>
                        <a:gd name="T58" fmla="*/ 2147483647 w 452"/>
                        <a:gd name="T59" fmla="*/ 902027154 h 296"/>
                        <a:gd name="T60" fmla="*/ 2147483647 w 452"/>
                        <a:gd name="T61" fmla="*/ 1198006339 h 296"/>
                        <a:gd name="T62" fmla="*/ 2147483647 w 452"/>
                        <a:gd name="T63" fmla="*/ 1522172230 h 296"/>
                        <a:gd name="T64" fmla="*/ 2147483647 w 452"/>
                        <a:gd name="T65" fmla="*/ 2147483647 h 296"/>
                        <a:gd name="T66" fmla="*/ 2147483647 w 452"/>
                        <a:gd name="T67" fmla="*/ 2147483647 h 296"/>
                        <a:gd name="T68" fmla="*/ 2147483647 w 452"/>
                        <a:gd name="T69" fmla="*/ 2147483647 h 296"/>
                        <a:gd name="T70" fmla="*/ 2147483647 w 452"/>
                        <a:gd name="T71" fmla="*/ 2147483647 h 296"/>
                        <a:gd name="T72" fmla="*/ 2147483647 w 452"/>
                        <a:gd name="T73" fmla="*/ 2142317306 h 296"/>
                        <a:gd name="T74" fmla="*/ 2147483647 w 452"/>
                        <a:gd name="T75" fmla="*/ 1747680895 h 296"/>
                        <a:gd name="T76" fmla="*/ 2147483647 w 452"/>
                        <a:gd name="T77" fmla="*/ 1324854024 h 296"/>
                        <a:gd name="T78" fmla="*/ 2147483647 w 452"/>
                        <a:gd name="T79" fmla="*/ 2147483647 h 296"/>
                        <a:gd name="T80" fmla="*/ 2147483647 w 452"/>
                        <a:gd name="T81" fmla="*/ 2147483647 h 296"/>
                        <a:gd name="T82" fmla="*/ 2147483647 w 452"/>
                        <a:gd name="T83" fmla="*/ 2147483647 h 296"/>
                        <a:gd name="T84" fmla="*/ 2147483647 w 452"/>
                        <a:gd name="T85" fmla="*/ 873840448 h 296"/>
                        <a:gd name="T86" fmla="*/ 2147483647 w 452"/>
                        <a:gd name="T87" fmla="*/ 2147483647 h 296"/>
                        <a:gd name="T88" fmla="*/ 661289267 w 452"/>
                        <a:gd name="T89" fmla="*/ 2147483647 h 296"/>
                        <a:gd name="T90" fmla="*/ 661289267 w 452"/>
                        <a:gd name="T91" fmla="*/ 225508666 h 296"/>
                        <a:gd name="T92" fmla="*/ 2147483647 w 452"/>
                        <a:gd name="T93" fmla="*/ 521484096 h 296"/>
                        <a:gd name="T94" fmla="*/ 2147483647 w 452"/>
                        <a:gd name="T95" fmla="*/ 521484096 h 296"/>
                        <a:gd name="T96" fmla="*/ 2147483647 w 452"/>
                        <a:gd name="T97" fmla="*/ 0 h 296"/>
                        <a:gd name="T98" fmla="*/ 436169516 w 452"/>
                        <a:gd name="T99" fmla="*/ 197318205 h 296"/>
                        <a:gd name="T100" fmla="*/ 436169516 w 452"/>
                        <a:gd name="T101" fmla="*/ 2147483647 h 296"/>
                        <a:gd name="T102" fmla="*/ 196979782 w 452"/>
                        <a:gd name="T103" fmla="*/ 2147483647 h 296"/>
                        <a:gd name="T104" fmla="*/ 0 w 452"/>
                        <a:gd name="T105" fmla="*/ 2147483647 h 296"/>
                        <a:gd name="T106" fmla="*/ 2147483647 w 452"/>
                        <a:gd name="T107" fmla="*/ 2147483647 h 296"/>
                        <a:gd name="T108" fmla="*/ 2147483647 w 452"/>
                        <a:gd name="T109" fmla="*/ 2147483647 h 296"/>
                        <a:gd name="T110" fmla="*/ 2147483647 w 452"/>
                        <a:gd name="T111" fmla="*/ 2147483647 h 296"/>
                        <a:gd name="T112" fmla="*/ 225119750 w 452"/>
                        <a:gd name="T113" fmla="*/ 2147483647 h 296"/>
                        <a:gd name="T114" fmla="*/ 2147483647 w 452"/>
                        <a:gd name="T115" fmla="*/ 2147483647 h 296"/>
                        <a:gd name="T116" fmla="*/ 2147483647 w 452"/>
                        <a:gd name="T117" fmla="*/ 2147483647 h 296"/>
                        <a:gd name="T118" fmla="*/ 2147483647 w 452"/>
                        <a:gd name="T119" fmla="*/ 2147483647 h 29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52" h="296">
                          <a:moveTo>
                            <a:pt x="322" y="80"/>
                          </a:moveTo>
                          <a:cubicBezTo>
                            <a:pt x="322" y="71"/>
                            <a:pt x="315" y="64"/>
                            <a:pt x="306" y="64"/>
                          </a:cubicBezTo>
                          <a:cubicBezTo>
                            <a:pt x="301" y="64"/>
                            <a:pt x="296" y="67"/>
                            <a:pt x="294" y="70"/>
                          </a:cubicBezTo>
                          <a:cubicBezTo>
                            <a:pt x="225" y="52"/>
                            <a:pt x="225" y="52"/>
                            <a:pt x="225" y="52"/>
                          </a:cubicBezTo>
                          <a:cubicBezTo>
                            <a:pt x="224" y="45"/>
                            <a:pt x="217" y="39"/>
                            <a:pt x="209" y="39"/>
                          </a:cubicBezTo>
                          <a:cubicBezTo>
                            <a:pt x="200" y="39"/>
                            <a:pt x="193" y="46"/>
                            <a:pt x="193" y="55"/>
                          </a:cubicBezTo>
                          <a:cubicBezTo>
                            <a:pt x="193" y="56"/>
                            <a:pt x="193" y="58"/>
                            <a:pt x="194" y="60"/>
                          </a:cubicBezTo>
                          <a:cubicBezTo>
                            <a:pt x="168" y="84"/>
                            <a:pt x="168" y="84"/>
                            <a:pt x="168" y="84"/>
                          </a:cubicBezTo>
                          <a:cubicBezTo>
                            <a:pt x="166" y="83"/>
                            <a:pt x="164" y="82"/>
                            <a:pt x="161" y="82"/>
                          </a:cubicBezTo>
                          <a:cubicBezTo>
                            <a:pt x="153" y="82"/>
                            <a:pt x="145" y="90"/>
                            <a:pt x="145" y="98"/>
                          </a:cubicBezTo>
                          <a:cubicBezTo>
                            <a:pt x="145" y="105"/>
                            <a:pt x="150" y="111"/>
                            <a:pt x="155" y="113"/>
                          </a:cubicBezTo>
                          <a:cubicBezTo>
                            <a:pt x="155" y="173"/>
                            <a:pt x="155" y="173"/>
                            <a:pt x="155" y="173"/>
                          </a:cubicBezTo>
                          <a:cubicBezTo>
                            <a:pt x="150" y="176"/>
                            <a:pt x="145" y="181"/>
                            <a:pt x="145" y="188"/>
                          </a:cubicBezTo>
                          <a:cubicBezTo>
                            <a:pt x="145" y="197"/>
                            <a:pt x="153" y="204"/>
                            <a:pt x="161" y="204"/>
                          </a:cubicBezTo>
                          <a:cubicBezTo>
                            <a:pt x="167" y="204"/>
                            <a:pt x="171" y="201"/>
                            <a:pt x="174" y="197"/>
                          </a:cubicBezTo>
                          <a:cubicBezTo>
                            <a:pt x="243" y="215"/>
                            <a:pt x="243" y="215"/>
                            <a:pt x="243" y="215"/>
                          </a:cubicBezTo>
                          <a:cubicBezTo>
                            <a:pt x="244" y="223"/>
                            <a:pt x="250" y="229"/>
                            <a:pt x="259" y="229"/>
                          </a:cubicBezTo>
                          <a:cubicBezTo>
                            <a:pt x="267" y="229"/>
                            <a:pt x="274" y="222"/>
                            <a:pt x="274" y="213"/>
                          </a:cubicBezTo>
                          <a:cubicBezTo>
                            <a:pt x="274" y="211"/>
                            <a:pt x="274" y="209"/>
                            <a:pt x="273" y="208"/>
                          </a:cubicBezTo>
                          <a:cubicBezTo>
                            <a:pt x="299" y="184"/>
                            <a:pt x="299" y="184"/>
                            <a:pt x="299" y="184"/>
                          </a:cubicBezTo>
                          <a:cubicBezTo>
                            <a:pt x="302" y="185"/>
                            <a:pt x="304" y="185"/>
                            <a:pt x="306" y="185"/>
                          </a:cubicBezTo>
                          <a:cubicBezTo>
                            <a:pt x="315" y="185"/>
                            <a:pt x="322" y="178"/>
                            <a:pt x="322" y="169"/>
                          </a:cubicBezTo>
                          <a:cubicBezTo>
                            <a:pt x="322" y="163"/>
                            <a:pt x="318" y="157"/>
                            <a:pt x="312" y="155"/>
                          </a:cubicBezTo>
                          <a:cubicBezTo>
                            <a:pt x="312" y="95"/>
                            <a:pt x="312" y="95"/>
                            <a:pt x="312" y="95"/>
                          </a:cubicBezTo>
                          <a:cubicBezTo>
                            <a:pt x="318" y="92"/>
                            <a:pt x="322" y="87"/>
                            <a:pt x="322" y="80"/>
                          </a:cubicBezTo>
                          <a:close/>
                          <a:moveTo>
                            <a:pt x="202" y="69"/>
                          </a:moveTo>
                          <a:cubicBezTo>
                            <a:pt x="203" y="69"/>
                            <a:pt x="203" y="69"/>
                            <a:pt x="203" y="69"/>
                          </a:cubicBezTo>
                          <a:cubicBezTo>
                            <a:pt x="203" y="103"/>
                            <a:pt x="203" y="103"/>
                            <a:pt x="203" y="103"/>
                          </a:cubicBezTo>
                          <a:cubicBezTo>
                            <a:pt x="177" y="96"/>
                            <a:pt x="177" y="96"/>
                            <a:pt x="177" y="96"/>
                          </a:cubicBezTo>
                          <a:cubicBezTo>
                            <a:pt x="177" y="95"/>
                            <a:pt x="177" y="94"/>
                            <a:pt x="176" y="93"/>
                          </a:cubicBezTo>
                          <a:lnTo>
                            <a:pt x="202" y="69"/>
                          </a:lnTo>
                          <a:close/>
                          <a:moveTo>
                            <a:pt x="168" y="173"/>
                          </a:moveTo>
                          <a:cubicBezTo>
                            <a:pt x="168" y="173"/>
                            <a:pt x="168" y="173"/>
                            <a:pt x="167" y="173"/>
                          </a:cubicBezTo>
                          <a:cubicBezTo>
                            <a:pt x="167" y="113"/>
                            <a:pt x="167" y="113"/>
                            <a:pt x="167" y="113"/>
                          </a:cubicBezTo>
                          <a:cubicBezTo>
                            <a:pt x="170" y="112"/>
                            <a:pt x="172" y="110"/>
                            <a:pt x="174" y="108"/>
                          </a:cubicBezTo>
                          <a:cubicBezTo>
                            <a:pt x="203" y="115"/>
                            <a:pt x="203" y="115"/>
                            <a:pt x="203" y="115"/>
                          </a:cubicBezTo>
                          <a:cubicBezTo>
                            <a:pt x="203" y="129"/>
                            <a:pt x="203" y="129"/>
                            <a:pt x="203" y="129"/>
                          </a:cubicBezTo>
                          <a:cubicBezTo>
                            <a:pt x="197" y="132"/>
                            <a:pt x="193" y="137"/>
                            <a:pt x="193" y="144"/>
                          </a:cubicBezTo>
                          <a:cubicBezTo>
                            <a:pt x="193" y="146"/>
                            <a:pt x="193" y="148"/>
                            <a:pt x="194" y="150"/>
                          </a:cubicBezTo>
                          <a:lnTo>
                            <a:pt x="168" y="173"/>
                          </a:lnTo>
                          <a:close/>
                          <a:moveTo>
                            <a:pt x="253" y="199"/>
                          </a:moveTo>
                          <a:cubicBezTo>
                            <a:pt x="250" y="200"/>
                            <a:pt x="248" y="201"/>
                            <a:pt x="246" y="204"/>
                          </a:cubicBezTo>
                          <a:cubicBezTo>
                            <a:pt x="177" y="186"/>
                            <a:pt x="177" y="186"/>
                            <a:pt x="177" y="186"/>
                          </a:cubicBezTo>
                          <a:cubicBezTo>
                            <a:pt x="177" y="185"/>
                            <a:pt x="177" y="183"/>
                            <a:pt x="176" y="182"/>
                          </a:cubicBezTo>
                          <a:cubicBezTo>
                            <a:pt x="202" y="158"/>
                            <a:pt x="202" y="158"/>
                            <a:pt x="202" y="158"/>
                          </a:cubicBezTo>
                          <a:cubicBezTo>
                            <a:pt x="204" y="159"/>
                            <a:pt x="207" y="160"/>
                            <a:pt x="209" y="160"/>
                          </a:cubicBezTo>
                          <a:cubicBezTo>
                            <a:pt x="214" y="160"/>
                            <a:pt x="219" y="157"/>
                            <a:pt x="222" y="154"/>
                          </a:cubicBezTo>
                          <a:cubicBezTo>
                            <a:pt x="253" y="162"/>
                            <a:pt x="253" y="162"/>
                            <a:pt x="253" y="162"/>
                          </a:cubicBezTo>
                          <a:lnTo>
                            <a:pt x="253" y="199"/>
                          </a:lnTo>
                          <a:close/>
                          <a:moveTo>
                            <a:pt x="253" y="149"/>
                          </a:moveTo>
                          <a:cubicBezTo>
                            <a:pt x="225" y="142"/>
                            <a:pt x="225" y="142"/>
                            <a:pt x="225" y="142"/>
                          </a:cubicBezTo>
                          <a:cubicBezTo>
                            <a:pt x="224" y="136"/>
                            <a:pt x="220" y="131"/>
                            <a:pt x="215" y="129"/>
                          </a:cubicBezTo>
                          <a:cubicBezTo>
                            <a:pt x="215" y="119"/>
                            <a:pt x="215" y="119"/>
                            <a:pt x="215" y="119"/>
                          </a:cubicBezTo>
                          <a:cubicBezTo>
                            <a:pt x="243" y="126"/>
                            <a:pt x="243" y="126"/>
                            <a:pt x="243" y="126"/>
                          </a:cubicBezTo>
                          <a:cubicBezTo>
                            <a:pt x="244" y="132"/>
                            <a:pt x="247" y="136"/>
                            <a:pt x="253" y="139"/>
                          </a:cubicBezTo>
                          <a:lnTo>
                            <a:pt x="253" y="149"/>
                          </a:lnTo>
                          <a:close/>
                          <a:moveTo>
                            <a:pt x="246" y="114"/>
                          </a:moveTo>
                          <a:cubicBezTo>
                            <a:pt x="215" y="106"/>
                            <a:pt x="215" y="106"/>
                            <a:pt x="215" y="106"/>
                          </a:cubicBezTo>
                          <a:cubicBezTo>
                            <a:pt x="215" y="69"/>
                            <a:pt x="215" y="69"/>
                            <a:pt x="215" y="69"/>
                          </a:cubicBezTo>
                          <a:cubicBezTo>
                            <a:pt x="218" y="68"/>
                            <a:pt x="220" y="66"/>
                            <a:pt x="222" y="64"/>
                          </a:cubicBezTo>
                          <a:cubicBezTo>
                            <a:pt x="290" y="82"/>
                            <a:pt x="290" y="82"/>
                            <a:pt x="290" y="82"/>
                          </a:cubicBezTo>
                          <a:cubicBezTo>
                            <a:pt x="291" y="83"/>
                            <a:pt x="291" y="84"/>
                            <a:pt x="291" y="85"/>
                          </a:cubicBezTo>
                          <a:cubicBezTo>
                            <a:pt x="265" y="109"/>
                            <a:pt x="265" y="109"/>
                            <a:pt x="265" y="109"/>
                          </a:cubicBezTo>
                          <a:cubicBezTo>
                            <a:pt x="263" y="108"/>
                            <a:pt x="261" y="108"/>
                            <a:pt x="259" y="108"/>
                          </a:cubicBezTo>
                          <a:cubicBezTo>
                            <a:pt x="253" y="108"/>
                            <a:pt x="249" y="110"/>
                            <a:pt x="246" y="114"/>
                          </a:cubicBezTo>
                          <a:close/>
                          <a:moveTo>
                            <a:pt x="265" y="199"/>
                          </a:moveTo>
                          <a:cubicBezTo>
                            <a:pt x="265" y="199"/>
                            <a:pt x="265" y="199"/>
                            <a:pt x="265" y="199"/>
                          </a:cubicBezTo>
                          <a:cubicBezTo>
                            <a:pt x="265" y="165"/>
                            <a:pt x="265" y="165"/>
                            <a:pt x="265" y="165"/>
                          </a:cubicBezTo>
                          <a:cubicBezTo>
                            <a:pt x="290" y="172"/>
                            <a:pt x="290" y="172"/>
                            <a:pt x="290" y="172"/>
                          </a:cubicBezTo>
                          <a:cubicBezTo>
                            <a:pt x="291" y="173"/>
                            <a:pt x="291" y="174"/>
                            <a:pt x="291" y="175"/>
                          </a:cubicBezTo>
                          <a:lnTo>
                            <a:pt x="265" y="199"/>
                          </a:lnTo>
                          <a:close/>
                          <a:moveTo>
                            <a:pt x="300" y="155"/>
                          </a:moveTo>
                          <a:cubicBezTo>
                            <a:pt x="298" y="156"/>
                            <a:pt x="295" y="158"/>
                            <a:pt x="294" y="160"/>
                          </a:cubicBezTo>
                          <a:cubicBezTo>
                            <a:pt x="265" y="152"/>
                            <a:pt x="265" y="152"/>
                            <a:pt x="265" y="152"/>
                          </a:cubicBezTo>
                          <a:cubicBezTo>
                            <a:pt x="265" y="139"/>
                            <a:pt x="265" y="139"/>
                            <a:pt x="265" y="139"/>
                          </a:cubicBezTo>
                          <a:cubicBezTo>
                            <a:pt x="270" y="136"/>
                            <a:pt x="274" y="130"/>
                            <a:pt x="274" y="124"/>
                          </a:cubicBezTo>
                          <a:cubicBezTo>
                            <a:pt x="274" y="122"/>
                            <a:pt x="274" y="120"/>
                            <a:pt x="273" y="118"/>
                          </a:cubicBezTo>
                          <a:cubicBezTo>
                            <a:pt x="299" y="94"/>
                            <a:pt x="299" y="94"/>
                            <a:pt x="299" y="94"/>
                          </a:cubicBezTo>
                          <a:cubicBezTo>
                            <a:pt x="300" y="94"/>
                            <a:pt x="300" y="95"/>
                            <a:pt x="300" y="95"/>
                          </a:cubicBezTo>
                          <a:lnTo>
                            <a:pt x="300" y="155"/>
                          </a:lnTo>
                          <a:close/>
                          <a:moveTo>
                            <a:pt x="438" y="249"/>
                          </a:moveTo>
                          <a:cubicBezTo>
                            <a:pt x="438" y="249"/>
                            <a:pt x="438" y="249"/>
                            <a:pt x="438" y="249"/>
                          </a:cubicBezTo>
                          <a:cubicBezTo>
                            <a:pt x="421" y="249"/>
                            <a:pt x="421" y="249"/>
                            <a:pt x="421" y="249"/>
                          </a:cubicBezTo>
                          <a:cubicBezTo>
                            <a:pt x="421" y="249"/>
                            <a:pt x="421" y="248"/>
                            <a:pt x="421" y="248"/>
                          </a:cubicBezTo>
                          <a:cubicBezTo>
                            <a:pt x="421" y="70"/>
                            <a:pt x="421" y="70"/>
                            <a:pt x="421" y="70"/>
                          </a:cubicBezTo>
                          <a:cubicBezTo>
                            <a:pt x="421" y="65"/>
                            <a:pt x="418" y="62"/>
                            <a:pt x="413" y="62"/>
                          </a:cubicBezTo>
                          <a:cubicBezTo>
                            <a:pt x="409" y="62"/>
                            <a:pt x="405" y="65"/>
                            <a:pt x="405" y="70"/>
                          </a:cubicBezTo>
                          <a:cubicBezTo>
                            <a:pt x="405" y="248"/>
                            <a:pt x="405" y="248"/>
                            <a:pt x="405" y="248"/>
                          </a:cubicBezTo>
                          <a:cubicBezTo>
                            <a:pt x="405" y="248"/>
                            <a:pt x="406" y="249"/>
                            <a:pt x="406" y="249"/>
                          </a:cubicBezTo>
                          <a:cubicBezTo>
                            <a:pt x="47" y="249"/>
                            <a:pt x="47" y="249"/>
                            <a:pt x="47" y="249"/>
                          </a:cubicBezTo>
                          <a:cubicBezTo>
                            <a:pt x="47" y="228"/>
                            <a:pt x="47" y="228"/>
                            <a:pt x="47" y="228"/>
                          </a:cubicBezTo>
                          <a:cubicBezTo>
                            <a:pt x="47" y="16"/>
                            <a:pt x="47" y="16"/>
                            <a:pt x="47" y="16"/>
                          </a:cubicBezTo>
                          <a:cubicBezTo>
                            <a:pt x="405" y="16"/>
                            <a:pt x="405" y="16"/>
                            <a:pt x="405" y="16"/>
                          </a:cubicBezTo>
                          <a:cubicBezTo>
                            <a:pt x="405" y="37"/>
                            <a:pt x="405" y="37"/>
                            <a:pt x="405" y="37"/>
                          </a:cubicBezTo>
                          <a:cubicBezTo>
                            <a:pt x="405" y="42"/>
                            <a:pt x="409" y="45"/>
                            <a:pt x="413" y="45"/>
                          </a:cubicBezTo>
                          <a:cubicBezTo>
                            <a:pt x="418" y="45"/>
                            <a:pt x="421" y="42"/>
                            <a:pt x="421" y="37"/>
                          </a:cubicBezTo>
                          <a:cubicBezTo>
                            <a:pt x="421" y="14"/>
                            <a:pt x="421" y="14"/>
                            <a:pt x="421" y="14"/>
                          </a:cubicBezTo>
                          <a:cubicBezTo>
                            <a:pt x="421" y="6"/>
                            <a:pt x="415" y="0"/>
                            <a:pt x="408" y="0"/>
                          </a:cubicBezTo>
                          <a:cubicBezTo>
                            <a:pt x="45" y="0"/>
                            <a:pt x="45" y="0"/>
                            <a:pt x="45" y="0"/>
                          </a:cubicBezTo>
                          <a:cubicBezTo>
                            <a:pt x="37" y="0"/>
                            <a:pt x="31" y="6"/>
                            <a:pt x="31" y="14"/>
                          </a:cubicBezTo>
                          <a:cubicBezTo>
                            <a:pt x="31" y="211"/>
                            <a:pt x="31" y="211"/>
                            <a:pt x="31" y="211"/>
                          </a:cubicBezTo>
                          <a:cubicBezTo>
                            <a:pt x="31" y="228"/>
                            <a:pt x="31" y="228"/>
                            <a:pt x="31" y="228"/>
                          </a:cubicBezTo>
                          <a:cubicBezTo>
                            <a:pt x="31" y="249"/>
                            <a:pt x="31" y="249"/>
                            <a:pt x="31" y="249"/>
                          </a:cubicBezTo>
                          <a:cubicBezTo>
                            <a:pt x="14" y="249"/>
                            <a:pt x="14" y="249"/>
                            <a:pt x="14" y="249"/>
                          </a:cubicBezTo>
                          <a:cubicBezTo>
                            <a:pt x="7" y="249"/>
                            <a:pt x="0" y="255"/>
                            <a:pt x="0" y="263"/>
                          </a:cubicBezTo>
                          <a:cubicBezTo>
                            <a:pt x="0" y="282"/>
                            <a:pt x="0" y="282"/>
                            <a:pt x="0" y="282"/>
                          </a:cubicBezTo>
                          <a:cubicBezTo>
                            <a:pt x="0" y="289"/>
                            <a:pt x="7" y="296"/>
                            <a:pt x="14" y="296"/>
                          </a:cubicBezTo>
                          <a:cubicBezTo>
                            <a:pt x="438" y="296"/>
                            <a:pt x="438" y="296"/>
                            <a:pt x="438" y="296"/>
                          </a:cubicBezTo>
                          <a:cubicBezTo>
                            <a:pt x="446" y="296"/>
                            <a:pt x="452" y="289"/>
                            <a:pt x="452" y="282"/>
                          </a:cubicBezTo>
                          <a:cubicBezTo>
                            <a:pt x="452" y="263"/>
                            <a:pt x="452" y="263"/>
                            <a:pt x="452" y="263"/>
                          </a:cubicBezTo>
                          <a:cubicBezTo>
                            <a:pt x="452" y="255"/>
                            <a:pt x="446" y="249"/>
                            <a:pt x="438" y="249"/>
                          </a:cubicBezTo>
                          <a:close/>
                          <a:moveTo>
                            <a:pt x="436" y="280"/>
                          </a:moveTo>
                          <a:cubicBezTo>
                            <a:pt x="16" y="280"/>
                            <a:pt x="16" y="280"/>
                            <a:pt x="16" y="280"/>
                          </a:cubicBezTo>
                          <a:cubicBezTo>
                            <a:pt x="16" y="265"/>
                            <a:pt x="16" y="265"/>
                            <a:pt x="16" y="265"/>
                          </a:cubicBezTo>
                          <a:cubicBezTo>
                            <a:pt x="184" y="265"/>
                            <a:pt x="184" y="265"/>
                            <a:pt x="184" y="265"/>
                          </a:cubicBezTo>
                          <a:cubicBezTo>
                            <a:pt x="185" y="268"/>
                            <a:pt x="188" y="271"/>
                            <a:pt x="191" y="271"/>
                          </a:cubicBezTo>
                          <a:cubicBezTo>
                            <a:pt x="260" y="271"/>
                            <a:pt x="260" y="271"/>
                            <a:pt x="260" y="271"/>
                          </a:cubicBezTo>
                          <a:cubicBezTo>
                            <a:pt x="264" y="271"/>
                            <a:pt x="267" y="268"/>
                            <a:pt x="268" y="265"/>
                          </a:cubicBezTo>
                          <a:cubicBezTo>
                            <a:pt x="436" y="265"/>
                            <a:pt x="436" y="265"/>
                            <a:pt x="436" y="265"/>
                          </a:cubicBezTo>
                          <a:lnTo>
                            <a:pt x="436" y="280"/>
                          </a:lnTo>
                          <a:close/>
                        </a:path>
                      </a:pathLst>
                    </a:custGeom>
                    <a:ln/>
                    <a:extLst/>
                  </p:spPr>
                  <p:style>
                    <a:lnRef idx="2">
                      <a:schemeClr val="dk1"/>
                    </a:lnRef>
                    <a:fillRef idx="1">
                      <a:schemeClr val="lt1"/>
                    </a:fillRef>
                    <a:effectRef idx="0">
                      <a:schemeClr val="dk1"/>
                    </a:effectRef>
                    <a:fontRef idx="minor">
                      <a:schemeClr val="dk1"/>
                    </a:fontRef>
                  </p:style>
                  <p:txBody>
                    <a:bodyPr/>
                    <a:lstStyle/>
                    <a:p>
                      <a:endParaRPr lang="en-US" sz="1400">
                        <a:latin typeface="Candara" pitchFamily="34" charset="0"/>
                      </a:endParaRPr>
                    </a:p>
                  </p:txBody>
                </p:sp>
                <p:sp>
                  <p:nvSpPr>
                    <p:cNvPr id="19" name="TextBox 66"/>
                    <p:cNvSpPr txBox="1"/>
                    <p:nvPr/>
                  </p:nvSpPr>
                  <p:spPr>
                    <a:xfrm>
                      <a:off x="6531187" y="6018310"/>
                      <a:ext cx="766557" cy="369332"/>
                    </a:xfrm>
                    <a:prstGeom prst="rect">
                      <a:avLst/>
                    </a:prstGeom>
                    <a:noFill/>
                  </p:spPr>
                  <p:txBody>
                    <a:bodyPr wrap="none" rtlCol="0">
                      <a:spAutoFit/>
                    </a:bodyPr>
                    <a:lstStyle/>
                    <a:p>
                      <a:pPr algn="ctr"/>
                      <a:r>
                        <a:rPr lang="en-US" dirty="0">
                          <a:latin typeface="Candara" pitchFamily="34" charset="0"/>
                        </a:rPr>
                        <a:t>EP 3.a</a:t>
                      </a:r>
                    </a:p>
                  </p:txBody>
                </p:sp>
              </p:grpSp>
            </p:grpSp>
          </p:grpSp>
          <p:pic>
            <p:nvPicPr>
              <p:cNvPr id="16" name="Picture 789" descr="图片11"/>
              <p:cNvPicPr>
                <a:picLocks noChangeAspect="1" noChangeArrowheads="1"/>
              </p:cNvPicPr>
              <p:nvPr/>
            </p:nvPicPr>
            <p:blipFill>
              <a:blip r:embed="rId2" cstate="print"/>
              <a:srcRect/>
              <a:stretch>
                <a:fillRect/>
              </a:stretch>
            </p:blipFill>
            <p:spPr bwMode="auto">
              <a:xfrm>
                <a:off x="1593824" y="1605531"/>
                <a:ext cx="382494" cy="280276"/>
              </a:xfrm>
              <a:prstGeom prst="rect">
                <a:avLst/>
              </a:prstGeom>
              <a:noFill/>
            </p:spPr>
          </p:pic>
          <p:pic>
            <p:nvPicPr>
              <p:cNvPr id="17" name="Picture 789" descr="图片11"/>
              <p:cNvPicPr>
                <a:picLocks noChangeAspect="1" noChangeArrowheads="1"/>
              </p:cNvPicPr>
              <p:nvPr/>
            </p:nvPicPr>
            <p:blipFill>
              <a:blip r:embed="rId2" cstate="print"/>
              <a:srcRect/>
              <a:stretch>
                <a:fillRect/>
              </a:stretch>
            </p:blipFill>
            <p:spPr bwMode="auto">
              <a:xfrm>
                <a:off x="7131740" y="1463863"/>
                <a:ext cx="382494" cy="280276"/>
              </a:xfrm>
              <a:prstGeom prst="rect">
                <a:avLst/>
              </a:prstGeom>
              <a:noFill/>
            </p:spPr>
          </p:pic>
          <p:pic>
            <p:nvPicPr>
              <p:cNvPr id="20" name="Picture 789" descr="图片11"/>
              <p:cNvPicPr>
                <a:picLocks noChangeAspect="1" noChangeArrowheads="1"/>
              </p:cNvPicPr>
              <p:nvPr/>
            </p:nvPicPr>
            <p:blipFill>
              <a:blip r:embed="rId2" cstate="print"/>
              <a:srcRect/>
              <a:stretch>
                <a:fillRect/>
              </a:stretch>
            </p:blipFill>
            <p:spPr bwMode="auto">
              <a:xfrm>
                <a:off x="6249434" y="2794829"/>
                <a:ext cx="382494" cy="280276"/>
              </a:xfrm>
              <a:prstGeom prst="rect">
                <a:avLst/>
              </a:prstGeom>
              <a:noFill/>
            </p:spPr>
          </p:pic>
        </p:grpSp>
        <p:cxnSp>
          <p:nvCxnSpPr>
            <p:cNvPr id="53" name="Connettore 1 52"/>
            <p:cNvCxnSpPr/>
            <p:nvPr/>
          </p:nvCxnSpPr>
          <p:spPr>
            <a:xfrm>
              <a:off x="1089212" y="3455894"/>
              <a:ext cx="443753"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Connettore 1 54"/>
            <p:cNvCxnSpPr/>
            <p:nvPr/>
          </p:nvCxnSpPr>
          <p:spPr>
            <a:xfrm flipV="1">
              <a:off x="7346577" y="3334871"/>
              <a:ext cx="519952" cy="448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Connettore 1 58"/>
            <p:cNvCxnSpPr/>
            <p:nvPr/>
          </p:nvCxnSpPr>
          <p:spPr>
            <a:xfrm>
              <a:off x="6378388" y="4791635"/>
              <a:ext cx="412377" cy="51995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3" name="Gruppo 60"/>
          <p:cNvGrpSpPr/>
          <p:nvPr/>
        </p:nvGrpSpPr>
        <p:grpSpPr>
          <a:xfrm>
            <a:off x="1855293" y="2554941"/>
            <a:ext cx="5168870" cy="2017058"/>
            <a:chOff x="1882188" y="2581836"/>
            <a:chExt cx="5168870" cy="2017058"/>
          </a:xfrm>
        </p:grpSpPr>
        <p:grpSp>
          <p:nvGrpSpPr>
            <p:cNvPr id="24" name="Gruppo 54"/>
            <p:cNvGrpSpPr/>
            <p:nvPr/>
          </p:nvGrpSpPr>
          <p:grpSpPr>
            <a:xfrm>
              <a:off x="1882188" y="2581836"/>
              <a:ext cx="5168870" cy="2017058"/>
              <a:chOff x="1841847" y="2595283"/>
              <a:chExt cx="5168870" cy="2017058"/>
            </a:xfrm>
          </p:grpSpPr>
          <p:cxnSp>
            <p:nvCxnSpPr>
              <p:cNvPr id="81" name="Connettore 1 80"/>
              <p:cNvCxnSpPr>
                <a:stCxn id="16" idx="3"/>
                <a:endCxn id="60" idx="1"/>
              </p:cNvCxnSpPr>
              <p:nvPr/>
            </p:nvCxnSpPr>
            <p:spPr>
              <a:xfrm flipV="1">
                <a:off x="1841847" y="3385766"/>
                <a:ext cx="1448701" cy="108022"/>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5" name="Gruppo 100"/>
              <p:cNvGrpSpPr/>
              <p:nvPr/>
            </p:nvGrpSpPr>
            <p:grpSpPr>
              <a:xfrm>
                <a:off x="2891114" y="2595283"/>
                <a:ext cx="4119603" cy="2017058"/>
                <a:chOff x="2931457" y="2716307"/>
                <a:chExt cx="4119603" cy="2017058"/>
              </a:xfrm>
            </p:grpSpPr>
            <p:cxnSp>
              <p:nvCxnSpPr>
                <p:cNvPr id="83" name="Connettore 1 82"/>
                <p:cNvCxnSpPr/>
                <p:nvPr/>
              </p:nvCxnSpPr>
              <p:spPr>
                <a:xfrm flipH="1" flipV="1">
                  <a:off x="5343469" y="4161217"/>
                  <a:ext cx="895968" cy="572148"/>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6" name="Gruppo 99"/>
                <p:cNvGrpSpPr/>
                <p:nvPr/>
              </p:nvGrpSpPr>
              <p:grpSpPr>
                <a:xfrm>
                  <a:off x="2931457" y="2716307"/>
                  <a:ext cx="4119603" cy="1748117"/>
                  <a:chOff x="2891115" y="2716308"/>
                  <a:chExt cx="4119603" cy="1748117"/>
                </a:xfrm>
              </p:grpSpPr>
              <p:cxnSp>
                <p:nvCxnSpPr>
                  <p:cNvPr id="85" name="Connettore 1 84"/>
                  <p:cNvCxnSpPr>
                    <a:endCxn id="17" idx="1"/>
                  </p:cNvCxnSpPr>
                  <p:nvPr/>
                </p:nvCxnSpPr>
                <p:spPr>
                  <a:xfrm flipV="1">
                    <a:off x="5237388" y="3486592"/>
                    <a:ext cx="1773330" cy="481884"/>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Connettore 1 86"/>
                  <p:cNvCxnSpPr>
                    <a:endCxn id="17" idx="1"/>
                  </p:cNvCxnSpPr>
                  <p:nvPr/>
                </p:nvCxnSpPr>
                <p:spPr>
                  <a:xfrm>
                    <a:off x="5533222" y="3242335"/>
                    <a:ext cx="1464048" cy="23081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7" name="Gruppo 98"/>
                  <p:cNvGrpSpPr/>
                  <p:nvPr/>
                </p:nvGrpSpPr>
                <p:grpSpPr>
                  <a:xfrm>
                    <a:off x="2891115" y="2716308"/>
                    <a:ext cx="3240741" cy="1748117"/>
                    <a:chOff x="2944906" y="2649074"/>
                    <a:chExt cx="3240741" cy="1748117"/>
                  </a:xfrm>
                </p:grpSpPr>
                <p:sp>
                  <p:nvSpPr>
                    <p:cNvPr id="62" name="Rettangolo 61"/>
                    <p:cNvSpPr/>
                    <p:nvPr/>
                  </p:nvSpPr>
                  <p:spPr>
                    <a:xfrm>
                      <a:off x="2944906" y="2649074"/>
                      <a:ext cx="3240741" cy="1748117"/>
                    </a:xfrm>
                    <a:prstGeom prst="rect">
                      <a:avLst/>
                    </a:prstGeom>
                    <a:gradFill>
                      <a:gsLst>
                        <a:gs pos="0">
                          <a:srgbClr val="5E9EFF"/>
                        </a:gs>
                        <a:gs pos="39999">
                          <a:srgbClr val="85C2FF"/>
                        </a:gs>
                        <a:gs pos="70000">
                          <a:srgbClr val="C4D6EB"/>
                        </a:gs>
                        <a:gs pos="100000">
                          <a:srgbClr val="FFEBFA"/>
                        </a:gs>
                      </a:gsLst>
                      <a:lin ang="5400000" scaled="0"/>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uppo 97"/>
                    <p:cNvGrpSpPr/>
                    <p:nvPr/>
                  </p:nvGrpSpPr>
                  <p:grpSpPr>
                    <a:xfrm>
                      <a:off x="3344340" y="2927384"/>
                      <a:ext cx="2260600" cy="1306735"/>
                      <a:chOff x="3344340" y="2927384"/>
                      <a:chExt cx="2260600" cy="1306735"/>
                    </a:xfrm>
                  </p:grpSpPr>
                  <p:grpSp>
                    <p:nvGrpSpPr>
                      <p:cNvPr id="30" name="Gruppo 95"/>
                      <p:cNvGrpSpPr/>
                      <p:nvPr/>
                    </p:nvGrpSpPr>
                    <p:grpSpPr>
                      <a:xfrm>
                        <a:off x="3344340" y="2927384"/>
                        <a:ext cx="2069353" cy="1306735"/>
                        <a:chOff x="3344340" y="2927384"/>
                        <a:chExt cx="2069353" cy="1306735"/>
                      </a:xfrm>
                    </p:grpSpPr>
                    <p:pic>
                      <p:nvPicPr>
                        <p:cNvPr id="60" name="Picture 789" descr="图片11"/>
                        <p:cNvPicPr>
                          <a:picLocks noChangeAspect="1" noChangeArrowheads="1"/>
                        </p:cNvPicPr>
                        <p:nvPr/>
                      </p:nvPicPr>
                      <p:blipFill>
                        <a:blip r:embed="rId2" cstate="print"/>
                        <a:srcRect/>
                        <a:stretch>
                          <a:fillRect/>
                        </a:stretch>
                      </p:blipFill>
                      <p:spPr bwMode="auto">
                        <a:xfrm>
                          <a:off x="3344340" y="3299419"/>
                          <a:ext cx="382494" cy="280276"/>
                        </a:xfrm>
                        <a:prstGeom prst="rect">
                          <a:avLst/>
                        </a:prstGeom>
                        <a:noFill/>
                      </p:spPr>
                    </p:pic>
                    <p:pic>
                      <p:nvPicPr>
                        <p:cNvPr id="13" name="Picture 789" descr="图片11"/>
                        <p:cNvPicPr>
                          <a:picLocks noChangeAspect="1" noChangeArrowheads="1"/>
                        </p:cNvPicPr>
                        <p:nvPr/>
                      </p:nvPicPr>
                      <p:blipFill>
                        <a:blip r:embed="rId2" cstate="print"/>
                        <a:srcRect/>
                        <a:stretch>
                          <a:fillRect/>
                        </a:stretch>
                      </p:blipFill>
                      <p:spPr bwMode="auto">
                        <a:xfrm>
                          <a:off x="4236328" y="2927384"/>
                          <a:ext cx="382494" cy="280276"/>
                        </a:xfrm>
                        <a:prstGeom prst="rect">
                          <a:avLst/>
                        </a:prstGeom>
                        <a:noFill/>
                      </p:spPr>
                    </p:pic>
                    <p:pic>
                      <p:nvPicPr>
                        <p:cNvPr id="58" name="Picture 789" descr="图片11"/>
                        <p:cNvPicPr>
                          <a:picLocks noChangeAspect="1" noChangeArrowheads="1"/>
                        </p:cNvPicPr>
                        <p:nvPr/>
                      </p:nvPicPr>
                      <p:blipFill>
                        <a:blip r:embed="rId2" cstate="print"/>
                        <a:srcRect/>
                        <a:stretch>
                          <a:fillRect/>
                        </a:stretch>
                      </p:blipFill>
                      <p:spPr bwMode="auto">
                        <a:xfrm>
                          <a:off x="4993846" y="3953843"/>
                          <a:ext cx="382494" cy="280276"/>
                        </a:xfrm>
                        <a:prstGeom prst="rect">
                          <a:avLst/>
                        </a:prstGeom>
                        <a:noFill/>
                      </p:spPr>
                    </p:pic>
                    <p:pic>
                      <p:nvPicPr>
                        <p:cNvPr id="54" name="Picture 789" descr="图片11"/>
                        <p:cNvPicPr>
                          <a:picLocks noChangeAspect="1" noChangeArrowheads="1"/>
                        </p:cNvPicPr>
                        <p:nvPr/>
                      </p:nvPicPr>
                      <p:blipFill>
                        <a:blip r:embed="rId2" cstate="print"/>
                        <a:srcRect/>
                        <a:stretch>
                          <a:fillRect/>
                        </a:stretch>
                      </p:blipFill>
                      <p:spPr bwMode="auto">
                        <a:xfrm>
                          <a:off x="3797057" y="3765584"/>
                          <a:ext cx="382494" cy="280276"/>
                        </a:xfrm>
                        <a:prstGeom prst="rect">
                          <a:avLst/>
                        </a:prstGeom>
                        <a:noFill/>
                      </p:spPr>
                    </p:pic>
                    <p:cxnSp>
                      <p:nvCxnSpPr>
                        <p:cNvPr id="65" name="Connettore 1 64"/>
                        <p:cNvCxnSpPr>
                          <a:stCxn id="60" idx="3"/>
                          <a:endCxn id="13" idx="1"/>
                        </p:cNvCxnSpPr>
                        <p:nvPr/>
                      </p:nvCxnSpPr>
                      <p:spPr>
                        <a:xfrm flipV="1">
                          <a:off x="3726834" y="3067522"/>
                          <a:ext cx="509494" cy="372035"/>
                        </a:xfrm>
                        <a:prstGeom prst="line">
                          <a:avLst/>
                        </a:prstGeom>
                        <a:ln w="22225">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67" name="Connettore 1 66"/>
                        <p:cNvCxnSpPr>
                          <a:stCxn id="60" idx="3"/>
                        </p:cNvCxnSpPr>
                        <p:nvPr/>
                      </p:nvCxnSpPr>
                      <p:spPr>
                        <a:xfrm>
                          <a:off x="3726834" y="3439557"/>
                          <a:ext cx="213154" cy="460090"/>
                        </a:xfrm>
                        <a:prstGeom prst="line">
                          <a:avLst/>
                        </a:prstGeom>
                        <a:ln w="22225">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73" name="Connettore 1 72"/>
                        <p:cNvCxnSpPr>
                          <a:endCxn id="58" idx="1"/>
                        </p:cNvCxnSpPr>
                        <p:nvPr/>
                      </p:nvCxnSpPr>
                      <p:spPr>
                        <a:xfrm>
                          <a:off x="4161622" y="3914687"/>
                          <a:ext cx="832224" cy="179294"/>
                        </a:xfrm>
                        <a:prstGeom prst="line">
                          <a:avLst/>
                        </a:prstGeom>
                        <a:ln w="22225">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77" name="Connettore 1 76"/>
                        <p:cNvCxnSpPr>
                          <a:endCxn id="56" idx="2"/>
                        </p:cNvCxnSpPr>
                        <p:nvPr/>
                      </p:nvCxnSpPr>
                      <p:spPr>
                        <a:xfrm flipV="1">
                          <a:off x="5197045" y="3319719"/>
                          <a:ext cx="216648" cy="662204"/>
                        </a:xfrm>
                        <a:prstGeom prst="line">
                          <a:avLst/>
                        </a:prstGeom>
                        <a:ln w="22225">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79" name="Connettore 1 78"/>
                        <p:cNvCxnSpPr>
                          <a:endCxn id="56" idx="1"/>
                        </p:cNvCxnSpPr>
                        <p:nvPr/>
                      </p:nvCxnSpPr>
                      <p:spPr>
                        <a:xfrm>
                          <a:off x="4605375" y="3080969"/>
                          <a:ext cx="617071" cy="98612"/>
                        </a:xfrm>
                        <a:prstGeom prst="line">
                          <a:avLst/>
                        </a:prstGeom>
                        <a:ln w="22225">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89" name="Connettore 1 88"/>
                        <p:cNvCxnSpPr/>
                        <p:nvPr/>
                      </p:nvCxnSpPr>
                      <p:spPr>
                        <a:xfrm flipV="1">
                          <a:off x="4094387" y="3267635"/>
                          <a:ext cx="1203754" cy="579817"/>
                        </a:xfrm>
                        <a:prstGeom prst="line">
                          <a:avLst/>
                        </a:prstGeom>
                        <a:ln w="22225">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grpSp>
                  <p:pic>
                    <p:nvPicPr>
                      <p:cNvPr id="56" name="Picture 789" descr="图片11"/>
                      <p:cNvPicPr>
                        <a:picLocks noChangeAspect="1" noChangeArrowheads="1"/>
                      </p:cNvPicPr>
                      <p:nvPr/>
                    </p:nvPicPr>
                    <p:blipFill>
                      <a:blip r:embed="rId2" cstate="print"/>
                      <a:srcRect/>
                      <a:stretch>
                        <a:fillRect/>
                      </a:stretch>
                    </p:blipFill>
                    <p:spPr bwMode="auto">
                      <a:xfrm>
                        <a:off x="5222446" y="3039443"/>
                        <a:ext cx="382494" cy="280276"/>
                      </a:xfrm>
                      <a:prstGeom prst="rect">
                        <a:avLst/>
                      </a:prstGeom>
                      <a:noFill/>
                    </p:spPr>
                  </p:pic>
                </p:grpSp>
              </p:grpSp>
            </p:grpSp>
          </p:grpSp>
        </p:grpSp>
        <p:cxnSp>
          <p:nvCxnSpPr>
            <p:cNvPr id="91" name="Connettore 1 90"/>
            <p:cNvCxnSpPr/>
            <p:nvPr/>
          </p:nvCxnSpPr>
          <p:spPr>
            <a:xfrm flipV="1">
              <a:off x="3926537" y="3113528"/>
              <a:ext cx="433799" cy="691987"/>
            </a:xfrm>
            <a:prstGeom prst="line">
              <a:avLst/>
            </a:prstGeom>
            <a:ln w="22225">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22" name="Gruppo 45"/>
          <p:cNvGrpSpPr/>
          <p:nvPr/>
        </p:nvGrpSpPr>
        <p:grpSpPr>
          <a:xfrm>
            <a:off x="1021977" y="2723028"/>
            <a:ext cx="6804212" cy="2897842"/>
            <a:chOff x="1143000" y="2790264"/>
            <a:chExt cx="6804212" cy="2897842"/>
          </a:xfrm>
        </p:grpSpPr>
        <p:sp>
          <p:nvSpPr>
            <p:cNvPr id="74" name="Figura a mano libera 73"/>
            <p:cNvSpPr/>
            <p:nvPr/>
          </p:nvSpPr>
          <p:spPr>
            <a:xfrm>
              <a:off x="1143000" y="2790264"/>
              <a:ext cx="6804212" cy="905436"/>
            </a:xfrm>
            <a:custGeom>
              <a:avLst/>
              <a:gdLst>
                <a:gd name="connsiteX0" fmla="*/ 0 w 6804212"/>
                <a:gd name="connsiteY0" fmla="*/ 705971 h 905436"/>
                <a:gd name="connsiteX1" fmla="*/ 685800 w 6804212"/>
                <a:gd name="connsiteY1" fmla="*/ 826995 h 905436"/>
                <a:gd name="connsiteX2" fmla="*/ 1882588 w 6804212"/>
                <a:gd name="connsiteY2" fmla="*/ 235324 h 905436"/>
                <a:gd name="connsiteX3" fmla="*/ 3160059 w 6804212"/>
                <a:gd name="connsiteY3" fmla="*/ 87406 h 905436"/>
                <a:gd name="connsiteX4" fmla="*/ 3939988 w 6804212"/>
                <a:gd name="connsiteY4" fmla="*/ 759759 h 905436"/>
                <a:gd name="connsiteX5" fmla="*/ 6064624 w 6804212"/>
                <a:gd name="connsiteY5" fmla="*/ 719418 h 905436"/>
                <a:gd name="connsiteX6" fmla="*/ 6804212 w 6804212"/>
                <a:gd name="connsiteY6" fmla="*/ 638736 h 905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04212" h="905436">
                  <a:moveTo>
                    <a:pt x="0" y="705971"/>
                  </a:moveTo>
                  <a:cubicBezTo>
                    <a:pt x="186017" y="805703"/>
                    <a:pt x="372035" y="905436"/>
                    <a:pt x="685800" y="826995"/>
                  </a:cubicBezTo>
                  <a:cubicBezTo>
                    <a:pt x="999565" y="748554"/>
                    <a:pt x="1470212" y="358589"/>
                    <a:pt x="1882588" y="235324"/>
                  </a:cubicBezTo>
                  <a:cubicBezTo>
                    <a:pt x="2294964" y="112059"/>
                    <a:pt x="2817159" y="0"/>
                    <a:pt x="3160059" y="87406"/>
                  </a:cubicBezTo>
                  <a:cubicBezTo>
                    <a:pt x="3502959" y="174812"/>
                    <a:pt x="3455894" y="654424"/>
                    <a:pt x="3939988" y="759759"/>
                  </a:cubicBezTo>
                  <a:cubicBezTo>
                    <a:pt x="4424082" y="865094"/>
                    <a:pt x="5587254" y="739588"/>
                    <a:pt x="6064624" y="719418"/>
                  </a:cubicBezTo>
                  <a:cubicBezTo>
                    <a:pt x="6541994" y="699248"/>
                    <a:pt x="6692153" y="652183"/>
                    <a:pt x="6804212" y="638736"/>
                  </a:cubicBezTo>
                </a:path>
              </a:pathLst>
            </a:custGeom>
            <a:ln w="38100">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5" name="Figura a mano libera 74"/>
            <p:cNvSpPr/>
            <p:nvPr/>
          </p:nvSpPr>
          <p:spPr>
            <a:xfrm>
              <a:off x="6131859" y="3444688"/>
              <a:ext cx="1559859" cy="2243418"/>
            </a:xfrm>
            <a:custGeom>
              <a:avLst/>
              <a:gdLst>
                <a:gd name="connsiteX0" fmla="*/ 537883 w 1559859"/>
                <a:gd name="connsiteY0" fmla="*/ 2243418 h 2243418"/>
                <a:gd name="connsiteX1" fmla="*/ 0 w 1559859"/>
                <a:gd name="connsiteY1" fmla="*/ 1490383 h 2243418"/>
                <a:gd name="connsiteX2" fmla="*/ 0 w 1559859"/>
                <a:gd name="connsiteY2" fmla="*/ 1490383 h 2243418"/>
                <a:gd name="connsiteX3" fmla="*/ 914400 w 1559859"/>
                <a:gd name="connsiteY3" fmla="*/ 239806 h 2243418"/>
                <a:gd name="connsiteX4" fmla="*/ 1559859 w 1559859"/>
                <a:gd name="connsiteY4" fmla="*/ 51547 h 22434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9859" h="2243418">
                  <a:moveTo>
                    <a:pt x="537883" y="2243418"/>
                  </a:moveTo>
                  <a:lnTo>
                    <a:pt x="0" y="1490383"/>
                  </a:lnTo>
                  <a:lnTo>
                    <a:pt x="0" y="1490383"/>
                  </a:lnTo>
                  <a:cubicBezTo>
                    <a:pt x="152400" y="1281953"/>
                    <a:pt x="654424" y="479612"/>
                    <a:pt x="914400" y="239806"/>
                  </a:cubicBezTo>
                  <a:cubicBezTo>
                    <a:pt x="1174376" y="0"/>
                    <a:pt x="1367117" y="25773"/>
                    <a:pt x="1559859" y="51547"/>
                  </a:cubicBezTo>
                </a:path>
              </a:pathLst>
            </a:custGeom>
            <a:ln w="38100">
              <a:solidFill>
                <a:srgbClr val="FF330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Figura a mano libera 28"/>
            <p:cNvSpPr/>
            <p:nvPr/>
          </p:nvSpPr>
          <p:spPr>
            <a:xfrm>
              <a:off x="1183341" y="3536576"/>
              <a:ext cx="5795682" cy="2043953"/>
            </a:xfrm>
            <a:custGeom>
              <a:avLst/>
              <a:gdLst>
                <a:gd name="connsiteX0" fmla="*/ 0 w 5795682"/>
                <a:gd name="connsiteY0" fmla="*/ 0 h 2043953"/>
                <a:gd name="connsiteX1" fmla="*/ 685800 w 5795682"/>
                <a:gd name="connsiteY1" fmla="*/ 147918 h 2043953"/>
                <a:gd name="connsiteX2" fmla="*/ 685800 w 5795682"/>
                <a:gd name="connsiteY2" fmla="*/ 147918 h 2043953"/>
                <a:gd name="connsiteX3" fmla="*/ 2729753 w 5795682"/>
                <a:gd name="connsiteY3" fmla="*/ 363071 h 2043953"/>
                <a:gd name="connsiteX4" fmla="*/ 3697941 w 5795682"/>
                <a:gd name="connsiteY4" fmla="*/ 874059 h 2043953"/>
                <a:gd name="connsiteX5" fmla="*/ 5136776 w 5795682"/>
                <a:gd name="connsiteY5" fmla="*/ 1304365 h 2043953"/>
                <a:gd name="connsiteX6" fmla="*/ 5795682 w 5795682"/>
                <a:gd name="connsiteY6" fmla="*/ 2043953 h 2043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95682" h="2043953">
                  <a:moveTo>
                    <a:pt x="0" y="0"/>
                  </a:moveTo>
                  <a:lnTo>
                    <a:pt x="685800" y="147918"/>
                  </a:lnTo>
                  <a:lnTo>
                    <a:pt x="685800" y="147918"/>
                  </a:lnTo>
                  <a:cubicBezTo>
                    <a:pt x="1026459" y="183777"/>
                    <a:pt x="2227730" y="242048"/>
                    <a:pt x="2729753" y="363071"/>
                  </a:cubicBezTo>
                  <a:cubicBezTo>
                    <a:pt x="3231776" y="484094"/>
                    <a:pt x="3296771" y="717177"/>
                    <a:pt x="3697941" y="874059"/>
                  </a:cubicBezTo>
                  <a:cubicBezTo>
                    <a:pt x="4099112" y="1030941"/>
                    <a:pt x="4787153" y="1109383"/>
                    <a:pt x="5136776" y="1304365"/>
                  </a:cubicBezTo>
                  <a:cubicBezTo>
                    <a:pt x="5486399" y="1499347"/>
                    <a:pt x="5795682" y="2043953"/>
                    <a:pt x="5795682" y="2043953"/>
                  </a:cubicBezTo>
                </a:path>
              </a:pathLst>
            </a:custGeom>
            <a:ln w="38100">
              <a:solidFill>
                <a:srgbClr val="FFC00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31" name="Gruppo 51"/>
          <p:cNvGrpSpPr/>
          <p:nvPr/>
        </p:nvGrpSpPr>
        <p:grpSpPr>
          <a:xfrm>
            <a:off x="1102659" y="2814917"/>
            <a:ext cx="6817659" cy="2442882"/>
            <a:chOff x="1075765" y="2868706"/>
            <a:chExt cx="6817659" cy="2442882"/>
          </a:xfrm>
        </p:grpSpPr>
        <p:sp>
          <p:nvSpPr>
            <p:cNvPr id="50" name="Figura a mano libera 49"/>
            <p:cNvSpPr/>
            <p:nvPr/>
          </p:nvSpPr>
          <p:spPr>
            <a:xfrm>
              <a:off x="1075765" y="2868706"/>
              <a:ext cx="6817659" cy="1225924"/>
            </a:xfrm>
            <a:custGeom>
              <a:avLst/>
              <a:gdLst>
                <a:gd name="connsiteX0" fmla="*/ 0 w 6817659"/>
                <a:gd name="connsiteY0" fmla="*/ 681318 h 1225924"/>
                <a:gd name="connsiteX1" fmla="*/ 658906 w 6817659"/>
                <a:gd name="connsiteY1" fmla="*/ 573741 h 1225924"/>
                <a:gd name="connsiteX2" fmla="*/ 3213847 w 6817659"/>
                <a:gd name="connsiteY2" fmla="*/ 62753 h 1225924"/>
                <a:gd name="connsiteX3" fmla="*/ 4289611 w 6817659"/>
                <a:gd name="connsiteY3" fmla="*/ 197223 h 1225924"/>
                <a:gd name="connsiteX4" fmla="*/ 4128247 w 6817659"/>
                <a:gd name="connsiteY4" fmla="*/ 1178859 h 1225924"/>
                <a:gd name="connsiteX5" fmla="*/ 6064623 w 6817659"/>
                <a:gd name="connsiteY5" fmla="*/ 479612 h 1225924"/>
                <a:gd name="connsiteX6" fmla="*/ 6817659 w 6817659"/>
                <a:gd name="connsiteY6" fmla="*/ 345141 h 1225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17659" h="1225924">
                  <a:moveTo>
                    <a:pt x="0" y="681318"/>
                  </a:moveTo>
                  <a:cubicBezTo>
                    <a:pt x="61632" y="679076"/>
                    <a:pt x="658906" y="573741"/>
                    <a:pt x="658906" y="573741"/>
                  </a:cubicBezTo>
                  <a:cubicBezTo>
                    <a:pt x="1194547" y="470647"/>
                    <a:pt x="2608730" y="125506"/>
                    <a:pt x="3213847" y="62753"/>
                  </a:cubicBezTo>
                  <a:cubicBezTo>
                    <a:pt x="3818964" y="0"/>
                    <a:pt x="4137211" y="11205"/>
                    <a:pt x="4289611" y="197223"/>
                  </a:cubicBezTo>
                  <a:cubicBezTo>
                    <a:pt x="4442011" y="383241"/>
                    <a:pt x="3832412" y="1131794"/>
                    <a:pt x="4128247" y="1178859"/>
                  </a:cubicBezTo>
                  <a:cubicBezTo>
                    <a:pt x="4424082" y="1225924"/>
                    <a:pt x="5616388" y="618565"/>
                    <a:pt x="6064623" y="479612"/>
                  </a:cubicBezTo>
                  <a:cubicBezTo>
                    <a:pt x="6512858" y="340659"/>
                    <a:pt x="6665258" y="342900"/>
                    <a:pt x="6817659" y="345141"/>
                  </a:cubicBezTo>
                </a:path>
              </a:pathLst>
            </a:custGeom>
            <a:ln w="38100">
              <a:solidFill>
                <a:schemeClr val="accent6">
                  <a:lumMod val="7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igura a mano libera 50"/>
            <p:cNvSpPr/>
            <p:nvPr/>
          </p:nvSpPr>
          <p:spPr>
            <a:xfrm>
              <a:off x="3762936" y="2989729"/>
              <a:ext cx="4090146" cy="2321859"/>
            </a:xfrm>
            <a:custGeom>
              <a:avLst/>
              <a:gdLst>
                <a:gd name="connsiteX0" fmla="*/ 3189193 w 4090146"/>
                <a:gd name="connsiteY0" fmla="*/ 2321859 h 2321859"/>
                <a:gd name="connsiteX1" fmla="*/ 2651311 w 4090146"/>
                <a:gd name="connsiteY1" fmla="*/ 1689847 h 2321859"/>
                <a:gd name="connsiteX2" fmla="*/ 1252817 w 4090146"/>
                <a:gd name="connsiteY2" fmla="*/ 1098177 h 2321859"/>
                <a:gd name="connsiteX3" fmla="*/ 69476 w 4090146"/>
                <a:gd name="connsiteY3" fmla="*/ 856130 h 2321859"/>
                <a:gd name="connsiteX4" fmla="*/ 1669676 w 4090146"/>
                <a:gd name="connsiteY4" fmla="*/ 89647 h 2321859"/>
                <a:gd name="connsiteX5" fmla="*/ 3525370 w 4090146"/>
                <a:gd name="connsiteY5" fmla="*/ 318247 h 2321859"/>
                <a:gd name="connsiteX6" fmla="*/ 4090146 w 4090146"/>
                <a:gd name="connsiteY6" fmla="*/ 116542 h 2321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90146" h="2321859">
                  <a:moveTo>
                    <a:pt x="3189193" y="2321859"/>
                  </a:moveTo>
                  <a:cubicBezTo>
                    <a:pt x="3081616" y="2107826"/>
                    <a:pt x="2974040" y="1893794"/>
                    <a:pt x="2651311" y="1689847"/>
                  </a:cubicBezTo>
                  <a:cubicBezTo>
                    <a:pt x="2328582" y="1485900"/>
                    <a:pt x="1683123" y="1237130"/>
                    <a:pt x="1252817" y="1098177"/>
                  </a:cubicBezTo>
                  <a:cubicBezTo>
                    <a:pt x="822511" y="959224"/>
                    <a:pt x="0" y="1024218"/>
                    <a:pt x="69476" y="856130"/>
                  </a:cubicBezTo>
                  <a:cubicBezTo>
                    <a:pt x="138953" y="688042"/>
                    <a:pt x="1093694" y="179294"/>
                    <a:pt x="1669676" y="89647"/>
                  </a:cubicBezTo>
                  <a:cubicBezTo>
                    <a:pt x="2245658" y="0"/>
                    <a:pt x="3121958" y="313765"/>
                    <a:pt x="3525370" y="318247"/>
                  </a:cubicBezTo>
                  <a:cubicBezTo>
                    <a:pt x="3928782" y="322729"/>
                    <a:pt x="4009464" y="219635"/>
                    <a:pt x="4090146" y="116542"/>
                  </a:cubicBezTo>
                </a:path>
              </a:pathLst>
            </a:custGeom>
            <a:ln w="38100">
              <a:solidFill>
                <a:schemeClr val="accent4">
                  <a:lumMod val="7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64" name="Gruppo 63"/>
          <p:cNvGrpSpPr/>
          <p:nvPr/>
        </p:nvGrpSpPr>
        <p:grpSpPr>
          <a:xfrm>
            <a:off x="1855291" y="2554940"/>
            <a:ext cx="5168870" cy="2017058"/>
            <a:chOff x="1546011" y="2124635"/>
            <a:chExt cx="5168870" cy="2017058"/>
          </a:xfrm>
        </p:grpSpPr>
        <p:grpSp>
          <p:nvGrpSpPr>
            <p:cNvPr id="66" name="Gruppo 60"/>
            <p:cNvGrpSpPr/>
            <p:nvPr/>
          </p:nvGrpSpPr>
          <p:grpSpPr>
            <a:xfrm>
              <a:off x="1546011" y="2124635"/>
              <a:ext cx="5168870" cy="2017058"/>
              <a:chOff x="1882188" y="2581836"/>
              <a:chExt cx="5168870" cy="2017058"/>
            </a:xfrm>
          </p:grpSpPr>
          <p:grpSp>
            <p:nvGrpSpPr>
              <p:cNvPr id="72" name="Gruppo 54"/>
              <p:cNvGrpSpPr/>
              <p:nvPr/>
            </p:nvGrpSpPr>
            <p:grpSpPr>
              <a:xfrm>
                <a:off x="1882188" y="2581836"/>
                <a:ext cx="5168870" cy="2017058"/>
                <a:chOff x="1841847" y="2595283"/>
                <a:chExt cx="5168870" cy="2017058"/>
              </a:xfrm>
            </p:grpSpPr>
            <p:grpSp>
              <p:nvGrpSpPr>
                <p:cNvPr id="78" name="Gruppo 100"/>
                <p:cNvGrpSpPr/>
                <p:nvPr/>
              </p:nvGrpSpPr>
              <p:grpSpPr>
                <a:xfrm>
                  <a:off x="2891114" y="2595283"/>
                  <a:ext cx="4119603" cy="2017058"/>
                  <a:chOff x="2931457" y="2716307"/>
                  <a:chExt cx="4119603" cy="2017058"/>
                </a:xfrm>
              </p:grpSpPr>
              <p:grpSp>
                <p:nvGrpSpPr>
                  <p:cNvPr id="82" name="Gruppo 99"/>
                  <p:cNvGrpSpPr/>
                  <p:nvPr/>
                </p:nvGrpSpPr>
                <p:grpSpPr>
                  <a:xfrm>
                    <a:off x="2931457" y="2716307"/>
                    <a:ext cx="4119603" cy="1748117"/>
                    <a:chOff x="2891115" y="2716308"/>
                    <a:chExt cx="4119603" cy="1748117"/>
                  </a:xfrm>
                </p:grpSpPr>
                <p:grpSp>
                  <p:nvGrpSpPr>
                    <p:cNvPr id="86" name="Gruppo 98"/>
                    <p:cNvGrpSpPr/>
                    <p:nvPr/>
                  </p:nvGrpSpPr>
                  <p:grpSpPr>
                    <a:xfrm>
                      <a:off x="2891115" y="2716308"/>
                      <a:ext cx="3240741" cy="1748117"/>
                      <a:chOff x="2944906" y="2649074"/>
                      <a:chExt cx="3240741" cy="1748117"/>
                    </a:xfrm>
                  </p:grpSpPr>
                  <p:sp>
                    <p:nvSpPr>
                      <p:cNvPr id="92" name="Rettangolo 91"/>
                      <p:cNvSpPr/>
                      <p:nvPr/>
                    </p:nvSpPr>
                    <p:spPr>
                      <a:xfrm>
                        <a:off x="2944906" y="2649074"/>
                        <a:ext cx="3240741" cy="1748117"/>
                      </a:xfrm>
                      <a:prstGeom prst="rect">
                        <a:avLst/>
                      </a:prstGeom>
                      <a:gradFill>
                        <a:gsLst>
                          <a:gs pos="0">
                            <a:srgbClr val="5E9EFF"/>
                          </a:gs>
                          <a:gs pos="39999">
                            <a:srgbClr val="85C2FF"/>
                          </a:gs>
                          <a:gs pos="70000">
                            <a:srgbClr val="C4D6EB"/>
                          </a:gs>
                          <a:gs pos="100000">
                            <a:srgbClr val="FFEBFA"/>
                          </a:gs>
                        </a:gsLst>
                        <a:lin ang="5400000" scaled="0"/>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3" name="Gruppo 97"/>
                      <p:cNvGrpSpPr/>
                      <p:nvPr/>
                    </p:nvGrpSpPr>
                    <p:grpSpPr>
                      <a:xfrm>
                        <a:off x="3344340" y="2927384"/>
                        <a:ext cx="2260600" cy="1306735"/>
                        <a:chOff x="3344340" y="2927384"/>
                        <a:chExt cx="2260600" cy="1306735"/>
                      </a:xfrm>
                    </p:grpSpPr>
                    <p:grpSp>
                      <p:nvGrpSpPr>
                        <p:cNvPr id="94" name="Gruppo 95"/>
                        <p:cNvGrpSpPr/>
                        <p:nvPr/>
                      </p:nvGrpSpPr>
                      <p:grpSpPr>
                        <a:xfrm>
                          <a:off x="3344340" y="2927384"/>
                          <a:ext cx="2069353" cy="1306735"/>
                          <a:chOff x="3344340" y="2927384"/>
                          <a:chExt cx="2069353" cy="1306735"/>
                        </a:xfrm>
                      </p:grpSpPr>
                      <p:pic>
                        <p:nvPicPr>
                          <p:cNvPr id="96" name="Picture 789" descr="图片11"/>
                          <p:cNvPicPr>
                            <a:picLocks noChangeAspect="1" noChangeArrowheads="1"/>
                          </p:cNvPicPr>
                          <p:nvPr/>
                        </p:nvPicPr>
                        <p:blipFill>
                          <a:blip r:embed="rId2" cstate="print"/>
                          <a:srcRect/>
                          <a:stretch>
                            <a:fillRect/>
                          </a:stretch>
                        </p:blipFill>
                        <p:spPr bwMode="auto">
                          <a:xfrm>
                            <a:off x="3344340" y="3299419"/>
                            <a:ext cx="382494" cy="280276"/>
                          </a:xfrm>
                          <a:prstGeom prst="rect">
                            <a:avLst/>
                          </a:prstGeom>
                          <a:noFill/>
                        </p:spPr>
                      </p:pic>
                      <p:pic>
                        <p:nvPicPr>
                          <p:cNvPr id="97" name="Picture 789" descr="图片11"/>
                          <p:cNvPicPr>
                            <a:picLocks noChangeAspect="1" noChangeArrowheads="1"/>
                          </p:cNvPicPr>
                          <p:nvPr/>
                        </p:nvPicPr>
                        <p:blipFill>
                          <a:blip r:embed="rId2" cstate="print"/>
                          <a:srcRect/>
                          <a:stretch>
                            <a:fillRect/>
                          </a:stretch>
                        </p:blipFill>
                        <p:spPr bwMode="auto">
                          <a:xfrm>
                            <a:off x="4236328" y="2927384"/>
                            <a:ext cx="382494" cy="280276"/>
                          </a:xfrm>
                          <a:prstGeom prst="rect">
                            <a:avLst/>
                          </a:prstGeom>
                          <a:noFill/>
                        </p:spPr>
                      </p:pic>
                      <p:pic>
                        <p:nvPicPr>
                          <p:cNvPr id="98" name="Picture 789" descr="图片11"/>
                          <p:cNvPicPr>
                            <a:picLocks noChangeAspect="1" noChangeArrowheads="1"/>
                          </p:cNvPicPr>
                          <p:nvPr/>
                        </p:nvPicPr>
                        <p:blipFill>
                          <a:blip r:embed="rId2" cstate="print"/>
                          <a:srcRect/>
                          <a:stretch>
                            <a:fillRect/>
                          </a:stretch>
                        </p:blipFill>
                        <p:spPr bwMode="auto">
                          <a:xfrm>
                            <a:off x="4993846" y="3953843"/>
                            <a:ext cx="382494" cy="280276"/>
                          </a:xfrm>
                          <a:prstGeom prst="rect">
                            <a:avLst/>
                          </a:prstGeom>
                          <a:noFill/>
                        </p:spPr>
                      </p:pic>
                      <p:pic>
                        <p:nvPicPr>
                          <p:cNvPr id="99" name="Picture 789" descr="图片11"/>
                          <p:cNvPicPr>
                            <a:picLocks noChangeAspect="1" noChangeArrowheads="1"/>
                          </p:cNvPicPr>
                          <p:nvPr/>
                        </p:nvPicPr>
                        <p:blipFill>
                          <a:blip r:embed="rId2" cstate="print"/>
                          <a:srcRect/>
                          <a:stretch>
                            <a:fillRect/>
                          </a:stretch>
                        </p:blipFill>
                        <p:spPr bwMode="auto">
                          <a:xfrm>
                            <a:off x="3797057" y="3765584"/>
                            <a:ext cx="382494" cy="280276"/>
                          </a:xfrm>
                          <a:prstGeom prst="rect">
                            <a:avLst/>
                          </a:prstGeom>
                          <a:noFill/>
                        </p:spPr>
                      </p:pic>
                      <p:cxnSp>
                        <p:nvCxnSpPr>
                          <p:cNvPr id="100" name="Connettore 1 99"/>
                          <p:cNvCxnSpPr/>
                          <p:nvPr/>
                        </p:nvCxnSpPr>
                        <p:spPr>
                          <a:xfrm flipV="1">
                            <a:off x="3726834" y="3067522"/>
                            <a:ext cx="509494" cy="372035"/>
                          </a:xfrm>
                          <a:prstGeom prst="line">
                            <a:avLst/>
                          </a:prstGeom>
                          <a:ln w="22225">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1" name="Connettore 1 100"/>
                          <p:cNvCxnSpPr/>
                          <p:nvPr/>
                        </p:nvCxnSpPr>
                        <p:spPr>
                          <a:xfrm>
                            <a:off x="3726834" y="3439557"/>
                            <a:ext cx="213154" cy="460090"/>
                          </a:xfrm>
                          <a:prstGeom prst="line">
                            <a:avLst/>
                          </a:prstGeom>
                          <a:ln w="22225">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2" name="Connettore 1 101"/>
                          <p:cNvCxnSpPr>
                            <a:endCxn id="98" idx="1"/>
                          </p:cNvCxnSpPr>
                          <p:nvPr/>
                        </p:nvCxnSpPr>
                        <p:spPr>
                          <a:xfrm>
                            <a:off x="4161622" y="3914687"/>
                            <a:ext cx="832224" cy="179294"/>
                          </a:xfrm>
                          <a:prstGeom prst="line">
                            <a:avLst/>
                          </a:prstGeom>
                          <a:ln w="22225">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3" name="Connettore 1 102"/>
                          <p:cNvCxnSpPr/>
                          <p:nvPr/>
                        </p:nvCxnSpPr>
                        <p:spPr>
                          <a:xfrm flipV="1">
                            <a:off x="5197045" y="3319719"/>
                            <a:ext cx="216648" cy="662204"/>
                          </a:xfrm>
                          <a:prstGeom prst="line">
                            <a:avLst/>
                          </a:prstGeom>
                          <a:ln w="22225">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4" name="Connettore 1 103"/>
                          <p:cNvCxnSpPr/>
                          <p:nvPr/>
                        </p:nvCxnSpPr>
                        <p:spPr>
                          <a:xfrm>
                            <a:off x="4605375" y="3080969"/>
                            <a:ext cx="617071" cy="98612"/>
                          </a:xfrm>
                          <a:prstGeom prst="line">
                            <a:avLst/>
                          </a:prstGeom>
                          <a:ln w="22225">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grpSp>
                    <p:pic>
                      <p:nvPicPr>
                        <p:cNvPr id="95" name="Picture 789" descr="图片11"/>
                        <p:cNvPicPr>
                          <a:picLocks noChangeAspect="1" noChangeArrowheads="1"/>
                        </p:cNvPicPr>
                        <p:nvPr/>
                      </p:nvPicPr>
                      <p:blipFill>
                        <a:blip r:embed="rId2" cstate="print"/>
                        <a:srcRect/>
                        <a:stretch>
                          <a:fillRect/>
                        </a:stretch>
                      </p:blipFill>
                      <p:spPr bwMode="auto">
                        <a:xfrm>
                          <a:off x="5222446" y="3039443"/>
                          <a:ext cx="382494" cy="280276"/>
                        </a:xfrm>
                        <a:prstGeom prst="rect">
                          <a:avLst/>
                        </a:prstGeom>
                        <a:noFill/>
                      </p:spPr>
                    </p:pic>
                  </p:grpSp>
                </p:grpSp>
                <p:cxnSp>
                  <p:nvCxnSpPr>
                    <p:cNvPr id="88" name="Connettore 1 11"/>
                    <p:cNvCxnSpPr>
                      <a:stCxn id="98" idx="3"/>
                    </p:cNvCxnSpPr>
                    <p:nvPr/>
                  </p:nvCxnSpPr>
                  <p:spPr>
                    <a:xfrm flipV="1">
                      <a:off x="5322549" y="3486592"/>
                      <a:ext cx="1688169" cy="674623"/>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Connettore 1 89"/>
                    <p:cNvCxnSpPr/>
                    <p:nvPr/>
                  </p:nvCxnSpPr>
                  <p:spPr>
                    <a:xfrm>
                      <a:off x="5533222" y="3242335"/>
                      <a:ext cx="1464048" cy="23081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84" name="Connettore 1 9"/>
                  <p:cNvCxnSpPr/>
                  <p:nvPr/>
                </p:nvCxnSpPr>
                <p:spPr>
                  <a:xfrm flipH="1" flipV="1">
                    <a:off x="5343469" y="4161217"/>
                    <a:ext cx="895968" cy="572148"/>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80" name="Connettore 1 7"/>
                <p:cNvCxnSpPr/>
                <p:nvPr/>
              </p:nvCxnSpPr>
              <p:spPr>
                <a:xfrm flipV="1">
                  <a:off x="1841847" y="3385766"/>
                  <a:ext cx="1448701" cy="108022"/>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76" name="Connettore 1 75"/>
              <p:cNvCxnSpPr/>
              <p:nvPr/>
            </p:nvCxnSpPr>
            <p:spPr>
              <a:xfrm flipV="1">
                <a:off x="4074454" y="3630707"/>
                <a:ext cx="443758" cy="174809"/>
              </a:xfrm>
              <a:prstGeom prst="line">
                <a:avLst/>
              </a:prstGeom>
              <a:ln w="22225">
                <a:solidFill>
                  <a:srgbClr val="FF3300"/>
                </a:solidFill>
                <a:prstDash val="dash"/>
              </a:ln>
            </p:spPr>
            <p:style>
              <a:lnRef idx="1">
                <a:schemeClr val="accent1"/>
              </a:lnRef>
              <a:fillRef idx="0">
                <a:schemeClr val="accent1"/>
              </a:fillRef>
              <a:effectRef idx="0">
                <a:schemeClr val="accent1"/>
              </a:effectRef>
              <a:fontRef idx="minor">
                <a:schemeClr val="tx1"/>
              </a:fontRef>
            </p:style>
          </p:cxnSp>
        </p:grpSp>
        <p:pic>
          <p:nvPicPr>
            <p:cNvPr id="68" name="Picture 789" descr="图片11"/>
            <p:cNvPicPr>
              <a:picLocks noChangeAspect="1" noChangeArrowheads="1"/>
            </p:cNvPicPr>
            <p:nvPr/>
          </p:nvPicPr>
          <p:blipFill>
            <a:blip r:embed="rId2" cstate="print">
              <a:lum bright="-42000" contrast="100000"/>
            </a:blip>
            <a:stretch>
              <a:fillRect/>
            </a:stretch>
          </p:blipFill>
          <p:spPr bwMode="auto">
            <a:xfrm>
              <a:off x="4209812" y="2770094"/>
              <a:ext cx="401057" cy="392462"/>
            </a:xfrm>
            <a:prstGeom prst="rect">
              <a:avLst/>
            </a:prstGeom>
            <a:noFill/>
            <a:ln w="22225">
              <a:solidFill>
                <a:schemeClr val="tx1"/>
              </a:solidFill>
              <a:prstDash val="solid"/>
            </a:ln>
          </p:spPr>
        </p:pic>
        <p:cxnSp>
          <p:nvCxnSpPr>
            <p:cNvPr id="69" name="Connettore 1 68"/>
            <p:cNvCxnSpPr/>
            <p:nvPr/>
          </p:nvCxnSpPr>
          <p:spPr>
            <a:xfrm flipH="1" flipV="1">
              <a:off x="4598894" y="3173506"/>
              <a:ext cx="121024" cy="282388"/>
            </a:xfrm>
            <a:prstGeom prst="line">
              <a:avLst/>
            </a:prstGeom>
            <a:ln w="22225">
              <a:solidFill>
                <a:srgbClr val="FF3300"/>
              </a:solidFill>
              <a:prstDash val="dash"/>
            </a:ln>
          </p:spPr>
          <p:style>
            <a:lnRef idx="1">
              <a:schemeClr val="accent1"/>
            </a:lnRef>
            <a:fillRef idx="0">
              <a:schemeClr val="accent1"/>
            </a:fillRef>
            <a:effectRef idx="0">
              <a:schemeClr val="accent1"/>
            </a:effectRef>
            <a:fontRef idx="minor">
              <a:schemeClr val="tx1"/>
            </a:fontRef>
          </p:style>
        </p:cxnSp>
        <p:cxnSp>
          <p:nvCxnSpPr>
            <p:cNvPr id="70" name="Connettore 1 69"/>
            <p:cNvCxnSpPr/>
            <p:nvPr/>
          </p:nvCxnSpPr>
          <p:spPr>
            <a:xfrm flipV="1">
              <a:off x="4616818" y="2655142"/>
              <a:ext cx="256000" cy="105986"/>
            </a:xfrm>
            <a:prstGeom prst="line">
              <a:avLst/>
            </a:prstGeom>
            <a:ln w="22225">
              <a:solidFill>
                <a:srgbClr val="FF3300"/>
              </a:solidFill>
              <a:prstDash val="dash"/>
            </a:ln>
          </p:spPr>
          <p:style>
            <a:lnRef idx="1">
              <a:schemeClr val="accent1"/>
            </a:lnRef>
            <a:fillRef idx="0">
              <a:schemeClr val="accent1"/>
            </a:fillRef>
            <a:effectRef idx="0">
              <a:schemeClr val="accent1"/>
            </a:effectRef>
            <a:fontRef idx="minor">
              <a:schemeClr val="tx1"/>
            </a:fontRef>
          </p:style>
        </p:cxnSp>
        <p:cxnSp>
          <p:nvCxnSpPr>
            <p:cNvPr id="71" name="Connettore 1 70"/>
            <p:cNvCxnSpPr>
              <a:endCxn id="97" idx="2"/>
            </p:cNvCxnSpPr>
            <p:nvPr/>
          </p:nvCxnSpPr>
          <p:spPr>
            <a:xfrm flipH="1" flipV="1">
              <a:off x="4077947" y="2683221"/>
              <a:ext cx="81671" cy="131695"/>
            </a:xfrm>
            <a:prstGeom prst="line">
              <a:avLst/>
            </a:prstGeom>
            <a:ln w="22225">
              <a:solidFill>
                <a:srgbClr val="FF3300"/>
              </a:solidFill>
              <a:prstDash val="dash"/>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1000" fill="hold"/>
                                        <p:tgtEl>
                                          <p:spTgt spid="22"/>
                                        </p:tgtEl>
                                        <p:attrNameLst>
                                          <p:attrName>ppt_w</p:attrName>
                                        </p:attrNameLst>
                                      </p:cBhvr>
                                      <p:tavLst>
                                        <p:tav tm="0">
                                          <p:val>
                                            <p:strVal val="#ppt_w*0.70"/>
                                          </p:val>
                                        </p:tav>
                                        <p:tav tm="100000">
                                          <p:val>
                                            <p:strVal val="#ppt_w"/>
                                          </p:val>
                                        </p:tav>
                                      </p:tavLst>
                                    </p:anim>
                                    <p:anim calcmode="lin" valueType="num">
                                      <p:cBhvr>
                                        <p:cTn id="8" dur="1000" fill="hold"/>
                                        <p:tgtEl>
                                          <p:spTgt spid="22"/>
                                        </p:tgtEl>
                                        <p:attrNameLst>
                                          <p:attrName>ppt_h</p:attrName>
                                        </p:attrNameLst>
                                      </p:cBhvr>
                                      <p:tavLst>
                                        <p:tav tm="0">
                                          <p:val>
                                            <p:strVal val="#ppt_h"/>
                                          </p:val>
                                        </p:tav>
                                        <p:tav tm="100000">
                                          <p:val>
                                            <p:strVal val="#ppt_h"/>
                                          </p:val>
                                        </p:tav>
                                      </p:tavLst>
                                    </p:anim>
                                    <p:animEffect transition="in" filter="fade">
                                      <p:cBhvr>
                                        <p:cTn id="9" dur="1000"/>
                                        <p:tgtEl>
                                          <p:spTgt spid="22"/>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23"/>
                                        </p:tgtEl>
                                        <p:attrNameLst>
                                          <p:attrName>style.visibility</p:attrName>
                                        </p:attrNameLst>
                                      </p:cBhvr>
                                      <p:to>
                                        <p:strVal val="visible"/>
                                      </p:to>
                                    </p:set>
                                    <p:anim calcmode="lin" valueType="num">
                                      <p:cBhvr>
                                        <p:cTn id="14" dur="1000" fill="hold"/>
                                        <p:tgtEl>
                                          <p:spTgt spid="23"/>
                                        </p:tgtEl>
                                        <p:attrNameLst>
                                          <p:attrName>ppt_w</p:attrName>
                                        </p:attrNameLst>
                                      </p:cBhvr>
                                      <p:tavLst>
                                        <p:tav tm="0">
                                          <p:val>
                                            <p:strVal val="#ppt_w*0.70"/>
                                          </p:val>
                                        </p:tav>
                                        <p:tav tm="100000">
                                          <p:val>
                                            <p:strVal val="#ppt_w"/>
                                          </p:val>
                                        </p:tav>
                                      </p:tavLst>
                                    </p:anim>
                                    <p:anim calcmode="lin" valueType="num">
                                      <p:cBhvr>
                                        <p:cTn id="15" dur="1000" fill="hold"/>
                                        <p:tgtEl>
                                          <p:spTgt spid="23"/>
                                        </p:tgtEl>
                                        <p:attrNameLst>
                                          <p:attrName>ppt_h</p:attrName>
                                        </p:attrNameLst>
                                      </p:cBhvr>
                                      <p:tavLst>
                                        <p:tav tm="0">
                                          <p:val>
                                            <p:strVal val="#ppt_h"/>
                                          </p:val>
                                        </p:tav>
                                        <p:tav tm="100000">
                                          <p:val>
                                            <p:strVal val="#ppt_h"/>
                                          </p:val>
                                        </p:tav>
                                      </p:tavLst>
                                    </p:anim>
                                    <p:animEffect transition="in" filter="fade">
                                      <p:cBhvr>
                                        <p:cTn id="16" dur="1000"/>
                                        <p:tgtEl>
                                          <p:spTgt spid="23"/>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nodeType="clickEffect">
                                  <p:stCondLst>
                                    <p:cond delay="0"/>
                                  </p:stCondLst>
                                  <p:childTnLst>
                                    <p:set>
                                      <p:cBhvr>
                                        <p:cTn id="20" dur="1" fill="hold">
                                          <p:stCondLst>
                                            <p:cond delay="0"/>
                                          </p:stCondLst>
                                        </p:cTn>
                                        <p:tgtEl>
                                          <p:spTgt spid="31"/>
                                        </p:tgtEl>
                                        <p:attrNameLst>
                                          <p:attrName>style.visibility</p:attrName>
                                        </p:attrNameLst>
                                      </p:cBhvr>
                                      <p:to>
                                        <p:strVal val="visible"/>
                                      </p:to>
                                    </p:set>
                                    <p:anim calcmode="lin" valueType="num">
                                      <p:cBhvr>
                                        <p:cTn id="21" dur="1000" fill="hold"/>
                                        <p:tgtEl>
                                          <p:spTgt spid="31"/>
                                        </p:tgtEl>
                                        <p:attrNameLst>
                                          <p:attrName>ppt_w</p:attrName>
                                        </p:attrNameLst>
                                      </p:cBhvr>
                                      <p:tavLst>
                                        <p:tav tm="0">
                                          <p:val>
                                            <p:strVal val="#ppt_w*0.70"/>
                                          </p:val>
                                        </p:tav>
                                        <p:tav tm="100000">
                                          <p:val>
                                            <p:strVal val="#ppt_w"/>
                                          </p:val>
                                        </p:tav>
                                      </p:tavLst>
                                    </p:anim>
                                    <p:anim calcmode="lin" valueType="num">
                                      <p:cBhvr>
                                        <p:cTn id="22" dur="1000" fill="hold"/>
                                        <p:tgtEl>
                                          <p:spTgt spid="31"/>
                                        </p:tgtEl>
                                        <p:attrNameLst>
                                          <p:attrName>ppt_h</p:attrName>
                                        </p:attrNameLst>
                                      </p:cBhvr>
                                      <p:tavLst>
                                        <p:tav tm="0">
                                          <p:val>
                                            <p:strVal val="#ppt_h"/>
                                          </p:val>
                                        </p:tav>
                                        <p:tav tm="100000">
                                          <p:val>
                                            <p:strVal val="#ppt_h"/>
                                          </p:val>
                                        </p:tav>
                                      </p:tavLst>
                                    </p:anim>
                                    <p:animEffect transition="in" filter="fade">
                                      <p:cBhvr>
                                        <p:cTn id="23" dur="1000"/>
                                        <p:tgtEl>
                                          <p:spTgt spid="31"/>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xit" presetSubtype="0" fill="hold" nodeType="clickEffect">
                                  <p:stCondLst>
                                    <p:cond delay="0"/>
                                  </p:stCondLst>
                                  <p:childTnLst>
                                    <p:set>
                                      <p:cBhvr>
                                        <p:cTn id="27" dur="1" fill="hold">
                                          <p:stCondLst>
                                            <p:cond delay="0"/>
                                          </p:stCondLst>
                                        </p:cTn>
                                        <p:tgtEl>
                                          <p:spTgt spid="23"/>
                                        </p:tgtEl>
                                        <p:attrNameLst>
                                          <p:attrName>style.visibility</p:attrName>
                                        </p:attrNameLst>
                                      </p:cBhvr>
                                      <p:to>
                                        <p:strVal val="hidden"/>
                                      </p:to>
                                    </p:set>
                                  </p:childTnLst>
                                </p:cTn>
                              </p:par>
                              <p:par>
                                <p:cTn id="28" presetID="1" presetClass="exit" presetSubtype="0" fill="hold" nodeType="withEffect">
                                  <p:stCondLst>
                                    <p:cond delay="0"/>
                                  </p:stCondLst>
                                  <p:childTnLst>
                                    <p:set>
                                      <p:cBhvr>
                                        <p:cTn id="29" dur="1" fill="hold">
                                          <p:stCondLst>
                                            <p:cond delay="0"/>
                                          </p:stCondLst>
                                        </p:cTn>
                                        <p:tgtEl>
                                          <p:spTgt spid="31"/>
                                        </p:tgtEl>
                                        <p:attrNameLst>
                                          <p:attrName>style.visibility</p:attrName>
                                        </p:attrNameLst>
                                      </p:cBhvr>
                                      <p:to>
                                        <p:strVal val="hidden"/>
                                      </p:to>
                                    </p:set>
                                  </p:childTnLst>
                                </p:cTn>
                              </p:par>
                              <p:par>
                                <p:cTn id="30" presetID="12" presetClass="entr" presetSubtype="4" fill="hold" nodeType="withEffect">
                                  <p:stCondLst>
                                    <p:cond delay="0"/>
                                  </p:stCondLst>
                                  <p:childTnLst>
                                    <p:set>
                                      <p:cBhvr>
                                        <p:cTn id="31" dur="1" fill="hold">
                                          <p:stCondLst>
                                            <p:cond delay="0"/>
                                          </p:stCondLst>
                                        </p:cTn>
                                        <p:tgtEl>
                                          <p:spTgt spid="64"/>
                                        </p:tgtEl>
                                        <p:attrNameLst>
                                          <p:attrName>style.visibility</p:attrName>
                                        </p:attrNameLst>
                                      </p:cBhvr>
                                      <p:to>
                                        <p:strVal val="visible"/>
                                      </p:to>
                                    </p:set>
                                    <p:animEffect transition="in" filter="slide(fromBottom)">
                                      <p:cBhvr>
                                        <p:cTn id="32"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457200" y="1281113"/>
            <a:ext cx="8229600" cy="5440362"/>
          </a:xfrm>
        </p:spPr>
        <p:txBody>
          <a:bodyPr/>
          <a:lstStyle/>
          <a:p>
            <a:r>
              <a:rPr lang="en-US" sz="2800" dirty="0"/>
              <a:t>Terminology alignment and refinement</a:t>
            </a:r>
          </a:p>
          <a:p>
            <a:pPr lvl="1"/>
            <a:r>
              <a:rPr lang="en-US" sz="2400" dirty="0"/>
              <a:t>among this draft and companion ACTN WG drafts (Requirements and Framework) </a:t>
            </a:r>
          </a:p>
          <a:p>
            <a:pPr lvl="1"/>
            <a:r>
              <a:rPr lang="en-US" sz="2400" dirty="0"/>
              <a:t>With RFC 7926 </a:t>
            </a:r>
            <a:r>
              <a:rPr lang="en-US" sz="1800" dirty="0" smtClean="0"/>
              <a:t>[Interconnected-TE]</a:t>
            </a:r>
            <a:r>
              <a:rPr lang="en-US" sz="2400" dirty="0" smtClean="0"/>
              <a:t> </a:t>
            </a:r>
            <a:r>
              <a:rPr lang="it-IT" sz="2400" dirty="0" smtClean="0"/>
              <a:t> </a:t>
            </a:r>
            <a:endParaRPr lang="en-US" sz="2400" dirty="0"/>
          </a:p>
          <a:p>
            <a:r>
              <a:rPr lang="en-US" sz="2800" dirty="0"/>
              <a:t>Major effort on </a:t>
            </a:r>
            <a:r>
              <a:rPr lang="en-US" sz="2800" dirty="0" smtClean="0"/>
              <a:t>object refinement. Also added</a:t>
            </a:r>
            <a:endParaRPr lang="en-US" sz="2800" dirty="0"/>
          </a:p>
          <a:p>
            <a:pPr lvl="1"/>
            <a:r>
              <a:rPr lang="en-US" sz="2400" dirty="0" smtClean="0"/>
              <a:t>VN Objective </a:t>
            </a:r>
            <a:r>
              <a:rPr lang="en-US" sz="2400" dirty="0"/>
              <a:t>F</a:t>
            </a:r>
            <a:r>
              <a:rPr lang="en-US" sz="2400" dirty="0" smtClean="0"/>
              <a:t>unction </a:t>
            </a:r>
            <a:endParaRPr lang="en-US" sz="2400" dirty="0"/>
          </a:p>
          <a:p>
            <a:pPr lvl="1"/>
            <a:r>
              <a:rPr lang="it-IT" sz="2400" dirty="0"/>
              <a:t>VN </a:t>
            </a:r>
            <a:r>
              <a:rPr lang="it-IT" sz="2400" dirty="0" err="1"/>
              <a:t>Computed</a:t>
            </a:r>
            <a:r>
              <a:rPr lang="it-IT" sz="2400" dirty="0"/>
              <a:t> </a:t>
            </a:r>
            <a:r>
              <a:rPr lang="it-IT" sz="2400" dirty="0" err="1"/>
              <a:t>Path</a:t>
            </a:r>
            <a:r>
              <a:rPr lang="it-IT" sz="2400" dirty="0"/>
              <a:t> list</a:t>
            </a:r>
            <a:endParaRPr lang="en-US" sz="2400" dirty="0"/>
          </a:p>
          <a:p>
            <a:r>
              <a:rPr lang="it-IT" sz="2800" dirty="0"/>
              <a:t>Refinement on </a:t>
            </a:r>
            <a:r>
              <a:rPr lang="it-IT" sz="2800" dirty="0" smtClean="0"/>
              <a:t>mapping </a:t>
            </a:r>
            <a:r>
              <a:rPr lang="it-IT" sz="2800" dirty="0"/>
              <a:t>between primitives and objects.</a:t>
            </a:r>
            <a:endParaRPr lang="en-US" sz="2800" dirty="0"/>
          </a:p>
          <a:p>
            <a:r>
              <a:rPr lang="en-US" sz="2800" dirty="0" smtClean="0"/>
              <a:t>Attention </a:t>
            </a:r>
            <a:r>
              <a:rPr lang="en-US" sz="2800" dirty="0"/>
              <a:t>is given to compatibility with other information model proposed in the context of </a:t>
            </a:r>
            <a:r>
              <a:rPr lang="en-US" sz="2800" dirty="0" smtClean="0"/>
              <a:t>other SDOs. </a:t>
            </a:r>
            <a:r>
              <a:rPr lang="en-US" sz="2000" dirty="0" smtClean="0"/>
              <a:t> </a:t>
            </a:r>
            <a:endParaRPr lang="en-US" sz="2000" dirty="0"/>
          </a:p>
          <a:p>
            <a:pPr lvl="1">
              <a:buNone/>
            </a:pPr>
            <a:endParaRPr lang="en-US" sz="2000" dirty="0"/>
          </a:p>
          <a:p>
            <a:endParaRPr lang="en-US" dirty="0"/>
          </a:p>
        </p:txBody>
      </p:sp>
      <p:sp>
        <p:nvSpPr>
          <p:cNvPr id="3" name="Titolo 2"/>
          <p:cNvSpPr>
            <a:spLocks noGrp="1"/>
          </p:cNvSpPr>
          <p:nvPr>
            <p:ph type="title"/>
          </p:nvPr>
        </p:nvSpPr>
        <p:spPr/>
        <p:txBody>
          <a:bodyPr/>
          <a:lstStyle/>
          <a:p>
            <a:r>
              <a:rPr lang="en-US" dirty="0"/>
              <a:t>Updates from 04 version </a:t>
            </a:r>
          </a:p>
        </p:txBody>
      </p:sp>
      <p:sp>
        <p:nvSpPr>
          <p:cNvPr id="5" name="Segnaposto numero diapositiva 4"/>
          <p:cNvSpPr>
            <a:spLocks noGrp="1"/>
          </p:cNvSpPr>
          <p:nvPr>
            <p:ph type="sldNum" sz="quarter" idx="11"/>
          </p:nvPr>
        </p:nvSpPr>
        <p:spPr/>
        <p:txBody>
          <a:bodyPr/>
          <a:lstStyle/>
          <a:p>
            <a:pPr>
              <a:defRPr/>
            </a:pPr>
            <a:fld id="{2F45B7DC-B3D8-49AE-9AE5-38A00AA37652}" type="slidenum">
              <a:rPr lang="en-US" smtClean="0"/>
              <a:pPr>
                <a:defRPr/>
              </a:pPr>
              <a:t>2</a:t>
            </a:fld>
            <a:endParaRPr lang="en-US"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09575" y="0"/>
            <a:ext cx="8248650" cy="754062"/>
          </a:xfrm>
        </p:spPr>
        <p:txBody>
          <a:bodyPr/>
          <a:lstStyle/>
          <a:p>
            <a:r>
              <a:rPr lang="en-US" dirty="0"/>
              <a:t>Action Primitives (no update) </a:t>
            </a:r>
          </a:p>
        </p:txBody>
      </p:sp>
      <p:sp>
        <p:nvSpPr>
          <p:cNvPr id="5" name="Slide Number Placeholder 4"/>
          <p:cNvSpPr>
            <a:spLocks noGrp="1"/>
          </p:cNvSpPr>
          <p:nvPr>
            <p:ph type="sldNum" sz="quarter" idx="11"/>
          </p:nvPr>
        </p:nvSpPr>
        <p:spPr/>
        <p:txBody>
          <a:bodyPr/>
          <a:lstStyle/>
          <a:p>
            <a:pPr>
              <a:defRPr/>
            </a:pPr>
            <a:fld id="{2F45B7DC-B3D8-49AE-9AE5-38A00AA37652}" type="slidenum">
              <a:rPr lang="en-US" smtClean="0"/>
              <a:pPr>
                <a:defRPr/>
              </a:pPr>
              <a:t>3</a:t>
            </a:fld>
            <a:endParaRPr lang="en-US"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783874368"/>
              </p:ext>
            </p:extLst>
          </p:nvPr>
        </p:nvGraphicFramePr>
        <p:xfrm>
          <a:off x="188258" y="702050"/>
          <a:ext cx="8458200" cy="4078976"/>
        </p:xfrm>
        <a:graphic>
          <a:graphicData uri="http://schemas.openxmlformats.org/drawingml/2006/table">
            <a:tbl>
              <a:tblPr firstRow="1" bandRow="1">
                <a:tableStyleId>{5C22544A-7EE6-4342-B048-85BDC9FD1C3A}</a:tableStyleId>
              </a:tblPr>
              <a:tblGrid>
                <a:gridCol w="2143919">
                  <a:extLst>
                    <a:ext uri="{9D8B030D-6E8A-4147-A177-3AD203B41FA5}">
                      <a16:colId xmlns="" xmlns:a16="http://schemas.microsoft.com/office/drawing/2014/main" val="20000"/>
                    </a:ext>
                  </a:extLst>
                </a:gridCol>
                <a:gridCol w="6314281">
                  <a:extLst>
                    <a:ext uri="{9D8B030D-6E8A-4147-A177-3AD203B41FA5}">
                      <a16:colId xmlns="" xmlns:a16="http://schemas.microsoft.com/office/drawing/2014/main" val="20001"/>
                    </a:ext>
                  </a:extLst>
                </a:gridCol>
              </a:tblGrid>
              <a:tr h="377004">
                <a:tc>
                  <a:txBody>
                    <a:bodyPr/>
                    <a:lstStyle/>
                    <a:p>
                      <a:r>
                        <a:rPr lang="en-US" noProof="0" dirty="0"/>
                        <a:t>VN Action</a:t>
                      </a:r>
                    </a:p>
                  </a:txBody>
                  <a:tcPr/>
                </a:tc>
                <a:tc>
                  <a:txBody>
                    <a:bodyPr/>
                    <a:lstStyle/>
                    <a:p>
                      <a:r>
                        <a:rPr lang="en-US" noProof="0" dirty="0"/>
                        <a:t>Description</a:t>
                      </a:r>
                    </a:p>
                  </a:txBody>
                  <a:tcPr/>
                </a:tc>
                <a:extLst>
                  <a:ext uri="{0D108BD9-81ED-4DB2-BD59-A6C34878D82A}">
                    <a16:rowId xmlns="" xmlns:a16="http://schemas.microsoft.com/office/drawing/2014/main" val="10000"/>
                  </a:ext>
                </a:extLst>
              </a:tr>
              <a:tr h="650720">
                <a:tc>
                  <a:txBody>
                    <a:bodyPr/>
                    <a:lstStyle/>
                    <a:p>
                      <a:r>
                        <a:rPr lang="en-US" noProof="0" dirty="0"/>
                        <a:t>VN Instantiate</a:t>
                      </a:r>
                    </a:p>
                  </a:txBody>
                  <a:tcPr/>
                </a:tc>
                <a:tc>
                  <a:txBody>
                    <a:bodyPr/>
                    <a:lstStyle/>
                    <a:p>
                      <a:r>
                        <a:rPr lang="en-US" noProof="0" dirty="0"/>
                        <a:t>Customer/application</a:t>
                      </a:r>
                      <a:r>
                        <a:rPr lang="en-US" baseline="0" noProof="0" dirty="0"/>
                        <a:t> (C/A)  requires their VNs (1)</a:t>
                      </a:r>
                      <a:endParaRPr lang="en-US" noProof="0" dirty="0"/>
                    </a:p>
                  </a:txBody>
                  <a:tcPr/>
                </a:tc>
                <a:extLst>
                  <a:ext uri="{0D108BD9-81ED-4DB2-BD59-A6C34878D82A}">
                    <a16:rowId xmlns="" xmlns:a16="http://schemas.microsoft.com/office/drawing/2014/main" val="10001"/>
                  </a:ext>
                </a:extLst>
              </a:tr>
              <a:tr h="377004">
                <a:tc>
                  <a:txBody>
                    <a:bodyPr/>
                    <a:lstStyle/>
                    <a:p>
                      <a:r>
                        <a:rPr lang="en-US" noProof="0" dirty="0"/>
                        <a:t>VN Modify</a:t>
                      </a:r>
                    </a:p>
                  </a:txBody>
                  <a:tcPr/>
                </a:tc>
                <a:tc>
                  <a:txBody>
                    <a:bodyPr/>
                    <a:lstStyle/>
                    <a:p>
                      <a:r>
                        <a:rPr lang="en-US" noProof="0" dirty="0"/>
                        <a:t>C/A</a:t>
                      </a:r>
                      <a:r>
                        <a:rPr lang="en-US" baseline="0" noProof="0" dirty="0"/>
                        <a:t> r</a:t>
                      </a:r>
                      <a:r>
                        <a:rPr lang="en-US" noProof="0" dirty="0"/>
                        <a:t>equest for modification of a VN  (1)</a:t>
                      </a:r>
                    </a:p>
                  </a:txBody>
                  <a:tcPr/>
                </a:tc>
                <a:extLst>
                  <a:ext uri="{0D108BD9-81ED-4DB2-BD59-A6C34878D82A}">
                    <a16:rowId xmlns="" xmlns:a16="http://schemas.microsoft.com/office/drawing/2014/main" val="10002"/>
                  </a:ext>
                </a:extLst>
              </a:tr>
              <a:tr h="377004">
                <a:tc>
                  <a:txBody>
                    <a:bodyPr/>
                    <a:lstStyle/>
                    <a:p>
                      <a:r>
                        <a:rPr lang="en-US" noProof="0" dirty="0"/>
                        <a:t>VN Delete</a:t>
                      </a:r>
                    </a:p>
                  </a:txBody>
                  <a:tcPr/>
                </a:tc>
                <a:tc>
                  <a:txBody>
                    <a:bodyPr/>
                    <a:lstStyle/>
                    <a:p>
                      <a:r>
                        <a:rPr lang="en-US" noProof="0" dirty="0"/>
                        <a:t>C/A request to</a:t>
                      </a:r>
                      <a:r>
                        <a:rPr lang="en-US" baseline="0" noProof="0" dirty="0"/>
                        <a:t> delete a VN (1)</a:t>
                      </a:r>
                      <a:endParaRPr lang="en-US" noProof="0" dirty="0"/>
                    </a:p>
                  </a:txBody>
                  <a:tcPr/>
                </a:tc>
                <a:extLst>
                  <a:ext uri="{0D108BD9-81ED-4DB2-BD59-A6C34878D82A}">
                    <a16:rowId xmlns="" xmlns:a16="http://schemas.microsoft.com/office/drawing/2014/main" val="10003"/>
                  </a:ext>
                </a:extLst>
              </a:tr>
              <a:tr h="377004">
                <a:tc>
                  <a:txBody>
                    <a:bodyPr/>
                    <a:lstStyle/>
                    <a:p>
                      <a:r>
                        <a:rPr lang="en-US" noProof="0" dirty="0"/>
                        <a:t>VN Path Compute</a:t>
                      </a:r>
                    </a:p>
                  </a:txBody>
                  <a:tcPr/>
                </a:tc>
                <a:tc>
                  <a:txBody>
                    <a:bodyPr/>
                    <a:lstStyle/>
                    <a:p>
                      <a:r>
                        <a:rPr lang="en-US" noProof="0" dirty="0"/>
                        <a:t>C/A request for</a:t>
                      </a:r>
                      <a:r>
                        <a:rPr lang="en-US" baseline="0" noProof="0" dirty="0"/>
                        <a:t> a priory exploration</a:t>
                      </a:r>
                      <a:r>
                        <a:rPr lang="en-US" noProof="0" dirty="0"/>
                        <a:t> to estimate network resource availability  before making a VN instantiate decision (1)</a:t>
                      </a:r>
                      <a:r>
                        <a:rPr lang="en-US" baseline="0" noProof="0" dirty="0"/>
                        <a:t> (2)</a:t>
                      </a:r>
                      <a:endParaRPr lang="en-US" noProof="0" dirty="0"/>
                    </a:p>
                  </a:txBody>
                  <a:tcPr/>
                </a:tc>
                <a:extLst>
                  <a:ext uri="{0D108BD9-81ED-4DB2-BD59-A6C34878D82A}">
                    <a16:rowId xmlns="" xmlns:a16="http://schemas.microsoft.com/office/drawing/2014/main" val="10004"/>
                  </a:ext>
                </a:extLst>
              </a:tr>
              <a:tr h="377004">
                <a:tc>
                  <a:txBody>
                    <a:bodyPr/>
                    <a:lstStyle/>
                    <a:p>
                      <a:r>
                        <a:rPr lang="en-US" noProof="0" dirty="0"/>
                        <a:t>VN Query</a:t>
                      </a:r>
                    </a:p>
                  </a:txBody>
                  <a:tcPr/>
                </a:tc>
                <a:tc>
                  <a:txBody>
                    <a:bodyPr/>
                    <a:lstStyle/>
                    <a:p>
                      <a:r>
                        <a:rPr lang="en-US" noProof="0" dirty="0"/>
                        <a:t>Permit to get topology view  (pull model)</a:t>
                      </a:r>
                    </a:p>
                  </a:txBody>
                  <a:tcPr/>
                </a:tc>
                <a:extLst>
                  <a:ext uri="{0D108BD9-81ED-4DB2-BD59-A6C34878D82A}">
                    <a16:rowId xmlns="" xmlns:a16="http://schemas.microsoft.com/office/drawing/2014/main" val="10005"/>
                  </a:ext>
                </a:extLst>
              </a:tr>
              <a:tr h="377004">
                <a:tc>
                  <a:txBody>
                    <a:bodyPr/>
                    <a:lstStyle/>
                    <a:p>
                      <a:r>
                        <a:rPr lang="en-US" noProof="0" dirty="0"/>
                        <a:t>VN Update</a:t>
                      </a:r>
                    </a:p>
                  </a:txBody>
                  <a:tcPr/>
                </a:tc>
                <a:tc>
                  <a:txBody>
                    <a:bodyPr/>
                    <a:lstStyle/>
                    <a:p>
                      <a:r>
                        <a:rPr lang="en-US" noProof="0" dirty="0"/>
                        <a:t>Refers to</a:t>
                      </a:r>
                      <a:r>
                        <a:rPr lang="en-US" baseline="0" noProof="0" dirty="0"/>
                        <a:t> a</a:t>
                      </a:r>
                      <a:r>
                        <a:rPr lang="en-US" noProof="0" dirty="0"/>
                        <a:t>ny update to</a:t>
                      </a:r>
                      <a:r>
                        <a:rPr lang="en-US" baseline="0" noProof="0" dirty="0"/>
                        <a:t> the VN that need to be reported to the subscribers (push model) </a:t>
                      </a:r>
                      <a:endParaRPr lang="en-US" noProof="0" dirty="0"/>
                    </a:p>
                  </a:txBody>
                  <a:tcPr/>
                </a:tc>
                <a:extLst>
                  <a:ext uri="{0D108BD9-81ED-4DB2-BD59-A6C34878D82A}">
                    <a16:rowId xmlns="" xmlns:a16="http://schemas.microsoft.com/office/drawing/2014/main" val="10006"/>
                  </a:ext>
                </a:extLst>
              </a:tr>
              <a:tr h="377004">
                <a:tc>
                  <a:txBody>
                    <a:bodyPr/>
                    <a:lstStyle/>
                    <a:p>
                      <a:r>
                        <a:rPr lang="en-US" sz="1800" kern="1200" noProof="0" dirty="0">
                          <a:solidFill>
                            <a:schemeClr val="dk1"/>
                          </a:solidFill>
                          <a:latin typeface="+mn-lt"/>
                          <a:ea typeface="+mn-ea"/>
                          <a:cs typeface="+mn-cs"/>
                        </a:rPr>
                        <a:t>TE Update </a:t>
                      </a:r>
                    </a:p>
                  </a:txBody>
                  <a:tcPr/>
                </a:tc>
                <a:tc>
                  <a:txBody>
                    <a:bodyPr/>
                    <a:lstStyle/>
                    <a:p>
                      <a:pPr marL="0" algn="l" defTabSz="914400" rtl="0" eaLnBrk="1" latinLnBrk="0" hangingPunct="1"/>
                      <a:r>
                        <a:rPr lang="en-US" sz="1800" kern="1200" noProof="0" dirty="0">
                          <a:solidFill>
                            <a:schemeClr val="dk1"/>
                          </a:solidFill>
                          <a:latin typeface="+mn-lt"/>
                          <a:ea typeface="+mn-ea"/>
                          <a:cs typeface="+mn-cs"/>
                        </a:rPr>
                        <a:t>TE</a:t>
                      </a:r>
                      <a:r>
                        <a:rPr lang="en-US" noProof="0" dirty="0">
                          <a:solidFill>
                            <a:srgbClr val="FF0000"/>
                          </a:solidFill>
                        </a:rPr>
                        <a:t> </a:t>
                      </a:r>
                      <a:r>
                        <a:rPr lang="en-US" sz="1800" kern="1200" noProof="0" dirty="0">
                          <a:solidFill>
                            <a:schemeClr val="dk1"/>
                          </a:solidFill>
                          <a:latin typeface="+mn-lt"/>
                          <a:ea typeface="+mn-ea"/>
                          <a:cs typeface="+mn-cs"/>
                        </a:rPr>
                        <a:t>update from any PNC to MSDC (complete or abstracted filtered view of TEDB)</a:t>
                      </a:r>
                    </a:p>
                  </a:txBody>
                  <a:tcPr/>
                </a:tc>
                <a:extLst>
                  <a:ext uri="{0D108BD9-81ED-4DB2-BD59-A6C34878D82A}">
                    <a16:rowId xmlns="" xmlns:a16="http://schemas.microsoft.com/office/drawing/2014/main" val="10007"/>
                  </a:ext>
                </a:extLst>
              </a:tr>
            </a:tbl>
          </a:graphicData>
        </a:graphic>
      </p:graphicFrame>
      <p:sp>
        <p:nvSpPr>
          <p:cNvPr id="9" name="TextBox 8"/>
          <p:cNvSpPr txBox="1"/>
          <p:nvPr/>
        </p:nvSpPr>
        <p:spPr>
          <a:xfrm>
            <a:off x="419099" y="4709143"/>
            <a:ext cx="8467726" cy="646331"/>
          </a:xfrm>
          <a:prstGeom prst="rect">
            <a:avLst/>
          </a:prstGeom>
          <a:noFill/>
        </p:spPr>
        <p:txBody>
          <a:bodyPr wrap="square" rtlCol="0">
            <a:spAutoFit/>
          </a:bodyPr>
          <a:lstStyle/>
          <a:p>
            <a:r>
              <a:rPr lang="it-IT" dirty="0"/>
              <a:t>(1) </a:t>
            </a:r>
            <a:r>
              <a:rPr lang="en-US" dirty="0"/>
              <a:t>This primitive can also be applied</a:t>
            </a:r>
            <a:r>
              <a:rPr lang="it-IT" dirty="0"/>
              <a:t> </a:t>
            </a:r>
            <a:r>
              <a:rPr lang="en-US" dirty="0"/>
              <a:t>from </a:t>
            </a:r>
            <a:r>
              <a:rPr lang="en-US" dirty="0" smtClean="0"/>
              <a:t>the </a:t>
            </a:r>
            <a:r>
              <a:rPr lang="en-US" dirty="0"/>
              <a:t>MDSC to a PNC requesting a VN (if the </a:t>
            </a:r>
            <a:r>
              <a:rPr lang="en-US" dirty="0" smtClean="0"/>
              <a:t>PNC</a:t>
            </a:r>
            <a:r>
              <a:rPr lang="it-IT" dirty="0" smtClean="0"/>
              <a:t> </a:t>
            </a:r>
            <a:r>
              <a:rPr lang="en-US" dirty="0" smtClean="0"/>
              <a:t>can </a:t>
            </a:r>
            <a:r>
              <a:rPr lang="en-US" dirty="0"/>
              <a:t>instantiate the entire </a:t>
            </a:r>
            <a:r>
              <a:rPr lang="en-US" dirty="0" smtClean="0"/>
              <a:t>VN </a:t>
            </a:r>
            <a:r>
              <a:rPr lang="en-US" dirty="0"/>
              <a:t>or a part of </a:t>
            </a:r>
            <a:r>
              <a:rPr lang="en-US" dirty="0" smtClean="0"/>
              <a:t>VN)</a:t>
            </a:r>
            <a:endParaRPr lang="it-IT" dirty="0"/>
          </a:p>
        </p:txBody>
      </p:sp>
      <p:sp>
        <p:nvSpPr>
          <p:cNvPr id="10" name="TextBox 9"/>
          <p:cNvSpPr txBox="1"/>
          <p:nvPr/>
        </p:nvSpPr>
        <p:spPr>
          <a:xfrm>
            <a:off x="428624" y="5485675"/>
            <a:ext cx="8467726" cy="1477328"/>
          </a:xfrm>
          <a:prstGeom prst="rect">
            <a:avLst/>
          </a:prstGeom>
          <a:noFill/>
        </p:spPr>
        <p:txBody>
          <a:bodyPr wrap="square" rtlCol="0">
            <a:spAutoFit/>
          </a:bodyPr>
          <a:lstStyle/>
          <a:p>
            <a:r>
              <a:rPr lang="it-IT" dirty="0"/>
              <a:t>(2) </a:t>
            </a:r>
            <a:r>
              <a:rPr lang="en-US" dirty="0"/>
              <a:t>This action is  necessary </a:t>
            </a:r>
            <a:r>
              <a:rPr lang="en-US" dirty="0" smtClean="0"/>
              <a:t>from the </a:t>
            </a:r>
            <a:r>
              <a:rPr lang="en-US" dirty="0"/>
              <a:t>MDSC</a:t>
            </a:r>
            <a:r>
              <a:rPr lang="it-IT" dirty="0"/>
              <a:t> </a:t>
            </a:r>
            <a:r>
              <a:rPr lang="en-US" dirty="0" smtClean="0"/>
              <a:t>to PNCs to determine the end-to-end </a:t>
            </a:r>
            <a:r>
              <a:rPr lang="en-US" dirty="0"/>
              <a:t>multi-domain </a:t>
            </a:r>
            <a:r>
              <a:rPr lang="en-US" dirty="0" smtClean="0"/>
              <a:t>path, </a:t>
            </a:r>
            <a:r>
              <a:rPr lang="en-US" dirty="0"/>
              <a:t>in this case a double-stage Path </a:t>
            </a:r>
            <a:r>
              <a:rPr lang="en-US" dirty="0" smtClean="0"/>
              <a:t>Computation takes place, first </a:t>
            </a:r>
            <a:r>
              <a:rPr lang="en-US" dirty="0"/>
              <a:t>on the abstracted end-to-end network view (happening  at CNC-MDSC ), and on</a:t>
            </a:r>
            <a:r>
              <a:rPr lang="it-IT" dirty="0"/>
              <a:t> </a:t>
            </a:r>
            <a:r>
              <a:rPr lang="en-US" dirty="0"/>
              <a:t>the second stage it shall be expanded by each PNC.</a:t>
            </a:r>
            <a:endParaRPr lang="it-IT" dirty="0"/>
          </a:p>
          <a:p>
            <a:endParaRPr lang="it-IT"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pPr>
              <a:defRPr/>
            </a:pPr>
            <a:fld id="{2F45B7DC-B3D8-49AE-9AE5-38A00AA37652}" type="slidenum">
              <a:rPr lang="en-US" smtClean="0"/>
              <a:pPr>
                <a:defRPr/>
              </a:pPr>
              <a:t>4</a:t>
            </a:fld>
            <a:endParaRPr lang="en-US" dirty="0"/>
          </a:p>
        </p:txBody>
      </p:sp>
      <p:sp>
        <p:nvSpPr>
          <p:cNvPr id="8" name="Title 2"/>
          <p:cNvSpPr>
            <a:spLocks noGrp="1"/>
          </p:cNvSpPr>
          <p:nvPr>
            <p:ph type="title"/>
          </p:nvPr>
        </p:nvSpPr>
        <p:spPr>
          <a:xfrm>
            <a:off x="409575" y="122238"/>
            <a:ext cx="8248650" cy="754062"/>
          </a:xfrm>
        </p:spPr>
        <p:txBody>
          <a:bodyPr/>
          <a:lstStyle/>
          <a:p>
            <a:r>
              <a:rPr lang="en-US" dirty="0"/>
              <a:t>Objects (1)</a:t>
            </a:r>
          </a:p>
        </p:txBody>
      </p:sp>
      <p:graphicFrame>
        <p:nvGraphicFramePr>
          <p:cNvPr id="10" name="Content Placeholder 9"/>
          <p:cNvGraphicFramePr>
            <a:graphicFrameLocks noGrp="1"/>
          </p:cNvGraphicFramePr>
          <p:nvPr>
            <p:ph idx="1"/>
            <p:extLst>
              <p:ext uri="{D42A27DB-BD31-4B8C-83A1-F6EECF244321}">
                <p14:modId xmlns:p14="http://schemas.microsoft.com/office/powerpoint/2010/main" val="3333267137"/>
              </p:ext>
            </p:extLst>
          </p:nvPr>
        </p:nvGraphicFramePr>
        <p:xfrm>
          <a:off x="450573" y="811696"/>
          <a:ext cx="8236226" cy="5814337"/>
        </p:xfrm>
        <a:graphic>
          <a:graphicData uri="http://schemas.openxmlformats.org/drawingml/2006/table">
            <a:tbl>
              <a:tblPr firstRow="1" bandRow="1">
                <a:tableStyleId>{5C22544A-7EE6-4342-B048-85BDC9FD1C3A}</a:tableStyleId>
              </a:tblPr>
              <a:tblGrid>
                <a:gridCol w="2388974">
                  <a:extLst>
                    <a:ext uri="{9D8B030D-6E8A-4147-A177-3AD203B41FA5}">
                      <a16:colId xmlns="" xmlns:a16="http://schemas.microsoft.com/office/drawing/2014/main" val="20000"/>
                    </a:ext>
                  </a:extLst>
                </a:gridCol>
                <a:gridCol w="5847252">
                  <a:extLst>
                    <a:ext uri="{9D8B030D-6E8A-4147-A177-3AD203B41FA5}">
                      <a16:colId xmlns="" xmlns:a16="http://schemas.microsoft.com/office/drawing/2014/main" val="20001"/>
                    </a:ext>
                  </a:extLst>
                </a:gridCol>
              </a:tblGrid>
              <a:tr h="370840">
                <a:tc>
                  <a:txBody>
                    <a:bodyPr/>
                    <a:lstStyle/>
                    <a:p>
                      <a:r>
                        <a:rPr lang="en-US" noProof="0" dirty="0"/>
                        <a:t>Objects</a:t>
                      </a:r>
                    </a:p>
                  </a:txBody>
                  <a:tcPr/>
                </a:tc>
                <a:tc>
                  <a:txBody>
                    <a:bodyPr/>
                    <a:lstStyle/>
                    <a:p>
                      <a:r>
                        <a:rPr lang="en-US" noProof="0" dirty="0"/>
                        <a:t>Description</a:t>
                      </a:r>
                    </a:p>
                  </a:txBody>
                  <a:tcPr/>
                </a:tc>
                <a:extLst>
                  <a:ext uri="{0D108BD9-81ED-4DB2-BD59-A6C34878D82A}">
                    <a16:rowId xmlns="" xmlns:a16="http://schemas.microsoft.com/office/drawing/2014/main" val="10000"/>
                  </a:ext>
                </a:extLst>
              </a:tr>
              <a:tr h="370840">
                <a:tc>
                  <a:txBody>
                    <a:bodyPr/>
                    <a:lstStyle/>
                    <a:p>
                      <a:r>
                        <a:rPr lang="en-US" sz="1600" noProof="0" dirty="0"/>
                        <a:t>VN Identifier</a:t>
                      </a:r>
                    </a:p>
                  </a:txBody>
                  <a:tcPr/>
                </a:tc>
                <a:tc>
                  <a:txBody>
                    <a:bodyPr/>
                    <a:lstStyle/>
                    <a:p>
                      <a:r>
                        <a:rPr lang="en-US" sz="1600" noProof="0" dirty="0"/>
                        <a:t>Unique VN identifier</a:t>
                      </a:r>
                    </a:p>
                  </a:txBody>
                  <a:tcPr/>
                </a:tc>
                <a:extLst>
                  <a:ext uri="{0D108BD9-81ED-4DB2-BD59-A6C34878D82A}">
                    <a16:rowId xmlns="" xmlns:a16="http://schemas.microsoft.com/office/drawing/2014/main" val="10001"/>
                  </a:ext>
                </a:extLst>
              </a:tr>
              <a:tr h="795297">
                <a:tc>
                  <a:txBody>
                    <a:bodyPr/>
                    <a:lstStyle/>
                    <a:p>
                      <a:r>
                        <a:rPr lang="en-US" sz="1600" noProof="0" dirty="0">
                          <a:solidFill>
                            <a:schemeClr val="tx1"/>
                          </a:solidFill>
                        </a:rPr>
                        <a:t>VN Service </a:t>
                      </a:r>
                      <a:r>
                        <a:rPr lang="en-US" sz="1600" baseline="0" noProof="0" dirty="0">
                          <a:solidFill>
                            <a:schemeClr val="tx1"/>
                          </a:solidFill>
                        </a:rPr>
                        <a:t>Characteristics</a:t>
                      </a:r>
                      <a:endParaRPr lang="en-US" sz="1600" noProof="0" dirty="0">
                        <a:solidFill>
                          <a:schemeClr val="tx1"/>
                        </a:solidFill>
                      </a:endParaRPr>
                    </a:p>
                  </a:txBody>
                  <a:tcPr/>
                </a:tc>
                <a:tc>
                  <a:txBody>
                    <a:bodyPr/>
                    <a:lstStyle/>
                    <a:p>
                      <a:r>
                        <a:rPr lang="en-US" sz="1600" kern="1200" noProof="0" dirty="0">
                          <a:solidFill>
                            <a:schemeClr val="dk1"/>
                          </a:solidFill>
                          <a:latin typeface="+mn-lt"/>
                          <a:ea typeface="+mn-ea"/>
                          <a:cs typeface="+mn-cs"/>
                        </a:rPr>
                        <a:t>Type of VN connectivity (P2P/P2MP..etc),Traffic matrix parameter (BW + VN Constraints), Survivability (VN recovery level)</a:t>
                      </a:r>
                    </a:p>
                  </a:txBody>
                  <a:tcPr/>
                </a:tc>
                <a:extLst>
                  <a:ext uri="{0D108BD9-81ED-4DB2-BD59-A6C34878D82A}">
                    <a16:rowId xmlns="" xmlns:a16="http://schemas.microsoft.com/office/drawing/2014/main" val="10002"/>
                  </a:ext>
                </a:extLst>
              </a:tr>
              <a:tr h="370840">
                <a:tc>
                  <a:txBody>
                    <a:bodyPr/>
                    <a:lstStyle/>
                    <a:p>
                      <a:r>
                        <a:rPr lang="en-US" sz="1600" kern="1200" dirty="0">
                          <a:solidFill>
                            <a:srgbClr val="FF0000"/>
                          </a:solidFill>
                          <a:effectLst/>
                          <a:latin typeface="+mn-lt"/>
                          <a:ea typeface="+mn-ea"/>
                          <a:cs typeface="+mn-cs"/>
                        </a:rPr>
                        <a:t>VN Objective Function</a:t>
                      </a:r>
                      <a:endParaRPr lang="en-US" sz="1600" noProof="0" dirty="0">
                        <a:solidFill>
                          <a:srgbClr val="FF0000"/>
                        </a:solidFill>
                      </a:endParaRPr>
                    </a:p>
                  </a:txBody>
                  <a:tcPr/>
                </a:tc>
                <a:tc>
                  <a:txBody>
                    <a:bodyPr/>
                    <a:lstStyle/>
                    <a:p>
                      <a:r>
                        <a:rPr lang="en-US" sz="1600" kern="1200" dirty="0">
                          <a:solidFill>
                            <a:schemeClr val="dk1"/>
                          </a:solidFill>
                          <a:effectLst/>
                          <a:latin typeface="+mn-lt"/>
                          <a:ea typeface="+mn-ea"/>
                          <a:cs typeface="+mn-cs"/>
                        </a:rPr>
                        <a:t>The VN Objective Function applies to each VN member (i.e., each E2E tunnel) of a VN. Referred to objective functions defined in RFC 5541</a:t>
                      </a:r>
                      <a:r>
                        <a:rPr lang="en-US" sz="1600" kern="1200" baseline="0" dirty="0">
                          <a:solidFill>
                            <a:schemeClr val="dk1"/>
                          </a:solidFill>
                          <a:effectLst/>
                          <a:latin typeface="+mn-lt"/>
                          <a:ea typeface="+mn-ea"/>
                          <a:cs typeface="+mn-cs"/>
                        </a:rPr>
                        <a:t> (MCP,MLP </a:t>
                      </a:r>
                      <a:r>
                        <a:rPr lang="en-US" sz="1600" kern="1200" baseline="0" noProof="0" dirty="0" err="1">
                          <a:solidFill>
                            <a:schemeClr val="dk1"/>
                          </a:solidFill>
                          <a:effectLst/>
                          <a:latin typeface="+mn-lt"/>
                          <a:ea typeface="+mn-ea"/>
                          <a:cs typeface="+mn-cs"/>
                        </a:rPr>
                        <a:t>etc</a:t>
                      </a:r>
                      <a:r>
                        <a:rPr lang="en-US" sz="1600" kern="1200" baseline="0" dirty="0">
                          <a:solidFill>
                            <a:schemeClr val="dk1"/>
                          </a:solidFill>
                          <a:effectLst/>
                          <a:latin typeface="+mn-lt"/>
                          <a:ea typeface="+mn-ea"/>
                          <a:cs typeface="+mn-cs"/>
                        </a:rPr>
                        <a:t>)</a:t>
                      </a:r>
                      <a:endParaRPr lang="en-US" sz="1600" noProof="0" dirty="0"/>
                    </a:p>
                  </a:txBody>
                  <a:tcPr/>
                </a:tc>
                <a:extLst>
                  <a:ext uri="{0D108BD9-81ED-4DB2-BD59-A6C34878D82A}">
                    <a16:rowId xmlns="" xmlns:a16="http://schemas.microsoft.com/office/drawing/2014/main" val="839051189"/>
                  </a:ext>
                </a:extLst>
              </a:tr>
              <a:tr h="370840">
                <a:tc>
                  <a:txBody>
                    <a:bodyPr/>
                    <a:lstStyle/>
                    <a:p>
                      <a:r>
                        <a:rPr lang="en-US" sz="1600" noProof="0" dirty="0">
                          <a:solidFill>
                            <a:schemeClr val="tx1"/>
                          </a:solidFill>
                        </a:rPr>
                        <a:t>VN End-Point</a:t>
                      </a:r>
                    </a:p>
                  </a:txBody>
                  <a:tcPr/>
                </a:tc>
                <a:tc>
                  <a:txBody>
                    <a:bodyPr/>
                    <a:lstStyle/>
                    <a:p>
                      <a:r>
                        <a:rPr lang="en-US" sz="1600" noProof="0" dirty="0"/>
                        <a:t>VN’s customer</a:t>
                      </a:r>
                      <a:r>
                        <a:rPr lang="en-US" sz="1600" baseline="0" noProof="0" dirty="0"/>
                        <a:t> </a:t>
                      </a:r>
                      <a:r>
                        <a:rPr lang="en-US" sz="1600" noProof="0" dirty="0"/>
                        <a:t>end point characteristics : Access</a:t>
                      </a:r>
                      <a:r>
                        <a:rPr lang="en-US" sz="1600" baseline="0" noProof="0" dirty="0"/>
                        <a:t> Point Identifier, Access Link Capability, Source Indicator</a:t>
                      </a:r>
                      <a:endParaRPr lang="en-US" sz="1600" noProof="0" dirty="0"/>
                    </a:p>
                  </a:txBody>
                  <a:tcPr/>
                </a:tc>
                <a:extLst>
                  <a:ext uri="{0D108BD9-81ED-4DB2-BD59-A6C34878D82A}">
                    <a16:rowId xmlns="" xmlns:a16="http://schemas.microsoft.com/office/drawing/2014/main" val="10003"/>
                  </a:ext>
                </a:extLst>
              </a:tr>
              <a:tr h="370840">
                <a:tc>
                  <a:txBody>
                    <a:bodyPr/>
                    <a:lstStyle/>
                    <a:p>
                      <a:r>
                        <a:rPr lang="en-US" sz="1600" noProof="0" dirty="0"/>
                        <a:t>VN Action status</a:t>
                      </a:r>
                    </a:p>
                  </a:txBody>
                  <a:tcPr/>
                </a:tc>
                <a:tc>
                  <a:txBody>
                    <a:bodyPr/>
                    <a:lstStyle/>
                    <a:p>
                      <a:r>
                        <a:rPr lang="en-US" sz="1600" noProof="0" dirty="0"/>
                        <a:t>Result</a:t>
                      </a:r>
                      <a:r>
                        <a:rPr lang="en-US" sz="1600" baseline="0" noProof="0" dirty="0"/>
                        <a:t> of a VN action</a:t>
                      </a:r>
                      <a:endParaRPr lang="en-US" sz="1600" noProof="0" dirty="0"/>
                    </a:p>
                  </a:txBody>
                  <a:tcPr/>
                </a:tc>
                <a:extLst>
                  <a:ext uri="{0D108BD9-81ED-4DB2-BD59-A6C34878D82A}">
                    <a16:rowId xmlns="" xmlns:a16="http://schemas.microsoft.com/office/drawing/2014/main" val="10004"/>
                  </a:ext>
                </a:extLst>
              </a:tr>
              <a:tr h="370840">
                <a:tc>
                  <a:txBody>
                    <a:bodyPr/>
                    <a:lstStyle/>
                    <a:p>
                      <a:r>
                        <a:rPr lang="en-US" sz="1600" kern="1200" noProof="0" dirty="0">
                          <a:solidFill>
                            <a:schemeClr val="tx1"/>
                          </a:solidFill>
                          <a:latin typeface="+mn-lt"/>
                          <a:ea typeface="+mn-ea"/>
                          <a:cs typeface="+mn-cs"/>
                        </a:rPr>
                        <a:t>VN Associate LSP</a:t>
                      </a:r>
                    </a:p>
                  </a:txBody>
                  <a:tcPr/>
                </a:tc>
                <a:tc>
                  <a:txBody>
                    <a:bodyPr/>
                    <a:lstStyle/>
                    <a:p>
                      <a:r>
                        <a:rPr lang="en-US" sz="1600" kern="1200" dirty="0" smtClean="0">
                          <a:solidFill>
                            <a:schemeClr val="dk1"/>
                          </a:solidFill>
                          <a:effectLst/>
                          <a:latin typeface="+mn-lt"/>
                          <a:ea typeface="+mn-ea"/>
                          <a:cs typeface="+mn-cs"/>
                        </a:rPr>
                        <a:t>Describes </a:t>
                      </a:r>
                      <a:r>
                        <a:rPr lang="en-US" sz="1600" kern="1200" dirty="0">
                          <a:solidFill>
                            <a:schemeClr val="dk1"/>
                          </a:solidFill>
                          <a:effectLst/>
                          <a:latin typeface="+mn-lt"/>
                          <a:ea typeface="+mn-ea"/>
                          <a:cs typeface="+mn-cs"/>
                        </a:rPr>
                        <a:t>the instantiated LSPs that is</a:t>
                      </a:r>
                      <a:r>
                        <a:rPr lang="en-US" sz="1600" kern="1200" baseline="0" dirty="0">
                          <a:solidFill>
                            <a:schemeClr val="dk1"/>
                          </a:solidFill>
                          <a:effectLst/>
                          <a:latin typeface="+mn-lt"/>
                          <a:ea typeface="+mn-ea"/>
                          <a:cs typeface="+mn-cs"/>
                        </a:rPr>
                        <a:t> </a:t>
                      </a:r>
                      <a:r>
                        <a:rPr lang="en-US" sz="1600" kern="1200" dirty="0">
                          <a:solidFill>
                            <a:schemeClr val="dk1"/>
                          </a:solidFill>
                          <a:effectLst/>
                          <a:latin typeface="+mn-lt"/>
                          <a:ea typeface="+mn-ea"/>
                          <a:cs typeface="+mn-cs"/>
                        </a:rPr>
                        <a:t>associated with the VN. </a:t>
                      </a:r>
                      <a:endParaRPr lang="en-US" sz="1600" kern="1200" noProof="0" dirty="0">
                        <a:solidFill>
                          <a:schemeClr val="dk1"/>
                        </a:solidFill>
                        <a:latin typeface="+mn-lt"/>
                        <a:ea typeface="+mn-ea"/>
                        <a:cs typeface="+mn-cs"/>
                      </a:endParaRPr>
                    </a:p>
                  </a:txBody>
                  <a:tcPr/>
                </a:tc>
                <a:extLst>
                  <a:ext uri="{0D108BD9-81ED-4DB2-BD59-A6C34878D82A}">
                    <a16:rowId xmlns="" xmlns:a16="http://schemas.microsoft.com/office/drawing/2014/main" val="10005"/>
                  </a:ext>
                </a:extLst>
              </a:tr>
              <a:tr h="370840">
                <a:tc>
                  <a:txBody>
                    <a:bodyPr/>
                    <a:lstStyle/>
                    <a:p>
                      <a:r>
                        <a:rPr lang="it-IT" sz="1600" kern="1200" noProof="0" dirty="0">
                          <a:solidFill>
                            <a:srgbClr val="FF0000"/>
                          </a:solidFill>
                          <a:latin typeface="+mn-lt"/>
                          <a:ea typeface="+mn-ea"/>
                          <a:cs typeface="+mn-cs"/>
                        </a:rPr>
                        <a:t>VN </a:t>
                      </a:r>
                      <a:r>
                        <a:rPr lang="it-IT" sz="1600" kern="1200" noProof="0" dirty="0" err="1">
                          <a:solidFill>
                            <a:srgbClr val="FF0000"/>
                          </a:solidFill>
                          <a:latin typeface="+mn-lt"/>
                          <a:ea typeface="+mn-ea"/>
                          <a:cs typeface="+mn-cs"/>
                        </a:rPr>
                        <a:t>Computed</a:t>
                      </a:r>
                      <a:r>
                        <a:rPr lang="it-IT" sz="1600" kern="1200" baseline="0" noProof="0" dirty="0">
                          <a:solidFill>
                            <a:srgbClr val="FF0000"/>
                          </a:solidFill>
                          <a:latin typeface="+mn-lt"/>
                          <a:ea typeface="+mn-ea"/>
                          <a:cs typeface="+mn-cs"/>
                        </a:rPr>
                        <a:t> </a:t>
                      </a:r>
                      <a:r>
                        <a:rPr lang="it-IT" sz="1600" kern="1200" baseline="0" noProof="0" dirty="0" err="1">
                          <a:solidFill>
                            <a:srgbClr val="FF0000"/>
                          </a:solidFill>
                          <a:latin typeface="+mn-lt"/>
                          <a:ea typeface="+mn-ea"/>
                          <a:cs typeface="+mn-cs"/>
                        </a:rPr>
                        <a:t>Path</a:t>
                      </a:r>
                      <a:endParaRPr lang="en-US" sz="1600" kern="1200" noProof="0" dirty="0">
                        <a:solidFill>
                          <a:srgbClr val="FF0000"/>
                        </a:solidFill>
                        <a:latin typeface="+mn-lt"/>
                        <a:ea typeface="+mn-ea"/>
                        <a:cs typeface="+mn-cs"/>
                      </a:endParaRPr>
                    </a:p>
                  </a:txBody>
                  <a:tcPr/>
                </a:tc>
                <a:tc>
                  <a:txBody>
                    <a:bodyPr/>
                    <a:lstStyle/>
                    <a:p>
                      <a:r>
                        <a:rPr lang="en-US" sz="1600" kern="1200" dirty="0" smtClean="0">
                          <a:solidFill>
                            <a:schemeClr val="dk1"/>
                          </a:solidFill>
                          <a:effectLst/>
                          <a:latin typeface="+mn-lt"/>
                          <a:ea typeface="+mn-ea"/>
                          <a:cs typeface="+mn-cs"/>
                        </a:rPr>
                        <a:t>List </a:t>
                      </a:r>
                      <a:r>
                        <a:rPr lang="en-US" sz="1600" kern="1200" dirty="0">
                          <a:solidFill>
                            <a:schemeClr val="dk1"/>
                          </a:solidFill>
                          <a:effectLst/>
                          <a:latin typeface="+mn-lt"/>
                          <a:ea typeface="+mn-ea"/>
                          <a:cs typeface="+mn-cs"/>
                        </a:rPr>
                        <a:t>of paths obtained after the VN path</a:t>
                      </a:r>
                      <a:r>
                        <a:rPr lang="en-US" sz="1600" kern="1200" baseline="0" dirty="0">
                          <a:solidFill>
                            <a:schemeClr val="dk1"/>
                          </a:solidFill>
                          <a:effectLst/>
                          <a:latin typeface="+mn-lt"/>
                          <a:ea typeface="+mn-ea"/>
                          <a:cs typeface="+mn-cs"/>
                        </a:rPr>
                        <a:t> </a:t>
                      </a:r>
                      <a:r>
                        <a:rPr lang="en-US" sz="1600" kern="1200" dirty="0">
                          <a:solidFill>
                            <a:schemeClr val="dk1"/>
                          </a:solidFill>
                          <a:effectLst/>
                          <a:latin typeface="+mn-lt"/>
                          <a:ea typeface="+mn-ea"/>
                          <a:cs typeface="+mn-cs"/>
                        </a:rPr>
                        <a:t>computation request from </a:t>
                      </a:r>
                      <a:r>
                        <a:rPr lang="en-US" sz="1600" kern="1200" dirty="0" smtClean="0">
                          <a:solidFill>
                            <a:schemeClr val="dk1"/>
                          </a:solidFill>
                          <a:effectLst/>
                          <a:latin typeface="+mn-lt"/>
                          <a:ea typeface="+mn-ea"/>
                          <a:cs typeface="+mn-cs"/>
                        </a:rPr>
                        <a:t>a higher </a:t>
                      </a:r>
                      <a:r>
                        <a:rPr lang="en-US" sz="1600" kern="1200" dirty="0">
                          <a:solidFill>
                            <a:schemeClr val="dk1"/>
                          </a:solidFill>
                          <a:effectLst/>
                          <a:latin typeface="+mn-lt"/>
                          <a:ea typeface="+mn-ea"/>
                          <a:cs typeface="+mn-cs"/>
                        </a:rPr>
                        <a:t>controller. </a:t>
                      </a:r>
                      <a:endParaRPr lang="en-US" sz="1600" kern="1200" noProof="0" dirty="0">
                        <a:solidFill>
                          <a:schemeClr val="dk1"/>
                        </a:solidFill>
                        <a:latin typeface="+mn-lt"/>
                        <a:ea typeface="+mn-ea"/>
                        <a:cs typeface="+mn-cs"/>
                      </a:endParaRPr>
                    </a:p>
                  </a:txBody>
                  <a:tcPr/>
                </a:tc>
                <a:extLst>
                  <a:ext uri="{0D108BD9-81ED-4DB2-BD59-A6C34878D82A}">
                    <a16:rowId xmlns="" xmlns:a16="http://schemas.microsoft.com/office/drawing/2014/main" val="3635417707"/>
                  </a:ext>
                </a:extLst>
              </a:tr>
              <a:tr h="370840">
                <a:tc>
                  <a:txBody>
                    <a:bodyPr/>
                    <a:lstStyle/>
                    <a:p>
                      <a:r>
                        <a:rPr lang="en-US" sz="1600" noProof="0" dirty="0">
                          <a:solidFill>
                            <a:schemeClr val="tx1"/>
                          </a:solidFill>
                        </a:rPr>
                        <a:t>VN Service Preference</a:t>
                      </a:r>
                    </a:p>
                  </a:txBody>
                  <a:tcPr/>
                </a:tc>
                <a:tc>
                  <a:txBody>
                    <a:bodyPr/>
                    <a:lstStyle/>
                    <a:p>
                      <a:r>
                        <a:rPr lang="en-US" sz="1600" baseline="0" noProof="0" dirty="0" smtClean="0"/>
                        <a:t>It </a:t>
                      </a:r>
                      <a:r>
                        <a:rPr lang="en-US" sz="1600" baseline="0" noProof="0" dirty="0"/>
                        <a:t>refers to (a) End Point Location’s support for certain VNF (security, firewall), (b) client-specific preference  enforcement to permit correct selection from the network of the destination related at the indicated VNF, (c) End-Point Dynamic Selection Preference  if end point can support e.g. (disaster recovery or VM migration) and so can be part of the selection by MDSC  following (b))</a:t>
                      </a:r>
                      <a:endParaRPr lang="en-US" sz="1600" noProof="0" dirty="0"/>
                    </a:p>
                  </a:txBody>
                  <a:tcPr/>
                </a:tc>
                <a:extLst>
                  <a:ext uri="{0D108BD9-81ED-4DB2-BD59-A6C34878D82A}">
                    <a16:rowId xmlns="" xmlns:a16="http://schemas.microsoft.com/office/drawing/2014/main" val="10006"/>
                  </a:ext>
                </a:extLst>
              </a:tr>
            </a:tbl>
          </a:graphicData>
        </a:graphic>
      </p:graphicFrame>
    </p:spTree>
    <p:extLst>
      <p:ext uri="{BB962C8B-B14F-4D97-AF65-F5344CB8AC3E}">
        <p14:creationId xmlns:p14="http://schemas.microsoft.com/office/powerpoint/2010/main" val="2954174466"/>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00200"/>
            <a:ext cx="3958046" cy="4525963"/>
          </a:xfrm>
        </p:spPr>
        <p:txBody>
          <a:bodyPr/>
          <a:lstStyle/>
          <a:p>
            <a:pPr>
              <a:buNone/>
            </a:pPr>
            <a:r>
              <a:rPr lang="en-US" sz="1400" dirty="0"/>
              <a:t>&lt;VN Instantiate&gt; ::= [&lt;VN Service  Characteristics&gt;]</a:t>
            </a:r>
          </a:p>
          <a:p>
            <a:pPr>
              <a:buNone/>
            </a:pPr>
            <a:r>
              <a:rPr lang="en-US" sz="1400" dirty="0"/>
              <a:t>	            &lt;VN End-Point&gt;</a:t>
            </a:r>
          </a:p>
          <a:p>
            <a:pPr>
              <a:buNone/>
            </a:pPr>
            <a:r>
              <a:rPr lang="it-IT" sz="1400" dirty="0"/>
              <a:t>                    &lt;VN </a:t>
            </a:r>
            <a:r>
              <a:rPr lang="it-IT" sz="1400" dirty="0" err="1"/>
              <a:t>Objective</a:t>
            </a:r>
            <a:r>
              <a:rPr lang="it-IT" sz="1400" dirty="0"/>
              <a:t> </a:t>
            </a:r>
            <a:r>
              <a:rPr lang="it-IT" sz="1400" dirty="0" err="1"/>
              <a:t>Function</a:t>
            </a:r>
            <a:r>
              <a:rPr lang="it-IT" sz="1400" dirty="0"/>
              <a:t>&gt;</a:t>
            </a:r>
            <a:endParaRPr lang="en-US" sz="1400" dirty="0"/>
          </a:p>
          <a:p>
            <a:pPr>
              <a:buNone/>
            </a:pPr>
            <a:r>
              <a:rPr lang="en-US" sz="1400" dirty="0"/>
              <a:t>                     [&lt;VN Service Preference&gt;]</a:t>
            </a:r>
          </a:p>
          <a:p>
            <a:pPr>
              <a:buNone/>
            </a:pPr>
            <a:r>
              <a:rPr lang="en-US" sz="1400" dirty="0"/>
              <a:t> </a:t>
            </a:r>
          </a:p>
          <a:p>
            <a:pPr>
              <a:buNone/>
            </a:pPr>
            <a:r>
              <a:rPr lang="en-US" sz="1400" dirty="0"/>
              <a:t>&lt;VN Modify&gt; ::= &lt;VN identifier&gt;</a:t>
            </a:r>
          </a:p>
          <a:p>
            <a:pPr>
              <a:buNone/>
            </a:pPr>
            <a:r>
              <a:rPr lang="en-US" sz="1400" dirty="0"/>
              <a:t>                &lt;VN  Service </a:t>
            </a:r>
            <a:r>
              <a:rPr lang="en-US" altLang="zh-CN" sz="1400" dirty="0"/>
              <a:t>Characteristics </a:t>
            </a:r>
            <a:r>
              <a:rPr lang="en-US" sz="1400" dirty="0"/>
              <a:t>&gt;</a:t>
            </a:r>
          </a:p>
          <a:p>
            <a:pPr>
              <a:buNone/>
            </a:pPr>
            <a:r>
              <a:rPr lang="it-IT" sz="1400" dirty="0"/>
              <a:t>               [&lt;VN </a:t>
            </a:r>
            <a:r>
              <a:rPr lang="it-IT" sz="1400" dirty="0" err="1"/>
              <a:t>Objective</a:t>
            </a:r>
            <a:r>
              <a:rPr lang="it-IT" sz="1400" dirty="0"/>
              <a:t> </a:t>
            </a:r>
            <a:r>
              <a:rPr lang="it-IT" sz="1400" dirty="0" err="1"/>
              <a:t>Function</a:t>
            </a:r>
            <a:r>
              <a:rPr lang="it-IT" sz="1400" dirty="0"/>
              <a:t>&gt;]</a:t>
            </a:r>
            <a:endParaRPr lang="en-US" sz="1400" dirty="0"/>
          </a:p>
          <a:p>
            <a:pPr>
              <a:buNone/>
            </a:pPr>
            <a:r>
              <a:rPr lang="en-US" sz="1400" dirty="0"/>
              <a:t>                &lt;VN End-Point&gt;</a:t>
            </a:r>
          </a:p>
          <a:p>
            <a:pPr>
              <a:buNone/>
            </a:pPr>
            <a:r>
              <a:rPr lang="en-US" sz="1400" dirty="0"/>
              <a:t>                [&lt;VN Service Preference&gt;]</a:t>
            </a:r>
          </a:p>
          <a:p>
            <a:pPr>
              <a:buNone/>
            </a:pPr>
            <a:r>
              <a:rPr lang="en-US" sz="1400" dirty="0"/>
              <a:t>          </a:t>
            </a:r>
          </a:p>
          <a:p>
            <a:pPr>
              <a:buNone/>
            </a:pPr>
            <a:r>
              <a:rPr lang="en-US" sz="1400" dirty="0"/>
              <a:t>&lt;VN Delete&gt; ::= &lt;VN Identifier&gt; </a:t>
            </a:r>
          </a:p>
          <a:p>
            <a:pPr>
              <a:buNone/>
            </a:pPr>
            <a:r>
              <a:rPr lang="en-US" sz="1400" dirty="0"/>
              <a:t> </a:t>
            </a:r>
          </a:p>
          <a:p>
            <a:pPr>
              <a:buNone/>
            </a:pPr>
            <a:r>
              <a:rPr lang="en-US" sz="1400" dirty="0"/>
              <a:t>&lt;VN Update&gt; :: = &lt;VN Identifier&gt;</a:t>
            </a:r>
          </a:p>
          <a:p>
            <a:pPr>
              <a:buNone/>
            </a:pPr>
            <a:r>
              <a:rPr lang="en-US" sz="1400" dirty="0"/>
              <a:t>                 &lt;VN Associated LSP&gt; </a:t>
            </a:r>
          </a:p>
          <a:p>
            <a:pPr>
              <a:buNone/>
            </a:pPr>
            <a:r>
              <a:rPr lang="en-US" sz="1400" dirty="0"/>
              <a:t> </a:t>
            </a:r>
          </a:p>
        </p:txBody>
      </p:sp>
      <p:sp>
        <p:nvSpPr>
          <p:cNvPr id="3" name="Title 2"/>
          <p:cNvSpPr>
            <a:spLocks noGrp="1"/>
          </p:cNvSpPr>
          <p:nvPr>
            <p:ph type="title"/>
          </p:nvPr>
        </p:nvSpPr>
        <p:spPr/>
        <p:txBody>
          <a:bodyPr/>
          <a:lstStyle/>
          <a:p>
            <a:r>
              <a:rPr lang="en-US" dirty="0"/>
              <a:t>Mapping of Primitives with Objects</a:t>
            </a:r>
          </a:p>
        </p:txBody>
      </p:sp>
      <p:sp>
        <p:nvSpPr>
          <p:cNvPr id="5" name="Slide Number Placeholder 4"/>
          <p:cNvSpPr>
            <a:spLocks noGrp="1"/>
          </p:cNvSpPr>
          <p:nvPr>
            <p:ph type="sldNum" sz="quarter" idx="11"/>
          </p:nvPr>
        </p:nvSpPr>
        <p:spPr/>
        <p:txBody>
          <a:bodyPr/>
          <a:lstStyle/>
          <a:p>
            <a:pPr>
              <a:defRPr/>
            </a:pPr>
            <a:fld id="{2F45B7DC-B3D8-49AE-9AE5-38A00AA37652}" type="slidenum">
              <a:rPr lang="en-US" smtClean="0">
                <a:solidFill>
                  <a:schemeClr val="tx1"/>
                </a:solidFill>
              </a:rPr>
              <a:pPr>
                <a:defRPr/>
              </a:pPr>
              <a:t>5</a:t>
            </a:fld>
            <a:endParaRPr lang="en-US" dirty="0">
              <a:solidFill>
                <a:schemeClr val="tx1"/>
              </a:solidFill>
            </a:endParaRPr>
          </a:p>
        </p:txBody>
      </p:sp>
      <p:sp>
        <p:nvSpPr>
          <p:cNvPr id="6" name="Content Placeholder 1"/>
          <p:cNvSpPr txBox="1">
            <a:spLocks/>
          </p:cNvSpPr>
          <p:nvPr/>
        </p:nvSpPr>
        <p:spPr bwMode="auto">
          <a:xfrm>
            <a:off x="4415245" y="1598852"/>
            <a:ext cx="4446121"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buNone/>
            </a:pPr>
            <a:r>
              <a:rPr kumimoji="0" lang="en-US" sz="1400" b="0" i="0" u="none" strike="noStrike" kern="1200" cap="none" spc="0" normalizeH="0" baseline="0" noProof="0" dirty="0">
                <a:ln>
                  <a:noFill/>
                </a:ln>
                <a:effectLst/>
                <a:uLnTx/>
                <a:uFillTx/>
                <a:latin typeface="+mn-lt"/>
                <a:ea typeface="+mn-ea"/>
                <a:cs typeface="+mn-cs"/>
              </a:rPr>
              <a:t>&lt;VN Path Compute Request&gt; ::=</a:t>
            </a:r>
            <a:r>
              <a:rPr lang="en-US" sz="1400" dirty="0"/>
              <a:t>::= &lt;VN Service Characteristics&gt;</a:t>
            </a:r>
          </a:p>
          <a:p>
            <a:pPr>
              <a:buNone/>
            </a:pPr>
            <a:r>
              <a:rPr lang="en-US" sz="1400" dirty="0"/>
              <a:t>	            &lt;VN End-Point&gt;</a:t>
            </a:r>
          </a:p>
          <a:p>
            <a:pPr>
              <a:buNone/>
            </a:pPr>
            <a:r>
              <a:rPr lang="it-IT" sz="1400" dirty="0"/>
              <a:t>                                   &lt;VN </a:t>
            </a:r>
            <a:r>
              <a:rPr lang="it-IT" sz="1400" dirty="0" err="1"/>
              <a:t>Objective</a:t>
            </a:r>
            <a:r>
              <a:rPr lang="it-IT" sz="1400" dirty="0"/>
              <a:t> </a:t>
            </a:r>
            <a:r>
              <a:rPr lang="it-IT" sz="1400" dirty="0" err="1"/>
              <a:t>Function</a:t>
            </a:r>
            <a:r>
              <a:rPr lang="it-IT" sz="1400" dirty="0"/>
              <a:t>&gt;</a:t>
            </a:r>
            <a:endParaRPr lang="en-US" sz="1400" dirty="0"/>
          </a:p>
          <a:p>
            <a:pPr marL="342900" marR="0" lvl="0" indent="-342900" algn="l" defTabSz="914400" rtl="0" eaLnBrk="0" fontAlgn="base" latinLnBrk="0" hangingPunct="0">
              <a:lnSpc>
                <a:spcPct val="100000"/>
              </a:lnSpc>
              <a:spcBef>
                <a:spcPct val="20000"/>
              </a:spcBef>
              <a:spcAft>
                <a:spcPct val="0"/>
              </a:spcAft>
              <a:buClrTx/>
              <a:buSzTx/>
              <a:buFont typeface="Arial" pitchFamily="34" charset="0"/>
              <a:buNone/>
              <a:tabLst/>
              <a:defRPr/>
            </a:pPr>
            <a:r>
              <a:rPr kumimoji="0" lang="en-US" sz="1400" b="0" i="0" u="none" strike="noStrike" kern="1200" cap="none" spc="0" normalizeH="0" baseline="0" noProof="0" dirty="0">
                <a:ln>
                  <a:noFill/>
                </a:ln>
                <a:effectLst/>
                <a:uLnTx/>
                <a:uFillTx/>
                <a:latin typeface="+mn-lt"/>
                <a:ea typeface="+mn-ea"/>
                <a:cs typeface="+mn-cs"/>
              </a:rPr>
              <a:t> </a:t>
            </a:r>
          </a:p>
          <a:p>
            <a:pPr marL="342900" lvl="0" indent="-342900" eaLnBrk="0" hangingPunct="0">
              <a:spcBef>
                <a:spcPct val="20000"/>
              </a:spcBef>
              <a:defRPr/>
            </a:pPr>
            <a:r>
              <a:rPr kumimoji="0" lang="en-US" sz="1400" b="0" i="0" u="none" strike="noStrike" kern="1200" cap="none" spc="0" normalizeH="0" baseline="0" noProof="0" dirty="0">
                <a:ln>
                  <a:noFill/>
                </a:ln>
                <a:effectLst/>
                <a:uLnTx/>
                <a:uFillTx/>
                <a:latin typeface="+mn-lt"/>
                <a:ea typeface="+mn-ea"/>
                <a:cs typeface="+mn-cs"/>
              </a:rPr>
              <a:t>&lt;VN Path Compute Reply&gt; ::= </a:t>
            </a:r>
            <a:r>
              <a:rPr lang="en-US" sz="1400" dirty="0"/>
              <a:t>&lt;VN Computed Path&gt;</a:t>
            </a:r>
            <a:endParaRPr kumimoji="0" lang="en-US" sz="1400" b="0" i="0" u="none" strike="noStrike" kern="1200" cap="none" spc="0" normalizeH="0" baseline="0" noProof="0" dirty="0">
              <a:ln>
                <a:noFill/>
              </a:ln>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 typeface="Arial" pitchFamily="34" charset="0"/>
              <a:buNone/>
              <a:tabLst/>
              <a:defRPr/>
            </a:pPr>
            <a:r>
              <a:rPr kumimoji="0" lang="en-US" sz="1400" b="0" i="0" u="none" strike="noStrike" kern="1200" cap="none" spc="0" normalizeH="0" baseline="0" noProof="0" dirty="0">
                <a:ln>
                  <a:noFill/>
                </a:ln>
                <a:effectLst/>
                <a:uLnTx/>
                <a:uFillTx/>
                <a:latin typeface="+mn-lt"/>
                <a:ea typeface="+mn-ea"/>
                <a:cs typeface="+mn-cs"/>
              </a:rPr>
              <a:t> </a:t>
            </a:r>
          </a:p>
          <a:p>
            <a:pPr marL="342900" marR="0" lvl="0" indent="-342900" algn="l" defTabSz="914400" rtl="0" eaLnBrk="0" fontAlgn="base" latinLnBrk="0" hangingPunct="0">
              <a:lnSpc>
                <a:spcPct val="100000"/>
              </a:lnSpc>
              <a:spcBef>
                <a:spcPct val="20000"/>
              </a:spcBef>
              <a:spcAft>
                <a:spcPct val="0"/>
              </a:spcAft>
              <a:buClrTx/>
              <a:buSzTx/>
              <a:buFont typeface="Arial" pitchFamily="34" charset="0"/>
              <a:buNone/>
              <a:tabLst/>
              <a:defRPr/>
            </a:pPr>
            <a:r>
              <a:rPr kumimoji="0" lang="en-US" sz="1400" b="0" i="0" u="none" strike="noStrike" kern="1200" cap="none" spc="0" normalizeH="0" baseline="0" noProof="0" dirty="0">
                <a:ln>
                  <a:noFill/>
                </a:ln>
                <a:effectLst/>
                <a:uLnTx/>
                <a:uFillTx/>
                <a:latin typeface="+mn-lt"/>
                <a:ea typeface="+mn-ea"/>
                <a:cs typeface="+mn-cs"/>
              </a:rPr>
              <a:t>&lt;VN Query&gt; ::= &lt;VN Identifier&gt;</a:t>
            </a:r>
          </a:p>
          <a:p>
            <a:pPr marL="342900" marR="0" lvl="0" indent="-342900" algn="l" defTabSz="914400" rtl="0" eaLnBrk="0" fontAlgn="base" latinLnBrk="0" hangingPunct="0">
              <a:lnSpc>
                <a:spcPct val="100000"/>
              </a:lnSpc>
              <a:spcBef>
                <a:spcPct val="20000"/>
              </a:spcBef>
              <a:spcAft>
                <a:spcPct val="0"/>
              </a:spcAft>
              <a:buClrTx/>
              <a:buSzTx/>
              <a:buFont typeface="Arial" pitchFamily="34" charset="0"/>
              <a:buNone/>
              <a:tabLst/>
              <a:defRPr/>
            </a:pPr>
            <a:r>
              <a:rPr kumimoji="0" lang="en-US" sz="1400" b="0" i="0" u="none" strike="noStrike" kern="1200" cap="none" spc="0" normalizeH="0" baseline="0" noProof="0" dirty="0">
                <a:ln>
                  <a:noFill/>
                </a:ln>
                <a:effectLst/>
                <a:uLnTx/>
                <a:uFillTx/>
                <a:latin typeface="+mn-lt"/>
                <a:ea typeface="+mn-ea"/>
                <a:cs typeface="+mn-cs"/>
              </a:rPr>
              <a:t> </a:t>
            </a:r>
          </a:p>
          <a:p>
            <a:pPr marL="342900" marR="0" lvl="0" indent="-342900" algn="l" defTabSz="914400" rtl="0" eaLnBrk="0" fontAlgn="base" latinLnBrk="0" hangingPunct="0">
              <a:lnSpc>
                <a:spcPct val="100000"/>
              </a:lnSpc>
              <a:spcBef>
                <a:spcPct val="20000"/>
              </a:spcBef>
              <a:spcAft>
                <a:spcPct val="0"/>
              </a:spcAft>
              <a:buClrTx/>
              <a:buSzTx/>
              <a:buFont typeface="Arial" pitchFamily="34" charset="0"/>
              <a:buNone/>
              <a:tabLst/>
              <a:defRPr/>
            </a:pPr>
            <a:r>
              <a:rPr kumimoji="0" lang="en-US" sz="1400" b="0" i="0" u="none" strike="noStrike" kern="1200" cap="none" spc="0" normalizeH="0" baseline="0" noProof="0" dirty="0">
                <a:ln>
                  <a:noFill/>
                </a:ln>
                <a:effectLst/>
                <a:uLnTx/>
                <a:uFillTx/>
                <a:latin typeface="+mn-lt"/>
                <a:ea typeface="+mn-ea"/>
                <a:cs typeface="+mn-cs"/>
              </a:rPr>
              <a:t>&lt;VN Query Reply&gt; ::= &lt;VN Identifier&gt;</a:t>
            </a:r>
          </a:p>
          <a:p>
            <a:pPr marL="342900" marR="0" lvl="0" indent="-342900" algn="l" defTabSz="914400" rtl="0" eaLnBrk="0" fontAlgn="base" latinLnBrk="0" hangingPunct="0">
              <a:lnSpc>
                <a:spcPct val="100000"/>
              </a:lnSpc>
              <a:spcBef>
                <a:spcPct val="20000"/>
              </a:spcBef>
              <a:spcAft>
                <a:spcPct val="0"/>
              </a:spcAft>
              <a:buClrTx/>
              <a:buSzTx/>
              <a:buFont typeface="Arial" pitchFamily="34" charset="0"/>
              <a:buNone/>
              <a:tabLst/>
              <a:defRPr/>
            </a:pPr>
            <a:r>
              <a:rPr kumimoji="0" lang="en-US" sz="1400" b="0" i="0" u="none" strike="noStrike" kern="1200" cap="none" spc="0" normalizeH="0" baseline="0" noProof="0" dirty="0">
                <a:ln>
                  <a:noFill/>
                </a:ln>
                <a:effectLst/>
                <a:uLnTx/>
                <a:uFillTx/>
                <a:latin typeface="+mn-lt"/>
                <a:ea typeface="+mn-ea"/>
                <a:cs typeface="+mn-cs"/>
              </a:rPr>
              <a:t>                     &lt;VN Associated LSP&gt; </a:t>
            </a:r>
          </a:p>
          <a:p>
            <a:pPr marL="342900" marR="0" lvl="0" indent="-342900" algn="l" defTabSz="914400" rtl="0" eaLnBrk="0" fontAlgn="base" latinLnBrk="0" hangingPunct="0">
              <a:lnSpc>
                <a:spcPct val="100000"/>
              </a:lnSpc>
              <a:spcBef>
                <a:spcPct val="20000"/>
              </a:spcBef>
              <a:spcAft>
                <a:spcPct val="0"/>
              </a:spcAft>
              <a:buClrTx/>
              <a:buSzTx/>
              <a:buFont typeface="Arial" pitchFamily="34" charset="0"/>
              <a:buNone/>
              <a:tabLst/>
              <a:defRPr/>
            </a:pPr>
            <a:endParaRPr kumimoji="0" lang="en-US" sz="1400" b="0" i="0" u="none" strike="noStrike" kern="1200" cap="none" spc="0" normalizeH="0" baseline="0" noProof="0" dirty="0">
              <a:ln>
                <a:noFill/>
              </a:ln>
              <a:effectLst/>
              <a:uLnTx/>
              <a:uFillTx/>
              <a:latin typeface="+mn-lt"/>
              <a:ea typeface="+mn-ea"/>
              <a:cs typeface="+mn-cs"/>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7882" y="1183341"/>
            <a:ext cx="8122024" cy="4867835"/>
          </a:xfrm>
        </p:spPr>
        <p:txBody>
          <a:bodyPr/>
          <a:lstStyle/>
          <a:p>
            <a:pPr lvl="0"/>
            <a:r>
              <a:rPr lang="en-US" dirty="0"/>
              <a:t>Co-authors believe that the draft  is ready for WG adoption </a:t>
            </a:r>
          </a:p>
          <a:p>
            <a:pPr lvl="0"/>
            <a:r>
              <a:rPr lang="en-US" dirty="0"/>
              <a:t>Exploiting this information model - work has started on solution drafts.</a:t>
            </a:r>
            <a:r>
              <a:rPr lang="en-US" dirty="0">
                <a:solidFill>
                  <a:srgbClr val="FF0000"/>
                </a:solidFill>
              </a:rPr>
              <a:t> </a:t>
            </a:r>
            <a:r>
              <a:rPr lang="en-US" dirty="0"/>
              <a:t>E.g.,</a:t>
            </a:r>
          </a:p>
          <a:p>
            <a:pPr lvl="1"/>
            <a:r>
              <a:rPr lang="en-US" sz="2400" dirty="0"/>
              <a:t>ACTN VN Yang Model for CMI: draft-lee-teas-actn-vn-yang-02</a:t>
            </a:r>
          </a:p>
          <a:p>
            <a:pPr lvl="1"/>
            <a:r>
              <a:rPr lang="en-US" sz="2400" dirty="0"/>
              <a:t>PCE Applicability for ACTN: </a:t>
            </a:r>
            <a:r>
              <a:rPr lang="en-US" sz="2400" dirty="0" smtClean="0"/>
              <a:t>draft-dhody-pce-applicability-actn-01 </a:t>
            </a:r>
            <a:endParaRPr lang="en-US" sz="2400" dirty="0"/>
          </a:p>
          <a:p>
            <a:pPr>
              <a:buNone/>
            </a:pPr>
            <a:endParaRPr lang="en-US" dirty="0"/>
          </a:p>
        </p:txBody>
      </p:sp>
      <p:sp>
        <p:nvSpPr>
          <p:cNvPr id="3" name="Title 2"/>
          <p:cNvSpPr>
            <a:spLocks noGrp="1"/>
          </p:cNvSpPr>
          <p:nvPr>
            <p:ph type="title"/>
          </p:nvPr>
        </p:nvSpPr>
        <p:spPr/>
        <p:txBody>
          <a:bodyPr/>
          <a:lstStyle/>
          <a:p>
            <a:r>
              <a:rPr lang="en-US" dirty="0"/>
              <a:t>Next Steps</a:t>
            </a:r>
          </a:p>
        </p:txBody>
      </p:sp>
      <p:sp>
        <p:nvSpPr>
          <p:cNvPr id="5" name="Slide Number Placeholder 4"/>
          <p:cNvSpPr>
            <a:spLocks noGrp="1"/>
          </p:cNvSpPr>
          <p:nvPr>
            <p:ph type="sldNum" sz="quarter" idx="11"/>
          </p:nvPr>
        </p:nvSpPr>
        <p:spPr/>
        <p:txBody>
          <a:bodyPr/>
          <a:lstStyle/>
          <a:p>
            <a:pPr>
              <a:defRPr/>
            </a:pPr>
            <a:fld id="{2F45B7DC-B3D8-49AE-9AE5-38A00AA37652}" type="slidenum">
              <a:rPr lang="en-US" smtClean="0"/>
              <a:pPr>
                <a:defRPr/>
              </a:pPr>
              <a:t>6</a:t>
            </a:fld>
            <a:endParaRPr lang="en-US"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B4284707-5D92-4DB6-AE9B-BA0F5CDBEE5B}" type="slidenum">
              <a:rPr lang="en-US" smtClean="0"/>
              <a:pPr>
                <a:defRPr/>
              </a:pPr>
              <a:t>7</a:t>
            </a:fld>
            <a:endParaRPr lang="en-US"/>
          </a:p>
        </p:txBody>
      </p:sp>
      <p:sp>
        <p:nvSpPr>
          <p:cNvPr id="6" name="Rectangle 5"/>
          <p:cNvSpPr/>
          <p:nvPr/>
        </p:nvSpPr>
        <p:spPr>
          <a:xfrm>
            <a:off x="3304473" y="2967335"/>
            <a:ext cx="2535054" cy="923330"/>
          </a:xfrm>
          <a:prstGeom prst="rect">
            <a:avLst/>
          </a:prstGeom>
          <a:noFill/>
        </p:spPr>
        <p:txBody>
          <a:bodyPr wrap="none" lIns="91440" tIns="45720" rIns="91440" bIns="45720">
            <a:spAutoFit/>
          </a:bodyPr>
          <a:lstStyle/>
          <a:p>
            <a:pPr algn="ctr"/>
            <a:r>
              <a:rPr lang="en-US" sz="54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rPr>
              <a:t>BACKUP</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55825"/>
            <a:ext cx="8229600" cy="4525963"/>
          </a:xfrm>
        </p:spPr>
        <p:txBody>
          <a:bodyPr/>
          <a:lstStyle/>
          <a:p>
            <a:r>
              <a:rPr lang="en-US" sz="2800" dirty="0"/>
              <a:t>The model is described in terms of </a:t>
            </a:r>
          </a:p>
          <a:p>
            <a:pPr lvl="1"/>
            <a:r>
              <a:rPr lang="en-US" dirty="0">
                <a:solidFill>
                  <a:schemeClr val="accent5"/>
                </a:solidFill>
              </a:rPr>
              <a:t>Action Primitives </a:t>
            </a:r>
            <a:r>
              <a:rPr lang="en-US" sz="2400" dirty="0"/>
              <a:t>: they are basic actions needed to support different ACTN network control functions e.g. network topology request/query , VN service instantiation/deletion/modifications, path computation, VN service policy negotiation/enforcement</a:t>
            </a:r>
          </a:p>
          <a:p>
            <a:pPr lvl="1"/>
            <a:r>
              <a:rPr lang="en-US" dirty="0">
                <a:solidFill>
                  <a:schemeClr val="accent5"/>
                </a:solidFill>
              </a:rPr>
              <a:t>Objects and their properties </a:t>
            </a:r>
            <a:r>
              <a:rPr lang="en-US" dirty="0"/>
              <a:t>(attributes) : </a:t>
            </a:r>
            <a:r>
              <a:rPr lang="en-US" sz="2400" dirty="0"/>
              <a:t>the object represents ACTN resources needed to be exchanged along interfaces and used in the context of primitives.   </a:t>
            </a:r>
          </a:p>
          <a:p>
            <a:endParaRPr lang="en-US" sz="1400" dirty="0"/>
          </a:p>
          <a:p>
            <a:pPr lvl="1">
              <a:buNone/>
            </a:pPr>
            <a:endParaRPr lang="en-US" sz="1800" dirty="0"/>
          </a:p>
          <a:p>
            <a:endParaRPr lang="en-US" sz="1800" dirty="0"/>
          </a:p>
        </p:txBody>
      </p:sp>
      <p:sp>
        <p:nvSpPr>
          <p:cNvPr id="3" name="Title 2"/>
          <p:cNvSpPr>
            <a:spLocks noGrp="1"/>
          </p:cNvSpPr>
          <p:nvPr>
            <p:ph type="title"/>
          </p:nvPr>
        </p:nvSpPr>
        <p:spPr>
          <a:xfrm>
            <a:off x="438150" y="0"/>
            <a:ext cx="8229600" cy="1143000"/>
          </a:xfrm>
        </p:spPr>
        <p:txBody>
          <a:bodyPr/>
          <a:lstStyle/>
          <a:p>
            <a:r>
              <a:rPr lang="en-US" dirty="0"/>
              <a:t>ACTN Model background</a:t>
            </a:r>
          </a:p>
        </p:txBody>
      </p:sp>
      <p:sp>
        <p:nvSpPr>
          <p:cNvPr id="5" name="Slide Number Placeholder 4"/>
          <p:cNvSpPr>
            <a:spLocks noGrp="1"/>
          </p:cNvSpPr>
          <p:nvPr>
            <p:ph type="sldNum" sz="quarter" idx="11"/>
          </p:nvPr>
        </p:nvSpPr>
        <p:spPr/>
        <p:txBody>
          <a:bodyPr/>
          <a:lstStyle/>
          <a:p>
            <a:pPr>
              <a:defRPr/>
            </a:pPr>
            <a:fld id="{2F45B7DC-B3D8-49AE-9AE5-38A00AA37652}" type="slidenum">
              <a:rPr lang="en-US" smtClean="0"/>
              <a:pPr>
                <a:defRPr/>
              </a:pPr>
              <a:t>8</a:t>
            </a:fld>
            <a:endParaRPr lang="en-US"/>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249381" y="1600200"/>
            <a:ext cx="8628611" cy="4756149"/>
          </a:xfrm>
        </p:spPr>
        <p:txBody>
          <a:bodyPr/>
          <a:lstStyle/>
          <a:p>
            <a:pPr marL="0" indent="0">
              <a:buNone/>
            </a:pPr>
            <a:r>
              <a:rPr lang="en-US" sz="2000" dirty="0"/>
              <a:t>A Virtual Network is a client view (typically a network slice) of the transport network.  It is presented by the provider as a set of physical and/or abstracted resources. Depending on the agreement between client and provider various VN operations and VN views are possible. There are three aspects related to VN:</a:t>
            </a:r>
          </a:p>
          <a:p>
            <a:pPr marL="114300" marR="0" indent="-457200">
              <a:spcBef>
                <a:spcPts val="0"/>
              </a:spcBef>
              <a:spcAft>
                <a:spcPts val="0"/>
              </a:spcAft>
              <a:buFont typeface="+mj-lt"/>
              <a:buAutoNum type="arabicPeriod"/>
            </a:pPr>
            <a:r>
              <a:rPr lang="en-US" sz="1400" dirty="0">
                <a:solidFill>
                  <a:srgbClr val="FF0000"/>
                </a:solidFill>
                <a:latin typeface="Courier New" panose="02070309020205020404" pitchFamily="49" charset="0"/>
                <a:ea typeface="Calibri" panose="020F0502020204030204" pitchFamily="34" charset="0"/>
              </a:rPr>
              <a:t>VN Creation</a:t>
            </a:r>
            <a:r>
              <a:rPr lang="en-US" sz="1400" dirty="0">
                <a:latin typeface="Courier New" panose="02070309020205020404" pitchFamily="49" charset="0"/>
                <a:ea typeface="Calibri" panose="020F0502020204030204" pitchFamily="34" charset="0"/>
              </a:rPr>
              <a:t>: </a:t>
            </a:r>
            <a:r>
              <a:rPr lang="en-US" sz="1100" dirty="0">
                <a:latin typeface="Courier New" panose="02070309020205020404" pitchFamily="49" charset="0"/>
                <a:ea typeface="Calibri" panose="020F0502020204030204" pitchFamily="34" charset="0"/>
              </a:rPr>
              <a:t>VN could be pre-configured and created via</a:t>
            </a:r>
            <a:r>
              <a:rPr lang="en-US" sz="1100" dirty="0">
                <a:latin typeface="Consolas" panose="020B0609020204030204" pitchFamily="49" charset="0"/>
                <a:ea typeface="Calibri" panose="020F0502020204030204" pitchFamily="34" charset="0"/>
              </a:rPr>
              <a:t> </a:t>
            </a:r>
            <a:r>
              <a:rPr lang="en-US" sz="1100" dirty="0">
                <a:latin typeface="Courier New" panose="02070309020205020404" pitchFamily="49" charset="0"/>
                <a:ea typeface="Calibri" panose="020F0502020204030204" pitchFamily="34" charset="0"/>
              </a:rPr>
              <a:t>static negotiation between customer and provider. In</a:t>
            </a:r>
            <a:r>
              <a:rPr lang="en-US" sz="1100" dirty="0">
                <a:latin typeface="Consolas" panose="020B0609020204030204" pitchFamily="49" charset="0"/>
                <a:ea typeface="Calibri" panose="020F0502020204030204" pitchFamily="34" charset="0"/>
              </a:rPr>
              <a:t> </a:t>
            </a:r>
            <a:r>
              <a:rPr lang="en-US" sz="1100" dirty="0">
                <a:latin typeface="Courier New" panose="02070309020205020404" pitchFamily="49" charset="0"/>
                <a:ea typeface="Calibri" panose="020F0502020204030204" pitchFamily="34" charset="0"/>
              </a:rPr>
              <a:t>other cases, VN could also be created dynamically based on the request from the customer with given SLA attributes which satisfy the customer's objectives.</a:t>
            </a:r>
            <a:endParaRPr lang="en-US" sz="1400" dirty="0">
              <a:latin typeface="Courier New" panose="02070309020205020404" pitchFamily="49" charset="0"/>
              <a:ea typeface="Calibri" panose="020F0502020204030204" pitchFamily="34" charset="0"/>
            </a:endParaRPr>
          </a:p>
          <a:p>
            <a:pPr marL="114300" marR="0" indent="-457200">
              <a:spcBef>
                <a:spcPts val="0"/>
              </a:spcBef>
              <a:spcAft>
                <a:spcPts val="0"/>
              </a:spcAft>
              <a:buFont typeface="+mj-lt"/>
              <a:buAutoNum type="arabicPeriod"/>
            </a:pPr>
            <a:r>
              <a:rPr lang="en-US" sz="1400" dirty="0">
                <a:solidFill>
                  <a:srgbClr val="FF0000"/>
                </a:solidFill>
                <a:latin typeface="Courier New" panose="02070309020205020404" pitchFamily="49" charset="0"/>
                <a:ea typeface="Calibri" panose="020F0502020204030204" pitchFamily="34" charset="0"/>
              </a:rPr>
              <a:t>Dynamic Operations</a:t>
            </a:r>
            <a:r>
              <a:rPr lang="en-US" sz="1400" dirty="0">
                <a:latin typeface="Courier New" panose="02070309020205020404" pitchFamily="49" charset="0"/>
                <a:ea typeface="Calibri" panose="020F0502020204030204" pitchFamily="34" charset="0"/>
              </a:rPr>
              <a:t>: </a:t>
            </a:r>
            <a:r>
              <a:rPr lang="en-US" sz="1100" dirty="0">
                <a:latin typeface="Courier New" panose="02070309020205020404" pitchFamily="49" charset="0"/>
                <a:ea typeface="Calibri" panose="020F0502020204030204" pitchFamily="34" charset="0"/>
              </a:rPr>
              <a:t>VN could be further modified and deleted based on customer request to request changes in the network resources reserved for the customer. The customer can further act upon the virtual network resources to perform E2E tunnel management (set-up/release/modify). These changes will incur subsequent LSP management on the operator's level.</a:t>
            </a:r>
          </a:p>
          <a:p>
            <a:pPr marL="114300" marR="0" indent="-457200">
              <a:spcBef>
                <a:spcPts val="0"/>
              </a:spcBef>
              <a:spcAft>
                <a:spcPts val="0"/>
              </a:spcAft>
              <a:buFont typeface="+mj-lt"/>
              <a:buAutoNum type="arabicPeriod"/>
            </a:pPr>
            <a:r>
              <a:rPr lang="en-US" sz="1400" dirty="0">
                <a:solidFill>
                  <a:srgbClr val="FF0000"/>
                </a:solidFill>
                <a:latin typeface="Courier New" panose="02070309020205020404" pitchFamily="49" charset="0"/>
                <a:ea typeface="Calibri" panose="020F0502020204030204" pitchFamily="34" charset="0"/>
              </a:rPr>
              <a:t>VN View</a:t>
            </a:r>
            <a:r>
              <a:rPr lang="en-US" sz="1400" dirty="0">
                <a:latin typeface="Courier New" panose="02070309020205020404" pitchFamily="49" charset="0"/>
                <a:ea typeface="Calibri" panose="020F0502020204030204" pitchFamily="34" charset="0"/>
              </a:rPr>
              <a:t>: </a:t>
            </a:r>
            <a:r>
              <a:rPr lang="en-US" sz="1100" dirty="0">
                <a:latin typeface="Courier New" panose="02070309020205020404" pitchFamily="49" charset="0"/>
                <a:ea typeface="Calibri" panose="020F0502020204030204" pitchFamily="34" charset="0"/>
              </a:rPr>
              <a:t>(a) VN can be seen as an (or set of) e2e tunnel(s) from a customer point of view where an e2e tunnel is referred as a VN member. Each VN member (i.e.,e2e tunnel) can then be formed by recursive aggregation of lower level paths at a provider level. Such end to end tunnels may comprise of customer end points, access links, intra domain paths and inter-domain link. In this view VN is thus a list of VN members. (b) VN can also be seen as a terms of topology comprising of physical and abstracted nodes and links. The nodes in this case include physical customer end points, border nodes, and internal nodes as well as abstracted nodes. Similarly the links includes physical access, inter-domain and intra-domain links as well as abstracted links. The abstracted nodes and links in this view can be pre-negotiated or created dynamically</a:t>
            </a:r>
            <a:r>
              <a:rPr lang="en-US" sz="2400" dirty="0">
                <a:latin typeface="Courier New" panose="02070309020205020404" pitchFamily="49" charset="0"/>
                <a:ea typeface="Calibri" panose="020F0502020204030204" pitchFamily="34" charset="0"/>
              </a:rPr>
              <a:t>.   </a:t>
            </a:r>
            <a:endParaRPr lang="en-US" sz="2400" dirty="0"/>
          </a:p>
          <a:p>
            <a:pPr marL="0" indent="0">
              <a:buNone/>
            </a:pPr>
            <a:r>
              <a:rPr lang="en-US" dirty="0"/>
              <a:t>        </a:t>
            </a:r>
            <a:endParaRPr lang="en-US" sz="1800" dirty="0"/>
          </a:p>
          <a:p>
            <a:pPr>
              <a:buNone/>
            </a:pPr>
            <a:endParaRPr lang="en-US" sz="1800" dirty="0"/>
          </a:p>
          <a:p>
            <a:pPr>
              <a:buNone/>
            </a:pPr>
            <a:r>
              <a:rPr lang="en-US" sz="1800" dirty="0"/>
              <a:t>   </a:t>
            </a:r>
          </a:p>
        </p:txBody>
      </p:sp>
      <p:sp>
        <p:nvSpPr>
          <p:cNvPr id="2" name="Title 1"/>
          <p:cNvSpPr>
            <a:spLocks noGrp="1"/>
          </p:cNvSpPr>
          <p:nvPr>
            <p:ph type="title"/>
          </p:nvPr>
        </p:nvSpPr>
        <p:spPr/>
        <p:txBody>
          <a:bodyPr/>
          <a:lstStyle/>
          <a:p>
            <a:r>
              <a:rPr lang="en-US" dirty="0"/>
              <a:t>VN Definition </a:t>
            </a:r>
          </a:p>
        </p:txBody>
      </p:sp>
      <p:sp>
        <p:nvSpPr>
          <p:cNvPr id="4" name="Slide Number Placeholder 3"/>
          <p:cNvSpPr>
            <a:spLocks noGrp="1"/>
          </p:cNvSpPr>
          <p:nvPr>
            <p:ph type="sldNum" sz="quarter" idx="11"/>
          </p:nvPr>
        </p:nvSpPr>
        <p:spPr/>
        <p:txBody>
          <a:bodyPr/>
          <a:lstStyle/>
          <a:p>
            <a:pPr>
              <a:defRPr/>
            </a:pPr>
            <a:fld id="{ED217A21-494E-4F5F-A403-F88E6C9DDC6C}" type="slidenum">
              <a:rPr lang="en-US" smtClean="0"/>
              <a:pPr>
                <a:defRPr/>
              </a:pPr>
              <a:t>9</a:t>
            </a:fld>
            <a:endParaRPr lang="en-US"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The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14473</TotalTime>
  <Words>1015</Words>
  <Application>Microsoft Macintosh PowerPoint</Application>
  <PresentationFormat>On-screen Show (4:3)</PresentationFormat>
  <Paragraphs>117</Paragraphs>
  <Slides>10</Slides>
  <Notes>0</Notes>
  <HiddenSlides>0</HiddenSlides>
  <MMClips>0</MMClips>
  <ScaleCrop>false</ScaleCrop>
  <HeadingPairs>
    <vt:vector size="6" baseType="variant">
      <vt:variant>
        <vt:lpstr>Fonts Used</vt:lpstr>
      </vt:variant>
      <vt:variant>
        <vt:i4>10</vt:i4>
      </vt:variant>
      <vt:variant>
        <vt:lpstr>Theme</vt:lpstr>
      </vt:variant>
      <vt:variant>
        <vt:i4>5</vt:i4>
      </vt:variant>
      <vt:variant>
        <vt:lpstr>Slide Titles</vt:lpstr>
      </vt:variant>
      <vt:variant>
        <vt:i4>10</vt:i4>
      </vt:variant>
    </vt:vector>
  </HeadingPairs>
  <TitlesOfParts>
    <vt:vector size="25" baseType="lpstr">
      <vt:lpstr>Calibri</vt:lpstr>
      <vt:lpstr>Candara</vt:lpstr>
      <vt:lpstr>Consolas</vt:lpstr>
      <vt:lpstr>Courier New</vt:lpstr>
      <vt:lpstr>FrutigerNext LT Bold</vt:lpstr>
      <vt:lpstr>MS PGothic</vt:lpstr>
      <vt:lpstr>Wingdings</vt:lpstr>
      <vt:lpstr>宋体</vt:lpstr>
      <vt:lpstr>黑体</vt:lpstr>
      <vt:lpstr>Arial</vt:lpstr>
      <vt:lpstr>Theme1</vt:lpstr>
      <vt:lpstr>Custom Design</vt:lpstr>
      <vt:lpstr>2_Custom Design</vt:lpstr>
      <vt:lpstr>1_Custom Design</vt:lpstr>
      <vt:lpstr>Office Theme</vt:lpstr>
      <vt:lpstr>PowerPoint Presentation</vt:lpstr>
      <vt:lpstr>Updates from 04 version </vt:lpstr>
      <vt:lpstr>Action Primitives (no update) </vt:lpstr>
      <vt:lpstr>Objects (1)</vt:lpstr>
      <vt:lpstr>Mapping of Primitives with Objects</vt:lpstr>
      <vt:lpstr>Next Steps</vt:lpstr>
      <vt:lpstr>PowerPoint Presentation</vt:lpstr>
      <vt:lpstr>ACTN Model background</vt:lpstr>
      <vt:lpstr>VN Definition </vt:lpstr>
      <vt:lpstr>Virtual Network</vt:lpstr>
    </vt:vector>
  </TitlesOfParts>
  <Company>Huawei Technologies Co.,Ltd.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Use-case</dc:title>
  <dc:creator>l73682</dc:creator>
  <cp:lastModifiedBy>Microsoft Office User</cp:lastModifiedBy>
  <cp:revision>309</cp:revision>
  <dcterms:created xsi:type="dcterms:W3CDTF">2013-03-04T18:01:17Z</dcterms:created>
  <dcterms:modified xsi:type="dcterms:W3CDTF">2016-11-12T03:50:09Z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(4)H0kJbu49g/NO7PP5TTXy9DxHInUkw5SPI7W2oz/5CoODBHxxmQ1ACZrV2gcL8TvNia3LuQpa_x000d_
INCQemG05TWrgwIQCouYBAC9P3IZ0tLhhuKXTvxdH2DvdDOqPlg/879/JhlWWNZ7vdYQNbqx_x000d_
9iQIMdAPL1tSIO9HUFSaiJB4x3lpJHSlw2G/Ue0dZtkDo1tBinucV9kHZ/eOjvrz6bWGE0O+_x000d_
G0tpJY50f5UGCcaHLU</vt:lpwstr>
  </property>
  <property fmtid="{D5CDD505-2E9C-101B-9397-08002B2CF9AE}" pid="3" name="_ms_pID_7253431">
    <vt:lpwstr>dL+neXGe78IgBcm5BVHR2LOct8HhHO3ReQ1Fd0F/ttN6pkjlif9zGg_x000d_
YqjRd5BPTqmspFk6E36e8e4kOScSSD+cSM8j4CUfV0+FHIh+UOaP7Oz/7rLYdCZLV8mw5uJq_x000d_
njzcpnxaX6u1Dcn1Q0yIC1UcmHd4cB/QOtmHgNJsjviTXhUtDvQQjxUUSUvlk4+iaw3/WCPv_x000d_
iBy9VV/g+jtl0bu0WNPYZ05djWOYE1P2ihIg</vt:lpwstr>
  </property>
  <property fmtid="{D5CDD505-2E9C-101B-9397-08002B2CF9AE}" pid="4" name="_ms_pID_7253432">
    <vt:lpwstr>I4IadWBGimwZiNce0rNzy4WR6v8DI8UDEOtt_x000d_
FutGV70UqW7y3P/EHi98svVbgSA9cxj1Ulz9MYjrm0y+W30i1FrR8NTbvo+DtagNzQH6CPCg_x000d_
rSXi6E279k++GlCXEYpVIum2odij5xN1/ZPq8782hGK1hLZotXLm1DWDwyvMNtBatlt3m0XF_x000d_
ZryrYotWWvU+tnzn+6b5G/DIX62Px/nnNfUZeDldkYDb1OD12IeNER</vt:lpwstr>
  </property>
  <property fmtid="{D5CDD505-2E9C-101B-9397-08002B2CF9AE}" pid="5" name="_ms_pID_7253433">
    <vt:lpwstr>TCvpEenhXXe5RiFFrC_x000d_
0rInxXlKPXiN1oTS2CEb8Be4xTixGoLgws4BDF5fDEe6ibOdgcqA465sbDG+cIkMRfVuK0yv_x000d_
8x3r3vHqV259QckvRNddjeyr+bInfgUHbYAJT3GH</vt:lpwstr>
  </property>
  <property fmtid="{D5CDD505-2E9C-101B-9397-08002B2CF9AE}" pid="6" name="_new_ms_pID_72543">
    <vt:lpwstr>(3)5YonDXOjmHI81TA8zLQluqi5hbW9Yu+jHy36HCiieFu8KFmmkyZsrr79zwAVB5V7lcyNrF+E
Vs9mfazkxTiZM3ohcMnaw0eDbQh9lnbnXlCQrrn8mpoyAwASv9goiFW/5JfRtFrlrxK+SWhl
unxkSjxjyqzRtt3284rMttnLLwPVPBzWm/7811dMMU62bgttkN1g0fb2KEYzcQEbqXIcVymO
tnQy0NcMLmQ7bJvIGs</vt:lpwstr>
  </property>
  <property fmtid="{D5CDD505-2E9C-101B-9397-08002B2CF9AE}" pid="7" name="_new_ms_pID_725431">
    <vt:lpwstr>ygriMTGYzcbZo91qs4VK08rJb+yfWVALrJ3FiMk2ume3DCPtK++ZiI
S5oPKaLN+OTgL9NizpO6nDZgRXDL4HKH9KbOzE8iJJS8wGfWHzZmRSnMBDRolpp/xTZGOKE1
zbXwGCNQ8HdtKK3nwgD7DYhyY85ronEpUZsn4b9WqBS8h4QJ83SiWXHnY+i3255MTXhYROrm
F+2jkjFa1WLRwArcM1FWflnmwW5U14A46LyB</vt:lpwstr>
  </property>
  <property fmtid="{D5CDD505-2E9C-101B-9397-08002B2CF9AE}" pid="8" name="_new_ms_pID_725432">
    <vt:lpwstr>TZRoUgWCErB1npKC48czvCLQIfs9YhX+hK22
kAV6DJ4wNTgVk0hJfAnkgfGJG1v3yvC+la8CP/atlDdEcCOqT9aQKiHnBgKzv/LU7+kDz0Ec
a5uYjmHMtr/CiLOwvmBg4Q==</vt:lpwstr>
  </property>
  <property fmtid="{D5CDD505-2E9C-101B-9397-08002B2CF9AE}" pid="9" name="_NewReviewCycle">
    <vt:lpwstr/>
  </property>
  <property fmtid="{D5CDD505-2E9C-101B-9397-08002B2CF9AE}" pid="10" name="_readonly">
    <vt:lpwstr/>
  </property>
  <property fmtid="{D5CDD505-2E9C-101B-9397-08002B2CF9AE}" pid="11" name="_change">
    <vt:lpwstr/>
  </property>
  <property fmtid="{D5CDD505-2E9C-101B-9397-08002B2CF9AE}" pid="12" name="_full-control">
    <vt:lpwstr/>
  </property>
  <property fmtid="{D5CDD505-2E9C-101B-9397-08002B2CF9AE}" pid="13" name="sflag">
    <vt:lpwstr>1478585615</vt:lpwstr>
  </property>
  <property fmtid="{D5CDD505-2E9C-101B-9397-08002B2CF9AE}" pid="14" name="_AdHocReviewCycleID">
    <vt:i4>-45055819</vt:i4>
  </property>
  <property fmtid="{D5CDD505-2E9C-101B-9397-08002B2CF9AE}" pid="15" name="_EmailSubject">
    <vt:lpwstr>slides for draft-leebelotti-teas-actn-info</vt:lpwstr>
  </property>
  <property fmtid="{D5CDD505-2E9C-101B-9397-08002B2CF9AE}" pid="16" name="_AuthorEmail">
    <vt:lpwstr>sergio.belotti@nokia.com</vt:lpwstr>
  </property>
  <property fmtid="{D5CDD505-2E9C-101B-9397-08002B2CF9AE}" pid="17" name="_AuthorEmailDisplayName">
    <vt:lpwstr>Belotti, Sergio (Nokia - IT)</vt:lpwstr>
  </property>
</Properties>
</file>