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37" r:id="rId3"/>
    <p:sldId id="338" r:id="rId4"/>
    <p:sldId id="339" r:id="rId5"/>
    <p:sldId id="340" r:id="rId6"/>
    <p:sldId id="341" r:id="rId7"/>
    <p:sldId id="344" r:id="rId8"/>
    <p:sldId id="342" r:id="rId9"/>
    <p:sldId id="343" r:id="rId10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563" autoAdjust="0"/>
    <p:restoredTop sz="50000" autoAdjust="0"/>
  </p:normalViewPr>
  <p:slideViewPr>
    <p:cSldViewPr snapToGrid="0">
      <p:cViewPr>
        <p:scale>
          <a:sx n="80" d="100"/>
          <a:sy n="80" d="100"/>
        </p:scale>
        <p:origin x="3456" y="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088D6A-4A6B-41D0-9BEC-BA3F3277840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3A09159-2DB1-4BEF-A6D7-5EDED09639C4}">
      <dgm:prSet phldrT="[文本]"/>
      <dgm:spPr/>
      <dgm:t>
        <a:bodyPr/>
        <a:lstStyle/>
        <a:p>
          <a:r>
            <a:rPr lang="en-US" altLang="zh-CN" dirty="0" smtClean="0"/>
            <a:t>TE(IP Network)</a:t>
          </a:r>
          <a:endParaRPr lang="zh-CN" altLang="en-US" dirty="0"/>
        </a:p>
      </dgm:t>
    </dgm:pt>
    <dgm:pt modelId="{2B81F9A9-C0C1-4A78-893F-2ED9D214A4D5}" type="parTrans" cxnId="{CC34B96D-EE67-4675-A4E9-58859E3754A7}">
      <dgm:prSet/>
      <dgm:spPr/>
      <dgm:t>
        <a:bodyPr/>
        <a:lstStyle/>
        <a:p>
          <a:endParaRPr lang="zh-CN" altLang="en-US"/>
        </a:p>
      </dgm:t>
    </dgm:pt>
    <dgm:pt modelId="{6FC25CFD-441D-47EE-8E5D-2FA3A59251BD}" type="sibTrans" cxnId="{CC34B96D-EE67-4675-A4E9-58859E3754A7}">
      <dgm:prSet/>
      <dgm:spPr/>
      <dgm:t>
        <a:bodyPr/>
        <a:lstStyle/>
        <a:p>
          <a:endParaRPr lang="zh-CN" altLang="en-US"/>
        </a:p>
      </dgm:t>
    </dgm:pt>
    <dgm:pt modelId="{31AF37BC-9DCC-4384-96A9-A8972B7432F7}">
      <dgm:prSet phldrT="[文本]"/>
      <dgm:spPr/>
      <dgm:t>
        <a:bodyPr/>
        <a:lstStyle/>
        <a:p>
          <a:r>
            <a:rPr lang="en-US" altLang="zh-CN" dirty="0" smtClean="0"/>
            <a:t>MPLS</a:t>
          </a:r>
          <a:endParaRPr lang="zh-CN" altLang="en-US" dirty="0"/>
        </a:p>
      </dgm:t>
    </dgm:pt>
    <dgm:pt modelId="{27B2F868-0EC7-4ED8-B4C5-D3F7375AC1D0}" type="parTrans" cxnId="{FD4EF3BB-BC76-4C79-B68D-192BE7BF0755}">
      <dgm:prSet/>
      <dgm:spPr/>
      <dgm:t>
        <a:bodyPr/>
        <a:lstStyle/>
        <a:p>
          <a:endParaRPr lang="zh-CN" altLang="en-US"/>
        </a:p>
      </dgm:t>
    </dgm:pt>
    <dgm:pt modelId="{90354141-6895-4218-9B23-A7E055F70D51}" type="sibTrans" cxnId="{FD4EF3BB-BC76-4C79-B68D-192BE7BF0755}">
      <dgm:prSet/>
      <dgm:spPr/>
      <dgm:t>
        <a:bodyPr/>
        <a:lstStyle/>
        <a:p>
          <a:endParaRPr lang="zh-CN" altLang="en-US"/>
        </a:p>
      </dgm:t>
    </dgm:pt>
    <dgm:pt modelId="{1D274D4C-1149-4EE3-8C40-ADD488C0B6BE}">
      <dgm:prSet phldrT="[文本]"/>
      <dgm:spPr/>
      <dgm:t>
        <a:bodyPr/>
        <a:lstStyle/>
        <a:p>
          <a:r>
            <a:rPr lang="en-US" altLang="zh-CN" dirty="0" smtClean="0"/>
            <a:t>Distributed</a:t>
          </a:r>
          <a:br>
            <a:rPr lang="en-US" altLang="zh-CN" dirty="0" smtClean="0"/>
          </a:br>
          <a:r>
            <a:rPr lang="en-US" altLang="zh-CN" dirty="0" smtClean="0"/>
            <a:t>(MPLS-TE)</a:t>
          </a:r>
          <a:endParaRPr lang="zh-CN" altLang="en-US" dirty="0"/>
        </a:p>
      </dgm:t>
    </dgm:pt>
    <dgm:pt modelId="{2A0E2149-0FD1-4601-AF62-A0CF5CB070D8}" type="parTrans" cxnId="{8749814E-6742-4991-BE08-EEBEA1FEBDBF}">
      <dgm:prSet/>
      <dgm:spPr/>
      <dgm:t>
        <a:bodyPr/>
        <a:lstStyle/>
        <a:p>
          <a:endParaRPr lang="zh-CN" altLang="en-US"/>
        </a:p>
      </dgm:t>
    </dgm:pt>
    <dgm:pt modelId="{74C7112D-4AA6-419A-919D-3598A09BD0DF}" type="sibTrans" cxnId="{8749814E-6742-4991-BE08-EEBEA1FEBDBF}">
      <dgm:prSet/>
      <dgm:spPr/>
      <dgm:t>
        <a:bodyPr/>
        <a:lstStyle/>
        <a:p>
          <a:endParaRPr lang="zh-CN" altLang="en-US"/>
        </a:p>
      </dgm:t>
    </dgm:pt>
    <dgm:pt modelId="{9630DE11-8A11-4A2E-9A40-CE7C6238C162}">
      <dgm:prSet phldrT="[文本]"/>
      <dgm:spPr/>
      <dgm:t>
        <a:bodyPr/>
        <a:lstStyle/>
        <a:p>
          <a:r>
            <a:rPr lang="en-US" altLang="zh-CN" dirty="0" smtClean="0"/>
            <a:t>Central Control</a:t>
          </a:r>
          <a:br>
            <a:rPr lang="en-US" altLang="zh-CN" dirty="0" smtClean="0"/>
          </a:br>
          <a:r>
            <a:rPr lang="en-US" altLang="zh-CN" dirty="0" smtClean="0"/>
            <a:t>(PCE/PCECC/SR)</a:t>
          </a:r>
          <a:endParaRPr lang="zh-CN" altLang="en-US" dirty="0"/>
        </a:p>
      </dgm:t>
    </dgm:pt>
    <dgm:pt modelId="{EC8EB2DD-C05B-4E98-94E2-E3FE944CBD51}" type="parTrans" cxnId="{E38CD45A-F959-4A95-AED0-E097B9199882}">
      <dgm:prSet/>
      <dgm:spPr/>
      <dgm:t>
        <a:bodyPr/>
        <a:lstStyle/>
        <a:p>
          <a:endParaRPr lang="zh-CN" altLang="en-US"/>
        </a:p>
      </dgm:t>
    </dgm:pt>
    <dgm:pt modelId="{78EC616A-81CA-4CCA-973D-F6C77DDDC2FE}" type="sibTrans" cxnId="{E38CD45A-F959-4A95-AED0-E097B9199882}">
      <dgm:prSet/>
      <dgm:spPr/>
      <dgm:t>
        <a:bodyPr/>
        <a:lstStyle/>
        <a:p>
          <a:endParaRPr lang="zh-CN" altLang="en-US"/>
        </a:p>
      </dgm:t>
    </dgm:pt>
    <dgm:pt modelId="{0F035865-225C-4DF6-9465-DEBD254A26A7}">
      <dgm:prSet phldrT="[文本]"/>
      <dgm:spPr/>
      <dgm:t>
        <a:bodyPr/>
        <a:lstStyle/>
        <a:p>
          <a:r>
            <a:rPr lang="en-US" altLang="zh-CN" dirty="0" smtClean="0"/>
            <a:t>Native IPv6</a:t>
          </a:r>
          <a:endParaRPr lang="zh-CN" altLang="en-US" dirty="0"/>
        </a:p>
      </dgm:t>
    </dgm:pt>
    <dgm:pt modelId="{AC1FC42E-0FF5-4AF1-A18D-32A5F58B76AB}" type="parTrans" cxnId="{AC7629AA-0FA4-44E6-8AEE-48BA7A07F803}">
      <dgm:prSet/>
      <dgm:spPr/>
      <dgm:t>
        <a:bodyPr/>
        <a:lstStyle/>
        <a:p>
          <a:endParaRPr lang="zh-CN" altLang="en-US"/>
        </a:p>
      </dgm:t>
    </dgm:pt>
    <dgm:pt modelId="{58A2714F-85E7-4BBE-A8E6-359E2B0508B4}" type="sibTrans" cxnId="{AC7629AA-0FA4-44E6-8AEE-48BA7A07F803}">
      <dgm:prSet/>
      <dgm:spPr/>
      <dgm:t>
        <a:bodyPr/>
        <a:lstStyle/>
        <a:p>
          <a:endParaRPr lang="zh-CN" altLang="en-US"/>
        </a:p>
      </dgm:t>
    </dgm:pt>
    <dgm:pt modelId="{5EFD8F56-40D9-4B99-BDD3-7A0C0FCC39F3}">
      <dgm:prSet phldrT="[文本]"/>
      <dgm:spPr/>
      <dgm:t>
        <a:bodyPr/>
        <a:lstStyle/>
        <a:p>
          <a:r>
            <a:rPr lang="en-US" altLang="zh-CN" dirty="0" smtClean="0"/>
            <a:t>Distributed</a:t>
          </a:r>
          <a:br>
            <a:rPr lang="en-US" altLang="zh-CN" dirty="0" smtClean="0"/>
          </a:br>
          <a:r>
            <a:rPr lang="en-US" altLang="zh-CN" dirty="0" smtClean="0"/>
            <a:t>(</a:t>
          </a:r>
          <a:r>
            <a:rPr lang="en-US" altLang="zh-CN" dirty="0" err="1" smtClean="0"/>
            <a:t>DiffServ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6E338A86-25C7-42CA-B3D0-4E471E15FD5A}" type="parTrans" cxnId="{A6E0240B-CE4A-42EE-B82E-D0E3F59467C2}">
      <dgm:prSet/>
      <dgm:spPr/>
      <dgm:t>
        <a:bodyPr/>
        <a:lstStyle/>
        <a:p>
          <a:endParaRPr lang="zh-CN" altLang="en-US"/>
        </a:p>
      </dgm:t>
    </dgm:pt>
    <dgm:pt modelId="{834980AC-C61B-4F63-918E-9B640711FC69}" type="sibTrans" cxnId="{A6E0240B-CE4A-42EE-B82E-D0E3F59467C2}">
      <dgm:prSet/>
      <dgm:spPr/>
      <dgm:t>
        <a:bodyPr/>
        <a:lstStyle/>
        <a:p>
          <a:endParaRPr lang="zh-CN" altLang="en-US"/>
        </a:p>
      </dgm:t>
    </dgm:pt>
    <dgm:pt modelId="{B3EFE173-2AF3-4C46-90E2-B807F90FE59A}">
      <dgm:prSet phldrT="[文本]"/>
      <dgm:spPr/>
      <dgm:t>
        <a:bodyPr/>
        <a:lstStyle/>
        <a:p>
          <a:r>
            <a:rPr lang="en-US" altLang="zh-CN" dirty="0" smtClean="0"/>
            <a:t>Native IPv4</a:t>
          </a:r>
          <a:endParaRPr lang="zh-CN" altLang="en-US" dirty="0"/>
        </a:p>
      </dgm:t>
    </dgm:pt>
    <dgm:pt modelId="{2159A4DE-8B6F-499A-A817-A08759489F8C}" type="parTrans" cxnId="{461EEB49-0639-43DA-BE02-4180D743F516}">
      <dgm:prSet/>
      <dgm:spPr/>
      <dgm:t>
        <a:bodyPr/>
        <a:lstStyle/>
        <a:p>
          <a:endParaRPr lang="zh-CN" altLang="en-US"/>
        </a:p>
      </dgm:t>
    </dgm:pt>
    <dgm:pt modelId="{BB0D3CA0-943B-4FF5-B132-DC5C20010294}" type="sibTrans" cxnId="{461EEB49-0639-43DA-BE02-4180D743F516}">
      <dgm:prSet/>
      <dgm:spPr/>
      <dgm:t>
        <a:bodyPr/>
        <a:lstStyle/>
        <a:p>
          <a:endParaRPr lang="zh-CN" altLang="en-US"/>
        </a:p>
      </dgm:t>
    </dgm:pt>
    <dgm:pt modelId="{89FB4409-1106-495E-A858-A05E8218240A}">
      <dgm:prSet phldrT="[文本]"/>
      <dgm:spPr/>
      <dgm:t>
        <a:bodyPr/>
        <a:lstStyle/>
        <a:p>
          <a:r>
            <a:rPr lang="en-US" altLang="zh-CN" dirty="0" smtClean="0"/>
            <a:t>Distributed</a:t>
          </a:r>
        </a:p>
        <a:p>
          <a:r>
            <a:rPr lang="en-US" altLang="zh-CN" dirty="0" smtClean="0"/>
            <a:t>(</a:t>
          </a:r>
          <a:r>
            <a:rPr lang="en-US" altLang="zh-CN" dirty="0" err="1" smtClean="0"/>
            <a:t>DiffServ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3D64D738-C4DF-4757-B5AE-E7C1CB148F73}" type="parTrans" cxnId="{69C389F7-F5CE-4AC3-8D66-3F880B5B7541}">
      <dgm:prSet/>
      <dgm:spPr/>
      <dgm:t>
        <a:bodyPr/>
        <a:lstStyle/>
        <a:p>
          <a:endParaRPr lang="zh-CN" altLang="en-US"/>
        </a:p>
      </dgm:t>
    </dgm:pt>
    <dgm:pt modelId="{E36BDB91-F19B-4928-AB1B-B065D52FA63B}" type="sibTrans" cxnId="{69C389F7-F5CE-4AC3-8D66-3F880B5B7541}">
      <dgm:prSet/>
      <dgm:spPr/>
      <dgm:t>
        <a:bodyPr/>
        <a:lstStyle/>
        <a:p>
          <a:endParaRPr lang="zh-CN" altLang="en-US"/>
        </a:p>
      </dgm:t>
    </dgm:pt>
    <dgm:pt modelId="{6D155668-5059-4390-B205-EF571BCB21C9}">
      <dgm:prSet phldrT="[文本]"/>
      <dgm:spPr/>
      <dgm:t>
        <a:bodyPr/>
        <a:lstStyle/>
        <a:p>
          <a:r>
            <a:rPr lang="en-US" altLang="zh-CN" dirty="0" smtClean="0"/>
            <a:t>Central Control</a:t>
          </a:r>
          <a:br>
            <a:rPr lang="en-US" altLang="zh-CN" dirty="0" smtClean="0"/>
          </a:br>
          <a:r>
            <a:rPr lang="en-US" altLang="zh-CN" dirty="0" smtClean="0"/>
            <a:t>(SR/</a:t>
          </a:r>
          <a:r>
            <a:rPr lang="en-US" altLang="zh-CN" dirty="0" smtClean="0">
              <a:solidFill>
                <a:srgbClr val="FF0000"/>
              </a:solidFill>
            </a:rPr>
            <a:t>DNRS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B560F8F9-6783-4379-83EC-A9B49CE18F62}" type="parTrans" cxnId="{AB808BD3-E974-4805-B2A6-9585CEBCB791}">
      <dgm:prSet/>
      <dgm:spPr/>
      <dgm:t>
        <a:bodyPr/>
        <a:lstStyle/>
        <a:p>
          <a:endParaRPr lang="zh-CN" altLang="en-US"/>
        </a:p>
      </dgm:t>
    </dgm:pt>
    <dgm:pt modelId="{8EC10529-40BB-443A-B38C-3C475C1337D4}" type="sibTrans" cxnId="{AB808BD3-E974-4805-B2A6-9585CEBCB791}">
      <dgm:prSet/>
      <dgm:spPr/>
      <dgm:t>
        <a:bodyPr/>
        <a:lstStyle/>
        <a:p>
          <a:endParaRPr lang="zh-CN" altLang="en-US"/>
        </a:p>
      </dgm:t>
    </dgm:pt>
    <dgm:pt modelId="{5B18209C-CBCA-4C0A-9D2E-597A424DD125}">
      <dgm:prSet phldrT="[文本]"/>
      <dgm:spPr/>
      <dgm:t>
        <a:bodyPr/>
        <a:lstStyle/>
        <a:p>
          <a:r>
            <a:rPr lang="en-US" altLang="zh-CN" dirty="0" smtClean="0"/>
            <a:t>Central Control</a:t>
          </a:r>
          <a:br>
            <a:rPr lang="en-US" altLang="zh-CN" dirty="0" smtClean="0"/>
          </a:br>
          <a:r>
            <a:rPr lang="en-US" altLang="zh-CN" dirty="0" smtClean="0"/>
            <a:t>(</a:t>
          </a:r>
          <a:r>
            <a:rPr lang="en-US" altLang="zh-CN" dirty="0" smtClean="0">
              <a:solidFill>
                <a:srgbClr val="FF0000"/>
              </a:solidFill>
            </a:rPr>
            <a:t>DNRS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9E57B434-1275-418A-990F-E931D9B10842}" type="parTrans" cxnId="{EEDF16C9-30C3-490A-A659-30F87D435973}">
      <dgm:prSet/>
      <dgm:spPr/>
      <dgm:t>
        <a:bodyPr/>
        <a:lstStyle/>
        <a:p>
          <a:endParaRPr lang="zh-CN" altLang="en-US"/>
        </a:p>
      </dgm:t>
    </dgm:pt>
    <dgm:pt modelId="{A825955E-CEFE-45F8-890B-637A59A5D06E}" type="sibTrans" cxnId="{EEDF16C9-30C3-490A-A659-30F87D435973}">
      <dgm:prSet/>
      <dgm:spPr/>
      <dgm:t>
        <a:bodyPr/>
        <a:lstStyle/>
        <a:p>
          <a:endParaRPr lang="zh-CN" altLang="en-US"/>
        </a:p>
      </dgm:t>
    </dgm:pt>
    <dgm:pt modelId="{711F75A4-972E-4627-89E7-1F54B54EAFC0}" type="pres">
      <dgm:prSet presAssocID="{64088D6A-4A6B-41D0-9BEC-BA3F3277840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B681832-0542-4C9E-A18D-F6F1CA3BA93C}" type="pres">
      <dgm:prSet presAssocID="{03A09159-2DB1-4BEF-A6D7-5EDED09639C4}" presName="root1" presStyleCnt="0"/>
      <dgm:spPr/>
    </dgm:pt>
    <dgm:pt modelId="{888542FD-281B-490F-B952-70AFACB1630A}" type="pres">
      <dgm:prSet presAssocID="{03A09159-2DB1-4BEF-A6D7-5EDED09639C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5F5BE0F-B4DE-4350-940E-95EEA5326A38}" type="pres">
      <dgm:prSet presAssocID="{03A09159-2DB1-4BEF-A6D7-5EDED09639C4}" presName="level2hierChild" presStyleCnt="0"/>
      <dgm:spPr/>
    </dgm:pt>
    <dgm:pt modelId="{565996E6-A2EC-43F7-BC49-DFF5C7C3ECDE}" type="pres">
      <dgm:prSet presAssocID="{27B2F868-0EC7-4ED8-B4C5-D3F7375AC1D0}" presName="conn2-1" presStyleLbl="parChTrans1D2" presStyleIdx="0" presStyleCnt="3"/>
      <dgm:spPr/>
      <dgm:t>
        <a:bodyPr/>
        <a:lstStyle/>
        <a:p>
          <a:endParaRPr lang="zh-CN" altLang="en-US"/>
        </a:p>
      </dgm:t>
    </dgm:pt>
    <dgm:pt modelId="{3833B5F8-D1E6-4656-A7EB-F7B311017E60}" type="pres">
      <dgm:prSet presAssocID="{27B2F868-0EC7-4ED8-B4C5-D3F7375AC1D0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2CA7F736-8F9F-4FBD-9F49-7FC1B68734BE}" type="pres">
      <dgm:prSet presAssocID="{31AF37BC-9DCC-4384-96A9-A8972B7432F7}" presName="root2" presStyleCnt="0"/>
      <dgm:spPr/>
    </dgm:pt>
    <dgm:pt modelId="{CEF829EC-3069-4C0F-8E53-5627B6FEFFD2}" type="pres">
      <dgm:prSet presAssocID="{31AF37BC-9DCC-4384-96A9-A8972B7432F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B37380-DE75-43DE-8CB7-98836B195916}" type="pres">
      <dgm:prSet presAssocID="{31AF37BC-9DCC-4384-96A9-A8972B7432F7}" presName="level3hierChild" presStyleCnt="0"/>
      <dgm:spPr/>
    </dgm:pt>
    <dgm:pt modelId="{7DD4C261-69DC-45A8-8EA1-57FDB517837C}" type="pres">
      <dgm:prSet presAssocID="{2A0E2149-0FD1-4601-AF62-A0CF5CB070D8}" presName="conn2-1" presStyleLbl="parChTrans1D3" presStyleIdx="0" presStyleCnt="6"/>
      <dgm:spPr/>
      <dgm:t>
        <a:bodyPr/>
        <a:lstStyle/>
        <a:p>
          <a:endParaRPr lang="zh-CN" altLang="en-US"/>
        </a:p>
      </dgm:t>
    </dgm:pt>
    <dgm:pt modelId="{CDFCACCB-8825-48D1-B93F-752FF1D5FBEE}" type="pres">
      <dgm:prSet presAssocID="{2A0E2149-0FD1-4601-AF62-A0CF5CB070D8}" presName="connTx" presStyleLbl="parChTrans1D3" presStyleIdx="0" presStyleCnt="6"/>
      <dgm:spPr/>
      <dgm:t>
        <a:bodyPr/>
        <a:lstStyle/>
        <a:p>
          <a:endParaRPr lang="zh-CN" altLang="en-US"/>
        </a:p>
      </dgm:t>
    </dgm:pt>
    <dgm:pt modelId="{77906879-203B-4052-8CA7-C37FA53B7AEF}" type="pres">
      <dgm:prSet presAssocID="{1D274D4C-1149-4EE3-8C40-ADD488C0B6BE}" presName="root2" presStyleCnt="0"/>
      <dgm:spPr/>
    </dgm:pt>
    <dgm:pt modelId="{52B7223C-C3AB-428D-8507-8ED1EFABCA21}" type="pres">
      <dgm:prSet presAssocID="{1D274D4C-1149-4EE3-8C40-ADD488C0B6BE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A9392A-7F9F-4823-80A1-BAA4BAF3E261}" type="pres">
      <dgm:prSet presAssocID="{1D274D4C-1149-4EE3-8C40-ADD488C0B6BE}" presName="level3hierChild" presStyleCnt="0"/>
      <dgm:spPr/>
    </dgm:pt>
    <dgm:pt modelId="{AFE22736-866A-449B-848B-8799A7ACF3BB}" type="pres">
      <dgm:prSet presAssocID="{EC8EB2DD-C05B-4E98-94E2-E3FE944CBD51}" presName="conn2-1" presStyleLbl="parChTrans1D3" presStyleIdx="1" presStyleCnt="6"/>
      <dgm:spPr/>
      <dgm:t>
        <a:bodyPr/>
        <a:lstStyle/>
        <a:p>
          <a:endParaRPr lang="zh-CN" altLang="en-US"/>
        </a:p>
      </dgm:t>
    </dgm:pt>
    <dgm:pt modelId="{8C9BDFC5-9096-4EAD-9D12-FEDD3E4F3339}" type="pres">
      <dgm:prSet presAssocID="{EC8EB2DD-C05B-4E98-94E2-E3FE944CBD51}" presName="connTx" presStyleLbl="parChTrans1D3" presStyleIdx="1" presStyleCnt="6"/>
      <dgm:spPr/>
      <dgm:t>
        <a:bodyPr/>
        <a:lstStyle/>
        <a:p>
          <a:endParaRPr lang="zh-CN" altLang="en-US"/>
        </a:p>
      </dgm:t>
    </dgm:pt>
    <dgm:pt modelId="{7C099274-BCCB-4A97-A259-B65841E2C2A5}" type="pres">
      <dgm:prSet presAssocID="{9630DE11-8A11-4A2E-9A40-CE7C6238C162}" presName="root2" presStyleCnt="0"/>
      <dgm:spPr/>
    </dgm:pt>
    <dgm:pt modelId="{5BACFEF2-B1EE-4287-8602-443C62C13FF3}" type="pres">
      <dgm:prSet presAssocID="{9630DE11-8A11-4A2E-9A40-CE7C6238C162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5A8EA2F-E28F-48BE-9D53-ADC2812FCF0F}" type="pres">
      <dgm:prSet presAssocID="{9630DE11-8A11-4A2E-9A40-CE7C6238C162}" presName="level3hierChild" presStyleCnt="0"/>
      <dgm:spPr/>
    </dgm:pt>
    <dgm:pt modelId="{DA5DB02D-64F1-4067-8D98-3BE181F86B26}" type="pres">
      <dgm:prSet presAssocID="{AC1FC42E-0FF5-4AF1-A18D-32A5F58B76AB}" presName="conn2-1" presStyleLbl="parChTrans1D2" presStyleIdx="1" presStyleCnt="3"/>
      <dgm:spPr/>
      <dgm:t>
        <a:bodyPr/>
        <a:lstStyle/>
        <a:p>
          <a:endParaRPr lang="zh-CN" altLang="en-US"/>
        </a:p>
      </dgm:t>
    </dgm:pt>
    <dgm:pt modelId="{4C8D65ED-AAAF-4996-BEFC-BF4015D4EE00}" type="pres">
      <dgm:prSet presAssocID="{AC1FC42E-0FF5-4AF1-A18D-32A5F58B76AB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AF0FA025-BAE2-48EA-964D-2DDCF067ED4E}" type="pres">
      <dgm:prSet presAssocID="{0F035865-225C-4DF6-9465-DEBD254A26A7}" presName="root2" presStyleCnt="0"/>
      <dgm:spPr/>
    </dgm:pt>
    <dgm:pt modelId="{0E2FA2A4-849A-4073-88BF-02E830F7A0EE}" type="pres">
      <dgm:prSet presAssocID="{0F035865-225C-4DF6-9465-DEBD254A26A7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8F57561-E7BA-4D41-8FC6-2E70B3EDF7F6}" type="pres">
      <dgm:prSet presAssocID="{0F035865-225C-4DF6-9465-DEBD254A26A7}" presName="level3hierChild" presStyleCnt="0"/>
      <dgm:spPr/>
    </dgm:pt>
    <dgm:pt modelId="{9DC11B80-7730-4A1B-BA33-E7E3639547CA}" type="pres">
      <dgm:prSet presAssocID="{6E338A86-25C7-42CA-B3D0-4E471E15FD5A}" presName="conn2-1" presStyleLbl="parChTrans1D3" presStyleIdx="2" presStyleCnt="6"/>
      <dgm:spPr/>
      <dgm:t>
        <a:bodyPr/>
        <a:lstStyle/>
        <a:p>
          <a:endParaRPr lang="zh-CN" altLang="en-US"/>
        </a:p>
      </dgm:t>
    </dgm:pt>
    <dgm:pt modelId="{170531A7-9467-4807-8D59-91FEAB2312B3}" type="pres">
      <dgm:prSet presAssocID="{6E338A86-25C7-42CA-B3D0-4E471E15FD5A}" presName="connTx" presStyleLbl="parChTrans1D3" presStyleIdx="2" presStyleCnt="6"/>
      <dgm:spPr/>
      <dgm:t>
        <a:bodyPr/>
        <a:lstStyle/>
        <a:p>
          <a:endParaRPr lang="zh-CN" altLang="en-US"/>
        </a:p>
      </dgm:t>
    </dgm:pt>
    <dgm:pt modelId="{F6FFB760-6CBB-47D7-BA9C-18DDE602F822}" type="pres">
      <dgm:prSet presAssocID="{5EFD8F56-40D9-4B99-BDD3-7A0C0FCC39F3}" presName="root2" presStyleCnt="0"/>
      <dgm:spPr/>
    </dgm:pt>
    <dgm:pt modelId="{EC301850-3EAE-4448-8C23-4DFFF6133437}" type="pres">
      <dgm:prSet presAssocID="{5EFD8F56-40D9-4B99-BDD3-7A0C0FCC39F3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0FBB002-3D9D-44F4-894F-D4399F5D1FA8}" type="pres">
      <dgm:prSet presAssocID="{5EFD8F56-40D9-4B99-BDD3-7A0C0FCC39F3}" presName="level3hierChild" presStyleCnt="0"/>
      <dgm:spPr/>
    </dgm:pt>
    <dgm:pt modelId="{CED08D83-DC90-4A8A-A3AB-4EF1718F99F1}" type="pres">
      <dgm:prSet presAssocID="{B560F8F9-6783-4379-83EC-A9B49CE18F62}" presName="conn2-1" presStyleLbl="parChTrans1D3" presStyleIdx="3" presStyleCnt="6"/>
      <dgm:spPr/>
      <dgm:t>
        <a:bodyPr/>
        <a:lstStyle/>
        <a:p>
          <a:endParaRPr lang="zh-CN" altLang="en-US"/>
        </a:p>
      </dgm:t>
    </dgm:pt>
    <dgm:pt modelId="{CDB8DDFA-5014-46D2-ACD6-6FEEED6EA696}" type="pres">
      <dgm:prSet presAssocID="{B560F8F9-6783-4379-83EC-A9B49CE18F62}" presName="connTx" presStyleLbl="parChTrans1D3" presStyleIdx="3" presStyleCnt="6"/>
      <dgm:spPr/>
      <dgm:t>
        <a:bodyPr/>
        <a:lstStyle/>
        <a:p>
          <a:endParaRPr lang="zh-CN" altLang="en-US"/>
        </a:p>
      </dgm:t>
    </dgm:pt>
    <dgm:pt modelId="{BA854314-9E24-4370-B4A5-EE2F1729CC84}" type="pres">
      <dgm:prSet presAssocID="{6D155668-5059-4390-B205-EF571BCB21C9}" presName="root2" presStyleCnt="0"/>
      <dgm:spPr/>
    </dgm:pt>
    <dgm:pt modelId="{24ABDEC9-EE14-40C0-B23A-00BB0EFCF4CC}" type="pres">
      <dgm:prSet presAssocID="{6D155668-5059-4390-B205-EF571BCB21C9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DBAD74E-48D2-4D80-A513-64DAB47DE392}" type="pres">
      <dgm:prSet presAssocID="{6D155668-5059-4390-B205-EF571BCB21C9}" presName="level3hierChild" presStyleCnt="0"/>
      <dgm:spPr/>
    </dgm:pt>
    <dgm:pt modelId="{8FC2004A-0BA5-492A-A5E6-1730F734433E}" type="pres">
      <dgm:prSet presAssocID="{2159A4DE-8B6F-499A-A817-A08759489F8C}" presName="conn2-1" presStyleLbl="parChTrans1D2" presStyleIdx="2" presStyleCnt="3"/>
      <dgm:spPr/>
      <dgm:t>
        <a:bodyPr/>
        <a:lstStyle/>
        <a:p>
          <a:endParaRPr lang="zh-CN" altLang="en-US"/>
        </a:p>
      </dgm:t>
    </dgm:pt>
    <dgm:pt modelId="{477881FB-49B3-47A1-B568-3DA8DE8DE9C3}" type="pres">
      <dgm:prSet presAssocID="{2159A4DE-8B6F-499A-A817-A08759489F8C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C919F4C2-1955-4057-A2D3-53AAB7A3FBCD}" type="pres">
      <dgm:prSet presAssocID="{B3EFE173-2AF3-4C46-90E2-B807F90FE59A}" presName="root2" presStyleCnt="0"/>
      <dgm:spPr/>
    </dgm:pt>
    <dgm:pt modelId="{85E8F37C-115A-4455-AACA-A03560048496}" type="pres">
      <dgm:prSet presAssocID="{B3EFE173-2AF3-4C46-90E2-B807F90FE59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D58F8D8-E1A9-41EA-AE42-999F4B2130DA}" type="pres">
      <dgm:prSet presAssocID="{B3EFE173-2AF3-4C46-90E2-B807F90FE59A}" presName="level3hierChild" presStyleCnt="0"/>
      <dgm:spPr/>
    </dgm:pt>
    <dgm:pt modelId="{DD714979-575D-4D87-ABD3-440D4D509C05}" type="pres">
      <dgm:prSet presAssocID="{9E57B434-1275-418A-990F-E931D9B10842}" presName="conn2-1" presStyleLbl="parChTrans1D3" presStyleIdx="4" presStyleCnt="6"/>
      <dgm:spPr/>
      <dgm:t>
        <a:bodyPr/>
        <a:lstStyle/>
        <a:p>
          <a:endParaRPr lang="zh-CN" altLang="en-US"/>
        </a:p>
      </dgm:t>
    </dgm:pt>
    <dgm:pt modelId="{E3A23A3B-7320-4B3D-BEBA-D34C6EB1FE9D}" type="pres">
      <dgm:prSet presAssocID="{9E57B434-1275-418A-990F-E931D9B10842}" presName="connTx" presStyleLbl="parChTrans1D3" presStyleIdx="4" presStyleCnt="6"/>
      <dgm:spPr/>
      <dgm:t>
        <a:bodyPr/>
        <a:lstStyle/>
        <a:p>
          <a:endParaRPr lang="zh-CN" altLang="en-US"/>
        </a:p>
      </dgm:t>
    </dgm:pt>
    <dgm:pt modelId="{D2C50122-6769-4970-ABB7-5586E8A6DE99}" type="pres">
      <dgm:prSet presAssocID="{5B18209C-CBCA-4C0A-9D2E-597A424DD125}" presName="root2" presStyleCnt="0"/>
      <dgm:spPr/>
    </dgm:pt>
    <dgm:pt modelId="{CF40AFC9-A7CB-45CC-A077-AED91A92EC62}" type="pres">
      <dgm:prSet presAssocID="{5B18209C-CBCA-4C0A-9D2E-597A424DD125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1726A7E-BCE0-41AF-B455-A521767377B9}" type="pres">
      <dgm:prSet presAssocID="{5B18209C-CBCA-4C0A-9D2E-597A424DD125}" presName="level3hierChild" presStyleCnt="0"/>
      <dgm:spPr/>
    </dgm:pt>
    <dgm:pt modelId="{F3D4A6D9-ADDB-49EF-8F6D-05D7E047AD99}" type="pres">
      <dgm:prSet presAssocID="{3D64D738-C4DF-4757-B5AE-E7C1CB148F73}" presName="conn2-1" presStyleLbl="parChTrans1D3" presStyleIdx="5" presStyleCnt="6"/>
      <dgm:spPr/>
      <dgm:t>
        <a:bodyPr/>
        <a:lstStyle/>
        <a:p>
          <a:endParaRPr lang="zh-CN" altLang="en-US"/>
        </a:p>
      </dgm:t>
    </dgm:pt>
    <dgm:pt modelId="{2D210DD4-BB51-4626-A5B1-D8F7A0027833}" type="pres">
      <dgm:prSet presAssocID="{3D64D738-C4DF-4757-B5AE-E7C1CB148F73}" presName="connTx" presStyleLbl="parChTrans1D3" presStyleIdx="5" presStyleCnt="6"/>
      <dgm:spPr/>
      <dgm:t>
        <a:bodyPr/>
        <a:lstStyle/>
        <a:p>
          <a:endParaRPr lang="zh-CN" altLang="en-US"/>
        </a:p>
      </dgm:t>
    </dgm:pt>
    <dgm:pt modelId="{21E05438-96B1-4E9F-BA77-B5507D7D5827}" type="pres">
      <dgm:prSet presAssocID="{89FB4409-1106-495E-A858-A05E8218240A}" presName="root2" presStyleCnt="0"/>
      <dgm:spPr/>
    </dgm:pt>
    <dgm:pt modelId="{6BAEA4B4-6DEF-4448-B3CE-3D4CD7AFF86F}" type="pres">
      <dgm:prSet presAssocID="{89FB4409-1106-495E-A858-A05E8218240A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FE008C4-46CF-4D73-810E-9E9895D8417D}" type="pres">
      <dgm:prSet presAssocID="{89FB4409-1106-495E-A858-A05E8218240A}" presName="level3hierChild" presStyleCnt="0"/>
      <dgm:spPr/>
    </dgm:pt>
  </dgm:ptLst>
  <dgm:cxnLst>
    <dgm:cxn modelId="{69C389F7-F5CE-4AC3-8D66-3F880B5B7541}" srcId="{B3EFE173-2AF3-4C46-90E2-B807F90FE59A}" destId="{89FB4409-1106-495E-A858-A05E8218240A}" srcOrd="1" destOrd="0" parTransId="{3D64D738-C4DF-4757-B5AE-E7C1CB148F73}" sibTransId="{E36BDB91-F19B-4928-AB1B-B065D52FA63B}"/>
    <dgm:cxn modelId="{4C934D0F-2360-4E18-8C48-E6CC3139DF86}" type="presOf" srcId="{2159A4DE-8B6F-499A-A817-A08759489F8C}" destId="{477881FB-49B3-47A1-B568-3DA8DE8DE9C3}" srcOrd="1" destOrd="0" presId="urn:microsoft.com/office/officeart/2005/8/layout/hierarchy2"/>
    <dgm:cxn modelId="{AB808BD3-E974-4805-B2A6-9585CEBCB791}" srcId="{0F035865-225C-4DF6-9465-DEBD254A26A7}" destId="{6D155668-5059-4390-B205-EF571BCB21C9}" srcOrd="1" destOrd="0" parTransId="{B560F8F9-6783-4379-83EC-A9B49CE18F62}" sibTransId="{8EC10529-40BB-443A-B38C-3C475C1337D4}"/>
    <dgm:cxn modelId="{FD4EF3BB-BC76-4C79-B68D-192BE7BF0755}" srcId="{03A09159-2DB1-4BEF-A6D7-5EDED09639C4}" destId="{31AF37BC-9DCC-4384-96A9-A8972B7432F7}" srcOrd="0" destOrd="0" parTransId="{27B2F868-0EC7-4ED8-B4C5-D3F7375AC1D0}" sibTransId="{90354141-6895-4218-9B23-A7E055F70D51}"/>
    <dgm:cxn modelId="{2B29F375-0BC6-4F82-BF98-C770ADBD188B}" type="presOf" srcId="{AC1FC42E-0FF5-4AF1-A18D-32A5F58B76AB}" destId="{DA5DB02D-64F1-4067-8D98-3BE181F86B26}" srcOrd="0" destOrd="0" presId="urn:microsoft.com/office/officeart/2005/8/layout/hierarchy2"/>
    <dgm:cxn modelId="{1CD22A05-462F-400F-A3AF-7663A0940CEF}" type="presOf" srcId="{2159A4DE-8B6F-499A-A817-A08759489F8C}" destId="{8FC2004A-0BA5-492A-A5E6-1730F734433E}" srcOrd="0" destOrd="0" presId="urn:microsoft.com/office/officeart/2005/8/layout/hierarchy2"/>
    <dgm:cxn modelId="{DC20B71B-28C9-4EB8-83C4-377405232E1D}" type="presOf" srcId="{3D64D738-C4DF-4757-B5AE-E7C1CB148F73}" destId="{F3D4A6D9-ADDB-49EF-8F6D-05D7E047AD99}" srcOrd="0" destOrd="0" presId="urn:microsoft.com/office/officeart/2005/8/layout/hierarchy2"/>
    <dgm:cxn modelId="{A6C7BE43-715F-40A9-AEFA-6A7FDF53B76E}" type="presOf" srcId="{B3EFE173-2AF3-4C46-90E2-B807F90FE59A}" destId="{85E8F37C-115A-4455-AACA-A03560048496}" srcOrd="0" destOrd="0" presId="urn:microsoft.com/office/officeart/2005/8/layout/hierarchy2"/>
    <dgm:cxn modelId="{1AB1C369-083B-4CA2-8D79-76064B89E172}" type="presOf" srcId="{B560F8F9-6783-4379-83EC-A9B49CE18F62}" destId="{CDB8DDFA-5014-46D2-ACD6-6FEEED6EA696}" srcOrd="1" destOrd="0" presId="urn:microsoft.com/office/officeart/2005/8/layout/hierarchy2"/>
    <dgm:cxn modelId="{8AE6BFBE-0009-4F34-B1AA-418229AB15A3}" type="presOf" srcId="{9630DE11-8A11-4A2E-9A40-CE7C6238C162}" destId="{5BACFEF2-B1EE-4287-8602-443C62C13FF3}" srcOrd="0" destOrd="0" presId="urn:microsoft.com/office/officeart/2005/8/layout/hierarchy2"/>
    <dgm:cxn modelId="{24F98F8F-4D22-4B25-AF2F-9D63173656FE}" type="presOf" srcId="{AC1FC42E-0FF5-4AF1-A18D-32A5F58B76AB}" destId="{4C8D65ED-AAAF-4996-BEFC-BF4015D4EE00}" srcOrd="1" destOrd="0" presId="urn:microsoft.com/office/officeart/2005/8/layout/hierarchy2"/>
    <dgm:cxn modelId="{461EEB49-0639-43DA-BE02-4180D743F516}" srcId="{03A09159-2DB1-4BEF-A6D7-5EDED09639C4}" destId="{B3EFE173-2AF3-4C46-90E2-B807F90FE59A}" srcOrd="2" destOrd="0" parTransId="{2159A4DE-8B6F-499A-A817-A08759489F8C}" sibTransId="{BB0D3CA0-943B-4FF5-B132-DC5C20010294}"/>
    <dgm:cxn modelId="{5F8CF42D-22ED-4E3D-A3D2-4392F231E3AD}" type="presOf" srcId="{2A0E2149-0FD1-4601-AF62-A0CF5CB070D8}" destId="{7DD4C261-69DC-45A8-8EA1-57FDB517837C}" srcOrd="0" destOrd="0" presId="urn:microsoft.com/office/officeart/2005/8/layout/hierarchy2"/>
    <dgm:cxn modelId="{8B883B64-E69A-49C8-92A8-E76E42D537F3}" type="presOf" srcId="{89FB4409-1106-495E-A858-A05E8218240A}" destId="{6BAEA4B4-6DEF-4448-B3CE-3D4CD7AFF86F}" srcOrd="0" destOrd="0" presId="urn:microsoft.com/office/officeart/2005/8/layout/hierarchy2"/>
    <dgm:cxn modelId="{FCE7D4F0-02FA-4F62-90B7-95AA0734AB89}" type="presOf" srcId="{27B2F868-0EC7-4ED8-B4C5-D3F7375AC1D0}" destId="{565996E6-A2EC-43F7-BC49-DFF5C7C3ECDE}" srcOrd="0" destOrd="0" presId="urn:microsoft.com/office/officeart/2005/8/layout/hierarchy2"/>
    <dgm:cxn modelId="{A6E0240B-CE4A-42EE-B82E-D0E3F59467C2}" srcId="{0F035865-225C-4DF6-9465-DEBD254A26A7}" destId="{5EFD8F56-40D9-4B99-BDD3-7A0C0FCC39F3}" srcOrd="0" destOrd="0" parTransId="{6E338A86-25C7-42CA-B3D0-4E471E15FD5A}" sibTransId="{834980AC-C61B-4F63-918E-9B640711FC69}"/>
    <dgm:cxn modelId="{8749814E-6742-4991-BE08-EEBEA1FEBDBF}" srcId="{31AF37BC-9DCC-4384-96A9-A8972B7432F7}" destId="{1D274D4C-1149-4EE3-8C40-ADD488C0B6BE}" srcOrd="0" destOrd="0" parTransId="{2A0E2149-0FD1-4601-AF62-A0CF5CB070D8}" sibTransId="{74C7112D-4AA6-419A-919D-3598A09BD0DF}"/>
    <dgm:cxn modelId="{E21AF25A-AE51-4105-9B75-B8771B9BF6CD}" type="presOf" srcId="{31AF37BC-9DCC-4384-96A9-A8972B7432F7}" destId="{CEF829EC-3069-4C0F-8E53-5627B6FEFFD2}" srcOrd="0" destOrd="0" presId="urn:microsoft.com/office/officeart/2005/8/layout/hierarchy2"/>
    <dgm:cxn modelId="{FC2E75A2-326A-4909-8BA4-1B5D3A49EB05}" type="presOf" srcId="{9E57B434-1275-418A-990F-E931D9B10842}" destId="{DD714979-575D-4D87-ABD3-440D4D509C05}" srcOrd="0" destOrd="0" presId="urn:microsoft.com/office/officeart/2005/8/layout/hierarchy2"/>
    <dgm:cxn modelId="{E38CD45A-F959-4A95-AED0-E097B9199882}" srcId="{31AF37BC-9DCC-4384-96A9-A8972B7432F7}" destId="{9630DE11-8A11-4A2E-9A40-CE7C6238C162}" srcOrd="1" destOrd="0" parTransId="{EC8EB2DD-C05B-4E98-94E2-E3FE944CBD51}" sibTransId="{78EC616A-81CA-4CCA-973D-F6C77DDDC2FE}"/>
    <dgm:cxn modelId="{E7FBF01F-EB4F-4E22-8D4E-7172647A13DB}" type="presOf" srcId="{2A0E2149-0FD1-4601-AF62-A0CF5CB070D8}" destId="{CDFCACCB-8825-48D1-B93F-752FF1D5FBEE}" srcOrd="1" destOrd="0" presId="urn:microsoft.com/office/officeart/2005/8/layout/hierarchy2"/>
    <dgm:cxn modelId="{9BE6B851-D8A6-48C3-9DF7-8D0B38E17D91}" type="presOf" srcId="{EC8EB2DD-C05B-4E98-94E2-E3FE944CBD51}" destId="{8C9BDFC5-9096-4EAD-9D12-FEDD3E4F3339}" srcOrd="1" destOrd="0" presId="urn:microsoft.com/office/officeart/2005/8/layout/hierarchy2"/>
    <dgm:cxn modelId="{BDA63BD2-EA3C-46CD-8B18-8A5772FEF682}" type="presOf" srcId="{EC8EB2DD-C05B-4E98-94E2-E3FE944CBD51}" destId="{AFE22736-866A-449B-848B-8799A7ACF3BB}" srcOrd="0" destOrd="0" presId="urn:microsoft.com/office/officeart/2005/8/layout/hierarchy2"/>
    <dgm:cxn modelId="{1D5CC0A5-1B53-4958-8CFE-1616B4653E0A}" type="presOf" srcId="{27B2F868-0EC7-4ED8-B4C5-D3F7375AC1D0}" destId="{3833B5F8-D1E6-4656-A7EB-F7B311017E60}" srcOrd="1" destOrd="0" presId="urn:microsoft.com/office/officeart/2005/8/layout/hierarchy2"/>
    <dgm:cxn modelId="{14652766-F206-487E-842A-57FBCF9F4A79}" type="presOf" srcId="{0F035865-225C-4DF6-9465-DEBD254A26A7}" destId="{0E2FA2A4-849A-4073-88BF-02E830F7A0EE}" srcOrd="0" destOrd="0" presId="urn:microsoft.com/office/officeart/2005/8/layout/hierarchy2"/>
    <dgm:cxn modelId="{6551A48F-BDB7-4E17-9BA8-823D869C40B7}" type="presOf" srcId="{6E338A86-25C7-42CA-B3D0-4E471E15FD5A}" destId="{9DC11B80-7730-4A1B-BA33-E7E3639547CA}" srcOrd="0" destOrd="0" presId="urn:microsoft.com/office/officeart/2005/8/layout/hierarchy2"/>
    <dgm:cxn modelId="{F6E78FDF-4911-42EB-9368-9D0644F40EEC}" type="presOf" srcId="{6D155668-5059-4390-B205-EF571BCB21C9}" destId="{24ABDEC9-EE14-40C0-B23A-00BB0EFCF4CC}" srcOrd="0" destOrd="0" presId="urn:microsoft.com/office/officeart/2005/8/layout/hierarchy2"/>
    <dgm:cxn modelId="{6D1855C6-FB9A-4094-B718-AEE99C637826}" type="presOf" srcId="{9E57B434-1275-418A-990F-E931D9B10842}" destId="{E3A23A3B-7320-4B3D-BEBA-D34C6EB1FE9D}" srcOrd="1" destOrd="0" presId="urn:microsoft.com/office/officeart/2005/8/layout/hierarchy2"/>
    <dgm:cxn modelId="{902475E0-76C2-4639-A4F1-8E00DEFE01F9}" type="presOf" srcId="{3D64D738-C4DF-4757-B5AE-E7C1CB148F73}" destId="{2D210DD4-BB51-4626-A5B1-D8F7A0027833}" srcOrd="1" destOrd="0" presId="urn:microsoft.com/office/officeart/2005/8/layout/hierarchy2"/>
    <dgm:cxn modelId="{07698EE1-2258-4198-89AB-C4A580F768EB}" type="presOf" srcId="{5B18209C-CBCA-4C0A-9D2E-597A424DD125}" destId="{CF40AFC9-A7CB-45CC-A077-AED91A92EC62}" srcOrd="0" destOrd="0" presId="urn:microsoft.com/office/officeart/2005/8/layout/hierarchy2"/>
    <dgm:cxn modelId="{EEDF16C9-30C3-490A-A659-30F87D435973}" srcId="{B3EFE173-2AF3-4C46-90E2-B807F90FE59A}" destId="{5B18209C-CBCA-4C0A-9D2E-597A424DD125}" srcOrd="0" destOrd="0" parTransId="{9E57B434-1275-418A-990F-E931D9B10842}" sibTransId="{A825955E-CEFE-45F8-890B-637A59A5D06E}"/>
    <dgm:cxn modelId="{AC7629AA-0FA4-44E6-8AEE-48BA7A07F803}" srcId="{03A09159-2DB1-4BEF-A6D7-5EDED09639C4}" destId="{0F035865-225C-4DF6-9465-DEBD254A26A7}" srcOrd="1" destOrd="0" parTransId="{AC1FC42E-0FF5-4AF1-A18D-32A5F58B76AB}" sibTransId="{58A2714F-85E7-4BBE-A8E6-359E2B0508B4}"/>
    <dgm:cxn modelId="{4FB61540-EE3A-443D-B29F-8DF393F82D64}" type="presOf" srcId="{03A09159-2DB1-4BEF-A6D7-5EDED09639C4}" destId="{888542FD-281B-490F-B952-70AFACB1630A}" srcOrd="0" destOrd="0" presId="urn:microsoft.com/office/officeart/2005/8/layout/hierarchy2"/>
    <dgm:cxn modelId="{1EDE935C-5696-4DE7-B261-2CD406F0920C}" type="presOf" srcId="{5EFD8F56-40D9-4B99-BDD3-7A0C0FCC39F3}" destId="{EC301850-3EAE-4448-8C23-4DFFF6133437}" srcOrd="0" destOrd="0" presId="urn:microsoft.com/office/officeart/2005/8/layout/hierarchy2"/>
    <dgm:cxn modelId="{CC34B96D-EE67-4675-A4E9-58859E3754A7}" srcId="{64088D6A-4A6B-41D0-9BEC-BA3F32778402}" destId="{03A09159-2DB1-4BEF-A6D7-5EDED09639C4}" srcOrd="0" destOrd="0" parTransId="{2B81F9A9-C0C1-4A78-893F-2ED9D214A4D5}" sibTransId="{6FC25CFD-441D-47EE-8E5D-2FA3A59251BD}"/>
    <dgm:cxn modelId="{E17954A7-1CE5-448E-8779-9B10EB083855}" type="presOf" srcId="{64088D6A-4A6B-41D0-9BEC-BA3F32778402}" destId="{711F75A4-972E-4627-89E7-1F54B54EAFC0}" srcOrd="0" destOrd="0" presId="urn:microsoft.com/office/officeart/2005/8/layout/hierarchy2"/>
    <dgm:cxn modelId="{C25CE249-9C12-4B0D-8AC3-C2974F72E2B4}" type="presOf" srcId="{B560F8F9-6783-4379-83EC-A9B49CE18F62}" destId="{CED08D83-DC90-4A8A-A3AB-4EF1718F99F1}" srcOrd="0" destOrd="0" presId="urn:microsoft.com/office/officeart/2005/8/layout/hierarchy2"/>
    <dgm:cxn modelId="{A0812C7C-EC01-4285-AAB4-1D351DF5594B}" type="presOf" srcId="{1D274D4C-1149-4EE3-8C40-ADD488C0B6BE}" destId="{52B7223C-C3AB-428D-8507-8ED1EFABCA21}" srcOrd="0" destOrd="0" presId="urn:microsoft.com/office/officeart/2005/8/layout/hierarchy2"/>
    <dgm:cxn modelId="{81B75FB6-5459-424D-842A-F69884655DF0}" type="presOf" srcId="{6E338A86-25C7-42CA-B3D0-4E471E15FD5A}" destId="{170531A7-9467-4807-8D59-91FEAB2312B3}" srcOrd="1" destOrd="0" presId="urn:microsoft.com/office/officeart/2005/8/layout/hierarchy2"/>
    <dgm:cxn modelId="{76964321-5DD6-44B8-9AC1-722E224157C6}" type="presParOf" srcId="{711F75A4-972E-4627-89E7-1F54B54EAFC0}" destId="{3B681832-0542-4C9E-A18D-F6F1CA3BA93C}" srcOrd="0" destOrd="0" presId="urn:microsoft.com/office/officeart/2005/8/layout/hierarchy2"/>
    <dgm:cxn modelId="{7928EC61-0968-4415-B069-330F5AF5412F}" type="presParOf" srcId="{3B681832-0542-4C9E-A18D-F6F1CA3BA93C}" destId="{888542FD-281B-490F-B952-70AFACB1630A}" srcOrd="0" destOrd="0" presId="urn:microsoft.com/office/officeart/2005/8/layout/hierarchy2"/>
    <dgm:cxn modelId="{DB857971-38E4-4D1C-A075-6C5D417AB566}" type="presParOf" srcId="{3B681832-0542-4C9E-A18D-F6F1CA3BA93C}" destId="{B5F5BE0F-B4DE-4350-940E-95EEA5326A38}" srcOrd="1" destOrd="0" presId="urn:microsoft.com/office/officeart/2005/8/layout/hierarchy2"/>
    <dgm:cxn modelId="{71E78EE1-CE6F-4EE3-AE72-ED2EB330C8D2}" type="presParOf" srcId="{B5F5BE0F-B4DE-4350-940E-95EEA5326A38}" destId="{565996E6-A2EC-43F7-BC49-DFF5C7C3ECDE}" srcOrd="0" destOrd="0" presId="urn:microsoft.com/office/officeart/2005/8/layout/hierarchy2"/>
    <dgm:cxn modelId="{2DB30334-520B-4031-82EC-F056FBDA2032}" type="presParOf" srcId="{565996E6-A2EC-43F7-BC49-DFF5C7C3ECDE}" destId="{3833B5F8-D1E6-4656-A7EB-F7B311017E60}" srcOrd="0" destOrd="0" presId="urn:microsoft.com/office/officeart/2005/8/layout/hierarchy2"/>
    <dgm:cxn modelId="{1785771F-EDC6-4DB8-A6DA-65CB48E6C4C6}" type="presParOf" srcId="{B5F5BE0F-B4DE-4350-940E-95EEA5326A38}" destId="{2CA7F736-8F9F-4FBD-9F49-7FC1B68734BE}" srcOrd="1" destOrd="0" presId="urn:microsoft.com/office/officeart/2005/8/layout/hierarchy2"/>
    <dgm:cxn modelId="{39E97505-C128-4393-82EF-FCE9FBBCB7E5}" type="presParOf" srcId="{2CA7F736-8F9F-4FBD-9F49-7FC1B68734BE}" destId="{CEF829EC-3069-4C0F-8E53-5627B6FEFFD2}" srcOrd="0" destOrd="0" presId="urn:microsoft.com/office/officeart/2005/8/layout/hierarchy2"/>
    <dgm:cxn modelId="{55C13E59-DA5A-4875-A29A-7A6C19368181}" type="presParOf" srcId="{2CA7F736-8F9F-4FBD-9F49-7FC1B68734BE}" destId="{25B37380-DE75-43DE-8CB7-98836B195916}" srcOrd="1" destOrd="0" presId="urn:microsoft.com/office/officeart/2005/8/layout/hierarchy2"/>
    <dgm:cxn modelId="{E333B3F6-AD40-4676-8CC7-9CF6B14C853E}" type="presParOf" srcId="{25B37380-DE75-43DE-8CB7-98836B195916}" destId="{7DD4C261-69DC-45A8-8EA1-57FDB517837C}" srcOrd="0" destOrd="0" presId="urn:microsoft.com/office/officeart/2005/8/layout/hierarchy2"/>
    <dgm:cxn modelId="{63FA6179-8744-45DC-A649-8096DAA7AFED}" type="presParOf" srcId="{7DD4C261-69DC-45A8-8EA1-57FDB517837C}" destId="{CDFCACCB-8825-48D1-B93F-752FF1D5FBEE}" srcOrd="0" destOrd="0" presId="urn:microsoft.com/office/officeart/2005/8/layout/hierarchy2"/>
    <dgm:cxn modelId="{31875C2E-25D7-43BC-875C-598E3851E868}" type="presParOf" srcId="{25B37380-DE75-43DE-8CB7-98836B195916}" destId="{77906879-203B-4052-8CA7-C37FA53B7AEF}" srcOrd="1" destOrd="0" presId="urn:microsoft.com/office/officeart/2005/8/layout/hierarchy2"/>
    <dgm:cxn modelId="{3B667406-7AB4-4B5A-92B8-FFCCC0ACAC8D}" type="presParOf" srcId="{77906879-203B-4052-8CA7-C37FA53B7AEF}" destId="{52B7223C-C3AB-428D-8507-8ED1EFABCA21}" srcOrd="0" destOrd="0" presId="urn:microsoft.com/office/officeart/2005/8/layout/hierarchy2"/>
    <dgm:cxn modelId="{C3E80F47-5937-484D-B81F-685BACB2004F}" type="presParOf" srcId="{77906879-203B-4052-8CA7-C37FA53B7AEF}" destId="{18A9392A-7F9F-4823-80A1-BAA4BAF3E261}" srcOrd="1" destOrd="0" presId="urn:microsoft.com/office/officeart/2005/8/layout/hierarchy2"/>
    <dgm:cxn modelId="{9618E5F6-0BC1-46E1-8AE5-28C5C156D855}" type="presParOf" srcId="{25B37380-DE75-43DE-8CB7-98836B195916}" destId="{AFE22736-866A-449B-848B-8799A7ACF3BB}" srcOrd="2" destOrd="0" presId="urn:microsoft.com/office/officeart/2005/8/layout/hierarchy2"/>
    <dgm:cxn modelId="{378EA694-3075-47C1-811A-39B3B11A0EF6}" type="presParOf" srcId="{AFE22736-866A-449B-848B-8799A7ACF3BB}" destId="{8C9BDFC5-9096-4EAD-9D12-FEDD3E4F3339}" srcOrd="0" destOrd="0" presId="urn:microsoft.com/office/officeart/2005/8/layout/hierarchy2"/>
    <dgm:cxn modelId="{8A77B834-65A4-4C9F-818A-71D8CF915C4A}" type="presParOf" srcId="{25B37380-DE75-43DE-8CB7-98836B195916}" destId="{7C099274-BCCB-4A97-A259-B65841E2C2A5}" srcOrd="3" destOrd="0" presId="urn:microsoft.com/office/officeart/2005/8/layout/hierarchy2"/>
    <dgm:cxn modelId="{AA6E7A9D-7617-4315-B023-A8FD99F22F6E}" type="presParOf" srcId="{7C099274-BCCB-4A97-A259-B65841E2C2A5}" destId="{5BACFEF2-B1EE-4287-8602-443C62C13FF3}" srcOrd="0" destOrd="0" presId="urn:microsoft.com/office/officeart/2005/8/layout/hierarchy2"/>
    <dgm:cxn modelId="{69D2ADBC-F0CF-4208-BDEF-0452FDB02159}" type="presParOf" srcId="{7C099274-BCCB-4A97-A259-B65841E2C2A5}" destId="{F5A8EA2F-E28F-48BE-9D53-ADC2812FCF0F}" srcOrd="1" destOrd="0" presId="urn:microsoft.com/office/officeart/2005/8/layout/hierarchy2"/>
    <dgm:cxn modelId="{8616F5FF-F794-4012-94CD-C9CF974573E6}" type="presParOf" srcId="{B5F5BE0F-B4DE-4350-940E-95EEA5326A38}" destId="{DA5DB02D-64F1-4067-8D98-3BE181F86B26}" srcOrd="2" destOrd="0" presId="urn:microsoft.com/office/officeart/2005/8/layout/hierarchy2"/>
    <dgm:cxn modelId="{6570FB00-7A3C-4DEA-AB3D-8DCB721D628F}" type="presParOf" srcId="{DA5DB02D-64F1-4067-8D98-3BE181F86B26}" destId="{4C8D65ED-AAAF-4996-BEFC-BF4015D4EE00}" srcOrd="0" destOrd="0" presId="urn:microsoft.com/office/officeart/2005/8/layout/hierarchy2"/>
    <dgm:cxn modelId="{76127C73-3214-4864-A18C-1E35C58B94DE}" type="presParOf" srcId="{B5F5BE0F-B4DE-4350-940E-95EEA5326A38}" destId="{AF0FA025-BAE2-48EA-964D-2DDCF067ED4E}" srcOrd="3" destOrd="0" presId="urn:microsoft.com/office/officeart/2005/8/layout/hierarchy2"/>
    <dgm:cxn modelId="{3EB5B79E-55A4-4C24-8A04-4B6ADF1DFEEB}" type="presParOf" srcId="{AF0FA025-BAE2-48EA-964D-2DDCF067ED4E}" destId="{0E2FA2A4-849A-4073-88BF-02E830F7A0EE}" srcOrd="0" destOrd="0" presId="urn:microsoft.com/office/officeart/2005/8/layout/hierarchy2"/>
    <dgm:cxn modelId="{60CFD0D1-9B2C-4F6D-B84D-7F213337A7A7}" type="presParOf" srcId="{AF0FA025-BAE2-48EA-964D-2DDCF067ED4E}" destId="{38F57561-E7BA-4D41-8FC6-2E70B3EDF7F6}" srcOrd="1" destOrd="0" presId="urn:microsoft.com/office/officeart/2005/8/layout/hierarchy2"/>
    <dgm:cxn modelId="{0E67E6F8-2069-4347-A2EB-EA6CCCE31610}" type="presParOf" srcId="{38F57561-E7BA-4D41-8FC6-2E70B3EDF7F6}" destId="{9DC11B80-7730-4A1B-BA33-E7E3639547CA}" srcOrd="0" destOrd="0" presId="urn:microsoft.com/office/officeart/2005/8/layout/hierarchy2"/>
    <dgm:cxn modelId="{B696649C-B9D2-4D7E-87CC-C3EDFA0E89CE}" type="presParOf" srcId="{9DC11B80-7730-4A1B-BA33-E7E3639547CA}" destId="{170531A7-9467-4807-8D59-91FEAB2312B3}" srcOrd="0" destOrd="0" presId="urn:microsoft.com/office/officeart/2005/8/layout/hierarchy2"/>
    <dgm:cxn modelId="{8C32C0DD-0248-4B8C-8390-D6C7D79942DF}" type="presParOf" srcId="{38F57561-E7BA-4D41-8FC6-2E70B3EDF7F6}" destId="{F6FFB760-6CBB-47D7-BA9C-18DDE602F822}" srcOrd="1" destOrd="0" presId="urn:microsoft.com/office/officeart/2005/8/layout/hierarchy2"/>
    <dgm:cxn modelId="{870B4631-7ED7-4397-A695-2107A21C5D7B}" type="presParOf" srcId="{F6FFB760-6CBB-47D7-BA9C-18DDE602F822}" destId="{EC301850-3EAE-4448-8C23-4DFFF6133437}" srcOrd="0" destOrd="0" presId="urn:microsoft.com/office/officeart/2005/8/layout/hierarchy2"/>
    <dgm:cxn modelId="{CEA9B264-BDBD-4F27-9ED8-1AF12E055D74}" type="presParOf" srcId="{F6FFB760-6CBB-47D7-BA9C-18DDE602F822}" destId="{B0FBB002-3D9D-44F4-894F-D4399F5D1FA8}" srcOrd="1" destOrd="0" presId="urn:microsoft.com/office/officeart/2005/8/layout/hierarchy2"/>
    <dgm:cxn modelId="{2518623B-B6FD-45DE-B70B-D40BB85A5121}" type="presParOf" srcId="{38F57561-E7BA-4D41-8FC6-2E70B3EDF7F6}" destId="{CED08D83-DC90-4A8A-A3AB-4EF1718F99F1}" srcOrd="2" destOrd="0" presId="urn:microsoft.com/office/officeart/2005/8/layout/hierarchy2"/>
    <dgm:cxn modelId="{7AD7855D-BCCA-4DF6-8797-F4F3954A30C3}" type="presParOf" srcId="{CED08D83-DC90-4A8A-A3AB-4EF1718F99F1}" destId="{CDB8DDFA-5014-46D2-ACD6-6FEEED6EA696}" srcOrd="0" destOrd="0" presId="urn:microsoft.com/office/officeart/2005/8/layout/hierarchy2"/>
    <dgm:cxn modelId="{61D21838-EE50-4E8A-933C-DB51558B0379}" type="presParOf" srcId="{38F57561-E7BA-4D41-8FC6-2E70B3EDF7F6}" destId="{BA854314-9E24-4370-B4A5-EE2F1729CC84}" srcOrd="3" destOrd="0" presId="urn:microsoft.com/office/officeart/2005/8/layout/hierarchy2"/>
    <dgm:cxn modelId="{204E7DD1-B4F4-403F-A32C-002C8A11F04A}" type="presParOf" srcId="{BA854314-9E24-4370-B4A5-EE2F1729CC84}" destId="{24ABDEC9-EE14-40C0-B23A-00BB0EFCF4CC}" srcOrd="0" destOrd="0" presId="urn:microsoft.com/office/officeart/2005/8/layout/hierarchy2"/>
    <dgm:cxn modelId="{4FB46751-E7CB-430A-A0FA-821576FC4F25}" type="presParOf" srcId="{BA854314-9E24-4370-B4A5-EE2F1729CC84}" destId="{FDBAD74E-48D2-4D80-A513-64DAB47DE392}" srcOrd="1" destOrd="0" presId="urn:microsoft.com/office/officeart/2005/8/layout/hierarchy2"/>
    <dgm:cxn modelId="{B45780B6-A530-43E9-A848-EA84E014B6D9}" type="presParOf" srcId="{B5F5BE0F-B4DE-4350-940E-95EEA5326A38}" destId="{8FC2004A-0BA5-492A-A5E6-1730F734433E}" srcOrd="4" destOrd="0" presId="urn:microsoft.com/office/officeart/2005/8/layout/hierarchy2"/>
    <dgm:cxn modelId="{75B44F44-4725-42DB-A952-864529299CC8}" type="presParOf" srcId="{8FC2004A-0BA5-492A-A5E6-1730F734433E}" destId="{477881FB-49B3-47A1-B568-3DA8DE8DE9C3}" srcOrd="0" destOrd="0" presId="urn:microsoft.com/office/officeart/2005/8/layout/hierarchy2"/>
    <dgm:cxn modelId="{2398A622-E35C-4862-BBB2-AF9F90760253}" type="presParOf" srcId="{B5F5BE0F-B4DE-4350-940E-95EEA5326A38}" destId="{C919F4C2-1955-4057-A2D3-53AAB7A3FBCD}" srcOrd="5" destOrd="0" presId="urn:microsoft.com/office/officeart/2005/8/layout/hierarchy2"/>
    <dgm:cxn modelId="{B56AAD91-3318-43ED-AD3B-5B9182EFD10D}" type="presParOf" srcId="{C919F4C2-1955-4057-A2D3-53AAB7A3FBCD}" destId="{85E8F37C-115A-4455-AACA-A03560048496}" srcOrd="0" destOrd="0" presId="urn:microsoft.com/office/officeart/2005/8/layout/hierarchy2"/>
    <dgm:cxn modelId="{0F8D7CB3-66A4-4342-A598-C9CF3E27F995}" type="presParOf" srcId="{C919F4C2-1955-4057-A2D3-53AAB7A3FBCD}" destId="{FD58F8D8-E1A9-41EA-AE42-999F4B2130DA}" srcOrd="1" destOrd="0" presId="urn:microsoft.com/office/officeart/2005/8/layout/hierarchy2"/>
    <dgm:cxn modelId="{6A480DF5-72D9-423E-9C3E-3758E5C3D9A8}" type="presParOf" srcId="{FD58F8D8-E1A9-41EA-AE42-999F4B2130DA}" destId="{DD714979-575D-4D87-ABD3-440D4D509C05}" srcOrd="0" destOrd="0" presId="urn:microsoft.com/office/officeart/2005/8/layout/hierarchy2"/>
    <dgm:cxn modelId="{B805455B-6B05-4D7A-8E0E-88635F78C805}" type="presParOf" srcId="{DD714979-575D-4D87-ABD3-440D4D509C05}" destId="{E3A23A3B-7320-4B3D-BEBA-D34C6EB1FE9D}" srcOrd="0" destOrd="0" presId="urn:microsoft.com/office/officeart/2005/8/layout/hierarchy2"/>
    <dgm:cxn modelId="{289FAB50-FF09-4638-AC57-322063289D3E}" type="presParOf" srcId="{FD58F8D8-E1A9-41EA-AE42-999F4B2130DA}" destId="{D2C50122-6769-4970-ABB7-5586E8A6DE99}" srcOrd="1" destOrd="0" presId="urn:microsoft.com/office/officeart/2005/8/layout/hierarchy2"/>
    <dgm:cxn modelId="{58208B65-AB35-4BED-B458-692733191D04}" type="presParOf" srcId="{D2C50122-6769-4970-ABB7-5586E8A6DE99}" destId="{CF40AFC9-A7CB-45CC-A077-AED91A92EC62}" srcOrd="0" destOrd="0" presId="urn:microsoft.com/office/officeart/2005/8/layout/hierarchy2"/>
    <dgm:cxn modelId="{04138E80-3D65-4853-B455-12D9D66FE9A6}" type="presParOf" srcId="{D2C50122-6769-4970-ABB7-5586E8A6DE99}" destId="{B1726A7E-BCE0-41AF-B455-A521767377B9}" srcOrd="1" destOrd="0" presId="urn:microsoft.com/office/officeart/2005/8/layout/hierarchy2"/>
    <dgm:cxn modelId="{F5037A7A-9CF4-4A53-9094-01390155423D}" type="presParOf" srcId="{FD58F8D8-E1A9-41EA-AE42-999F4B2130DA}" destId="{F3D4A6D9-ADDB-49EF-8F6D-05D7E047AD99}" srcOrd="2" destOrd="0" presId="urn:microsoft.com/office/officeart/2005/8/layout/hierarchy2"/>
    <dgm:cxn modelId="{5A4F0A2E-C730-4449-AAD3-8BD759519520}" type="presParOf" srcId="{F3D4A6D9-ADDB-49EF-8F6D-05D7E047AD99}" destId="{2D210DD4-BB51-4626-A5B1-D8F7A0027833}" srcOrd="0" destOrd="0" presId="urn:microsoft.com/office/officeart/2005/8/layout/hierarchy2"/>
    <dgm:cxn modelId="{44333D41-A519-4CDE-83A9-90986997EE5D}" type="presParOf" srcId="{FD58F8D8-E1A9-41EA-AE42-999F4B2130DA}" destId="{21E05438-96B1-4E9F-BA77-B5507D7D5827}" srcOrd="3" destOrd="0" presId="urn:microsoft.com/office/officeart/2005/8/layout/hierarchy2"/>
    <dgm:cxn modelId="{81239EA5-1DF4-43D9-8A45-D63503CC9522}" type="presParOf" srcId="{21E05438-96B1-4E9F-BA77-B5507D7D5827}" destId="{6BAEA4B4-6DEF-4448-B3CE-3D4CD7AFF86F}" srcOrd="0" destOrd="0" presId="urn:microsoft.com/office/officeart/2005/8/layout/hierarchy2"/>
    <dgm:cxn modelId="{D3AC18BA-A836-4153-B998-74887FE11F32}" type="presParOf" srcId="{21E05438-96B1-4E9F-BA77-B5507D7D5827}" destId="{BFE008C4-46CF-4D73-810E-9E9895D8417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542FD-281B-490F-B952-70AFACB1630A}">
      <dsp:nvSpPr>
        <dsp:cNvPr id="0" name=""/>
        <dsp:cNvSpPr/>
      </dsp:nvSpPr>
      <dsp:spPr>
        <a:xfrm>
          <a:off x="1570271" y="1928175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TE(IP Network)</a:t>
          </a:r>
          <a:endParaRPr lang="zh-CN" altLang="en-US" sz="1600" kern="1200" dirty="0"/>
        </a:p>
      </dsp:txBody>
      <dsp:txXfrm>
        <a:off x="1589883" y="1947787"/>
        <a:ext cx="1300001" cy="630388"/>
      </dsp:txXfrm>
    </dsp:sp>
    <dsp:sp modelId="{565996E6-A2EC-43F7-BC49-DFF5C7C3ECDE}">
      <dsp:nvSpPr>
        <dsp:cNvPr id="0" name=""/>
        <dsp:cNvSpPr/>
      </dsp:nvSpPr>
      <dsp:spPr>
        <a:xfrm rot="17350740">
          <a:off x="2362035" y="1479611"/>
          <a:ext cx="163061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630613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136576" y="1452161"/>
        <a:ext cx="81530" cy="81530"/>
      </dsp:txXfrm>
    </dsp:sp>
    <dsp:sp modelId="{CEF829EC-3069-4C0F-8E53-5627B6FEFFD2}">
      <dsp:nvSpPr>
        <dsp:cNvPr id="0" name=""/>
        <dsp:cNvSpPr/>
      </dsp:nvSpPr>
      <dsp:spPr>
        <a:xfrm>
          <a:off x="3445187" y="388065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MPLS</a:t>
          </a:r>
          <a:endParaRPr lang="zh-CN" altLang="en-US" sz="1600" kern="1200" dirty="0"/>
        </a:p>
      </dsp:txBody>
      <dsp:txXfrm>
        <a:off x="3464799" y="407677"/>
        <a:ext cx="1300001" cy="630388"/>
      </dsp:txXfrm>
    </dsp:sp>
    <dsp:sp modelId="{7DD4C261-69DC-45A8-8EA1-57FDB517837C}">
      <dsp:nvSpPr>
        <dsp:cNvPr id="0" name=""/>
        <dsp:cNvSpPr/>
      </dsp:nvSpPr>
      <dsp:spPr>
        <a:xfrm rot="19457599">
          <a:off x="4722405" y="517043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513866"/>
        <a:ext cx="32985" cy="32985"/>
      </dsp:txXfrm>
    </dsp:sp>
    <dsp:sp modelId="{52B7223C-C3AB-428D-8507-8ED1EFABCA21}">
      <dsp:nvSpPr>
        <dsp:cNvPr id="0" name=""/>
        <dsp:cNvSpPr/>
      </dsp:nvSpPr>
      <dsp:spPr>
        <a:xfrm>
          <a:off x="5320102" y="3038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Distributed</a:t>
          </a:r>
          <a:br>
            <a:rPr lang="en-US" altLang="zh-CN" sz="1600" kern="1200" dirty="0" smtClean="0"/>
          </a:br>
          <a:r>
            <a:rPr lang="en-US" altLang="zh-CN" sz="1600" kern="1200" dirty="0" smtClean="0"/>
            <a:t>(MPLS-TE)</a:t>
          </a:r>
          <a:endParaRPr lang="zh-CN" altLang="en-US" sz="1600" kern="1200" dirty="0"/>
        </a:p>
      </dsp:txBody>
      <dsp:txXfrm>
        <a:off x="5339714" y="22650"/>
        <a:ext cx="1300001" cy="630388"/>
      </dsp:txXfrm>
    </dsp:sp>
    <dsp:sp modelId="{AFE22736-866A-449B-848B-8799A7ACF3BB}">
      <dsp:nvSpPr>
        <dsp:cNvPr id="0" name=""/>
        <dsp:cNvSpPr/>
      </dsp:nvSpPr>
      <dsp:spPr>
        <a:xfrm rot="2142401">
          <a:off x="4722405" y="902070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898893"/>
        <a:ext cx="32985" cy="32985"/>
      </dsp:txXfrm>
    </dsp:sp>
    <dsp:sp modelId="{5BACFEF2-B1EE-4287-8602-443C62C13FF3}">
      <dsp:nvSpPr>
        <dsp:cNvPr id="0" name=""/>
        <dsp:cNvSpPr/>
      </dsp:nvSpPr>
      <dsp:spPr>
        <a:xfrm>
          <a:off x="5320102" y="773093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Central Control</a:t>
          </a:r>
          <a:br>
            <a:rPr lang="en-US" altLang="zh-CN" sz="1600" kern="1200" dirty="0" smtClean="0"/>
          </a:br>
          <a:r>
            <a:rPr lang="en-US" altLang="zh-CN" sz="1600" kern="1200" dirty="0" smtClean="0"/>
            <a:t>(PCE/PCECC/SR)</a:t>
          </a:r>
          <a:endParaRPr lang="zh-CN" altLang="en-US" sz="1600" kern="1200" dirty="0"/>
        </a:p>
      </dsp:txBody>
      <dsp:txXfrm>
        <a:off x="5339714" y="792705"/>
        <a:ext cx="1300001" cy="630388"/>
      </dsp:txXfrm>
    </dsp:sp>
    <dsp:sp modelId="{DA5DB02D-64F1-4067-8D98-3BE181F86B26}">
      <dsp:nvSpPr>
        <dsp:cNvPr id="0" name=""/>
        <dsp:cNvSpPr/>
      </dsp:nvSpPr>
      <dsp:spPr>
        <a:xfrm>
          <a:off x="2909497" y="2249666"/>
          <a:ext cx="53569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35690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163949" y="2249589"/>
        <a:ext cx="26784" cy="26784"/>
      </dsp:txXfrm>
    </dsp:sp>
    <dsp:sp modelId="{0E2FA2A4-849A-4073-88BF-02E830F7A0EE}">
      <dsp:nvSpPr>
        <dsp:cNvPr id="0" name=""/>
        <dsp:cNvSpPr/>
      </dsp:nvSpPr>
      <dsp:spPr>
        <a:xfrm>
          <a:off x="3445187" y="1928175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Native IPv6</a:t>
          </a:r>
          <a:endParaRPr lang="zh-CN" altLang="en-US" sz="1600" kern="1200" dirty="0"/>
        </a:p>
      </dsp:txBody>
      <dsp:txXfrm>
        <a:off x="3464799" y="1947787"/>
        <a:ext cx="1300001" cy="630388"/>
      </dsp:txXfrm>
    </dsp:sp>
    <dsp:sp modelId="{9DC11B80-7730-4A1B-BA33-E7E3639547CA}">
      <dsp:nvSpPr>
        <dsp:cNvPr id="0" name=""/>
        <dsp:cNvSpPr/>
      </dsp:nvSpPr>
      <dsp:spPr>
        <a:xfrm rot="19457599">
          <a:off x="4722405" y="2057152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2053975"/>
        <a:ext cx="32985" cy="32985"/>
      </dsp:txXfrm>
    </dsp:sp>
    <dsp:sp modelId="{EC301850-3EAE-4448-8C23-4DFFF6133437}">
      <dsp:nvSpPr>
        <dsp:cNvPr id="0" name=""/>
        <dsp:cNvSpPr/>
      </dsp:nvSpPr>
      <dsp:spPr>
        <a:xfrm>
          <a:off x="5320102" y="1543147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Distributed</a:t>
          </a:r>
          <a:br>
            <a:rPr lang="en-US" altLang="zh-CN" sz="1600" kern="1200" dirty="0" smtClean="0"/>
          </a:br>
          <a:r>
            <a:rPr lang="en-US" altLang="zh-CN" sz="1600" kern="1200" dirty="0" smtClean="0"/>
            <a:t>(</a:t>
          </a:r>
          <a:r>
            <a:rPr lang="en-US" altLang="zh-CN" sz="1600" kern="1200" dirty="0" err="1" smtClean="0"/>
            <a:t>DiffServ</a:t>
          </a:r>
          <a:r>
            <a:rPr lang="en-US" altLang="zh-CN" sz="1600" kern="1200" dirty="0" smtClean="0"/>
            <a:t>)</a:t>
          </a:r>
          <a:endParaRPr lang="zh-CN" altLang="en-US" sz="1600" kern="1200" dirty="0"/>
        </a:p>
      </dsp:txBody>
      <dsp:txXfrm>
        <a:off x="5339714" y="1562759"/>
        <a:ext cx="1300001" cy="630388"/>
      </dsp:txXfrm>
    </dsp:sp>
    <dsp:sp modelId="{CED08D83-DC90-4A8A-A3AB-4EF1718F99F1}">
      <dsp:nvSpPr>
        <dsp:cNvPr id="0" name=""/>
        <dsp:cNvSpPr/>
      </dsp:nvSpPr>
      <dsp:spPr>
        <a:xfrm rot="2142401">
          <a:off x="4722405" y="2442179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2439002"/>
        <a:ext cx="32985" cy="32985"/>
      </dsp:txXfrm>
    </dsp:sp>
    <dsp:sp modelId="{24ABDEC9-EE14-40C0-B23A-00BB0EFCF4CC}">
      <dsp:nvSpPr>
        <dsp:cNvPr id="0" name=""/>
        <dsp:cNvSpPr/>
      </dsp:nvSpPr>
      <dsp:spPr>
        <a:xfrm>
          <a:off x="5320102" y="2313202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Central Control</a:t>
          </a:r>
          <a:br>
            <a:rPr lang="en-US" altLang="zh-CN" sz="1600" kern="1200" dirty="0" smtClean="0"/>
          </a:br>
          <a:r>
            <a:rPr lang="en-US" altLang="zh-CN" sz="1600" kern="1200" dirty="0" smtClean="0"/>
            <a:t>(SR/</a:t>
          </a:r>
          <a:r>
            <a:rPr lang="en-US" altLang="zh-CN" sz="1600" kern="1200" dirty="0" smtClean="0">
              <a:solidFill>
                <a:srgbClr val="FF0000"/>
              </a:solidFill>
            </a:rPr>
            <a:t>DNRS</a:t>
          </a:r>
          <a:r>
            <a:rPr lang="en-US" altLang="zh-CN" sz="1600" kern="1200" dirty="0" smtClean="0"/>
            <a:t>)</a:t>
          </a:r>
          <a:endParaRPr lang="zh-CN" altLang="en-US" sz="1600" kern="1200" dirty="0"/>
        </a:p>
      </dsp:txBody>
      <dsp:txXfrm>
        <a:off x="5339714" y="2332814"/>
        <a:ext cx="1300001" cy="630388"/>
      </dsp:txXfrm>
    </dsp:sp>
    <dsp:sp modelId="{8FC2004A-0BA5-492A-A5E6-1730F734433E}">
      <dsp:nvSpPr>
        <dsp:cNvPr id="0" name=""/>
        <dsp:cNvSpPr/>
      </dsp:nvSpPr>
      <dsp:spPr>
        <a:xfrm rot="4249260">
          <a:off x="2362035" y="3019720"/>
          <a:ext cx="163061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630613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136576" y="2992270"/>
        <a:ext cx="81530" cy="81530"/>
      </dsp:txXfrm>
    </dsp:sp>
    <dsp:sp modelId="{85E8F37C-115A-4455-AACA-A03560048496}">
      <dsp:nvSpPr>
        <dsp:cNvPr id="0" name=""/>
        <dsp:cNvSpPr/>
      </dsp:nvSpPr>
      <dsp:spPr>
        <a:xfrm>
          <a:off x="3445187" y="3468284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Native IPv4</a:t>
          </a:r>
          <a:endParaRPr lang="zh-CN" altLang="en-US" sz="1600" kern="1200" dirty="0"/>
        </a:p>
      </dsp:txBody>
      <dsp:txXfrm>
        <a:off x="3464799" y="3487896"/>
        <a:ext cx="1300001" cy="630388"/>
      </dsp:txXfrm>
    </dsp:sp>
    <dsp:sp modelId="{DD714979-575D-4D87-ABD3-440D4D509C05}">
      <dsp:nvSpPr>
        <dsp:cNvPr id="0" name=""/>
        <dsp:cNvSpPr/>
      </dsp:nvSpPr>
      <dsp:spPr>
        <a:xfrm rot="19457599">
          <a:off x="4722405" y="3597261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3594084"/>
        <a:ext cx="32985" cy="32985"/>
      </dsp:txXfrm>
    </dsp:sp>
    <dsp:sp modelId="{CF40AFC9-A7CB-45CC-A077-AED91A92EC62}">
      <dsp:nvSpPr>
        <dsp:cNvPr id="0" name=""/>
        <dsp:cNvSpPr/>
      </dsp:nvSpPr>
      <dsp:spPr>
        <a:xfrm>
          <a:off x="5320102" y="3083257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Central Control</a:t>
          </a:r>
          <a:br>
            <a:rPr lang="en-US" altLang="zh-CN" sz="1600" kern="1200" dirty="0" smtClean="0"/>
          </a:br>
          <a:r>
            <a:rPr lang="en-US" altLang="zh-CN" sz="1600" kern="1200" dirty="0" smtClean="0"/>
            <a:t>(</a:t>
          </a:r>
          <a:r>
            <a:rPr lang="en-US" altLang="zh-CN" sz="1600" kern="1200" dirty="0" smtClean="0">
              <a:solidFill>
                <a:srgbClr val="FF0000"/>
              </a:solidFill>
            </a:rPr>
            <a:t>DNRS</a:t>
          </a:r>
          <a:r>
            <a:rPr lang="en-US" altLang="zh-CN" sz="1600" kern="1200" dirty="0" smtClean="0"/>
            <a:t>)</a:t>
          </a:r>
          <a:endParaRPr lang="zh-CN" altLang="en-US" sz="1600" kern="1200" dirty="0"/>
        </a:p>
      </dsp:txBody>
      <dsp:txXfrm>
        <a:off x="5339714" y="3102869"/>
        <a:ext cx="1300001" cy="630388"/>
      </dsp:txXfrm>
    </dsp:sp>
    <dsp:sp modelId="{F3D4A6D9-ADDB-49EF-8F6D-05D7E047AD99}">
      <dsp:nvSpPr>
        <dsp:cNvPr id="0" name=""/>
        <dsp:cNvSpPr/>
      </dsp:nvSpPr>
      <dsp:spPr>
        <a:xfrm rot="2142401">
          <a:off x="4722405" y="3982288"/>
          <a:ext cx="65970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9704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5035765" y="3979111"/>
        <a:ext cx="32985" cy="32985"/>
      </dsp:txXfrm>
    </dsp:sp>
    <dsp:sp modelId="{6BAEA4B4-6DEF-4448-B3CE-3D4CD7AFF86F}">
      <dsp:nvSpPr>
        <dsp:cNvPr id="0" name=""/>
        <dsp:cNvSpPr/>
      </dsp:nvSpPr>
      <dsp:spPr>
        <a:xfrm>
          <a:off x="5320102" y="3853311"/>
          <a:ext cx="1339225" cy="669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Distributed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(</a:t>
          </a:r>
          <a:r>
            <a:rPr lang="en-US" altLang="zh-CN" sz="1600" kern="1200" dirty="0" err="1" smtClean="0"/>
            <a:t>DiffServ</a:t>
          </a:r>
          <a:r>
            <a:rPr lang="en-US" altLang="zh-CN" sz="1600" kern="1200" dirty="0" smtClean="0"/>
            <a:t>)</a:t>
          </a:r>
          <a:endParaRPr lang="zh-CN" altLang="en-US" sz="1600" kern="1200" dirty="0"/>
        </a:p>
      </dsp:txBody>
      <dsp:txXfrm>
        <a:off x="5339714" y="3872923"/>
        <a:ext cx="1300001" cy="630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DF8D222-947F-4DCC-A7B9-3F3988EC6B88}" type="datetimeFigureOut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FF4A433-9253-41EA-97AF-7E6A814BDA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577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D223B8-EAAD-472C-B471-D561F8476ADA}" type="slidenum">
              <a:rPr lang="zh-CN" altLang="en-US" smtClean="0">
                <a:ea typeface="宋体" charset="-122"/>
              </a:rPr>
              <a:pPr/>
              <a:t>1</a:t>
            </a:fld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70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22D5-A573-41AB-96D3-519C19070BE5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98B65-B367-4DEC-B231-294D4C49F3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717EC-ED1D-44B9-8A34-686AEF6E2571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6D15F-BA38-4481-A84D-DB641DBAE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0981-0FD0-42B6-906F-60DC09331BFE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5311-BB18-4AC7-9A6C-AAFED779FB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08B5D-72BD-42A8-8D71-9F6653F89A41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1B4BC-9914-4EEA-9BE3-B10C485E6D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5CD46-5447-40BE-89E1-ABB995A8285A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7B8E-DD6B-4C5F-8934-275303A520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5535-695C-4B2E-9D2F-724C39B9B92D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E0076-920E-4607-A64C-E430EBC938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1E19-45B9-43F9-92CF-DCCC5F058BF0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AD7B4-5067-410F-ADFE-8D83FEECBE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BB679-9CDB-48D6-A92C-6EB20FB2C86F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28AF6-F470-4770-A37A-9F462F5E3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2DA6A-CA78-488C-8BA6-EA1EEF67BF53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0D13-AFA7-451E-9899-5BBB86F9D9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163BF-D4FC-43B0-B980-947E5473B2CC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2C4D-3755-4856-B102-F6E1185936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4733-517A-45F4-B379-723739E77284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4DEDC-B055-4BD4-9B83-D60DDDFECB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8067D7-AB1A-4B1A-9161-6F1E36E28865}" type="datetime1">
              <a:rPr lang="zh-CN" altLang="en-US"/>
              <a:pPr>
                <a:defRPr/>
              </a:pPr>
              <a:t>16/11/11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5BF784-1A1F-468A-960A-3B22E98975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wang-teas-pce-native-ip/" TargetMode="External"/><Relationship Id="rId4" Type="http://schemas.openxmlformats.org/officeDocument/2006/relationships/hyperlink" Target="https://datatracker.ietf.org/doc/draft-wang-pce-extension-native-ip/" TargetMode="External"/><Relationship Id="rId5" Type="http://schemas.openxmlformats.org/officeDocument/2006/relationships/hyperlink" Target="http://tools.ietf.org/html/draft-liu-v6ops-ula-usage-analysis-00.htm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quintin.zhao@huawei.com" TargetMode="External"/><Relationship Id="rId4" Type="http://schemas.openxmlformats.org/officeDocument/2006/relationships/hyperlink" Target="mailto:khasanov.boris@huawei.com" TargetMode="External"/><Relationship Id="rId5" Type="http://schemas.openxmlformats.org/officeDocument/2006/relationships/hyperlink" Target="mailto:kevinmi@tencent.com" TargetMode="External"/><Relationship Id="rId6" Type="http://schemas.openxmlformats.org/officeDocument/2006/relationships/hyperlink" Target="mailto:rmallya@juniper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wangaj@ctbri.com.c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0" y="1557586"/>
            <a:ext cx="8748713" cy="2303462"/>
          </a:xfrm>
        </p:spPr>
        <p:txBody>
          <a:bodyPr/>
          <a:lstStyle/>
          <a:p>
            <a:r>
              <a:rPr lang="en-US" altLang="zh-CN" sz="4000" b="1" dirty="0" smtClean="0"/>
              <a:t>PCE in Native IP Network</a:t>
            </a:r>
            <a:br>
              <a:rPr lang="en-US" altLang="zh-CN" sz="4000" b="1" dirty="0" smtClean="0"/>
            </a:br>
            <a:r>
              <a:rPr lang="en-US" altLang="zh-CN" sz="4000" b="1" dirty="0" smtClean="0"/>
              <a:t>(</a:t>
            </a:r>
            <a:r>
              <a:rPr lang="en-US" altLang="zh-CN" sz="4000" b="1" u="sng" dirty="0" smtClean="0">
                <a:solidFill>
                  <a:srgbClr val="FF0000"/>
                </a:solidFill>
              </a:rPr>
              <a:t>D</a:t>
            </a:r>
            <a:r>
              <a:rPr lang="en-US" altLang="zh-CN" sz="4000" b="1" dirty="0" smtClean="0"/>
              <a:t>ynamic </a:t>
            </a:r>
            <a:r>
              <a:rPr lang="en-US" altLang="zh-CN" sz="4000" b="1" u="sng" dirty="0" smtClean="0">
                <a:solidFill>
                  <a:srgbClr val="FF0000"/>
                </a:solidFill>
              </a:rPr>
              <a:t>N</a:t>
            </a:r>
            <a:r>
              <a:rPr lang="en-US" altLang="zh-CN" sz="4000" b="1" dirty="0" smtClean="0"/>
              <a:t>etwork </a:t>
            </a:r>
            <a:r>
              <a:rPr lang="en-US" altLang="zh-CN" sz="4000" b="1" u="sng" dirty="0" smtClean="0">
                <a:solidFill>
                  <a:srgbClr val="FF0000"/>
                </a:solidFill>
              </a:rPr>
              <a:t>R</a:t>
            </a:r>
            <a:r>
              <a:rPr lang="en-US" altLang="zh-CN" sz="4000" b="1" dirty="0" smtClean="0"/>
              <a:t>esource </a:t>
            </a:r>
            <a:r>
              <a:rPr lang="en-US" altLang="zh-CN" sz="4000" b="1" u="sng" dirty="0" smtClean="0">
                <a:solidFill>
                  <a:srgbClr val="FF0000"/>
                </a:solidFill>
              </a:rPr>
              <a:t>S</a:t>
            </a:r>
            <a:r>
              <a:rPr lang="en-US" altLang="zh-CN" sz="4000" b="1" dirty="0" smtClean="0"/>
              <a:t>cheduling)</a:t>
            </a:r>
            <a:r>
              <a:rPr lang="en-US" altLang="zh-CN" sz="3200" b="1" dirty="0" smtClean="0"/>
              <a:t/>
            </a:r>
            <a:br>
              <a:rPr lang="en-US" altLang="zh-CN" sz="3200" b="1" dirty="0" smtClean="0"/>
            </a:br>
            <a:r>
              <a:rPr lang="en-US" altLang="zh-CN" sz="3600" b="1" dirty="0" smtClean="0"/>
              <a:t/>
            </a:r>
            <a:br>
              <a:rPr lang="en-US" altLang="zh-CN" sz="3600" b="1" dirty="0" smtClean="0"/>
            </a:br>
            <a:r>
              <a:rPr lang="en-US" altLang="zh-CN" sz="2000" b="1" dirty="0" smtClean="0">
                <a:hlinkClick r:id="rId3"/>
              </a:rPr>
              <a:t>https://datatracker.ietf.org/doc/draft-wang-teas-pce-native-ip/</a:t>
            </a:r>
            <a:r>
              <a:rPr lang="en-US" altLang="zh-CN" sz="2000" b="1" dirty="0" smtClean="0"/>
              <a:t/>
            </a:r>
            <a:br>
              <a:rPr lang="en-US" altLang="zh-CN" sz="2000" b="1" dirty="0" smtClean="0"/>
            </a:br>
            <a:r>
              <a:rPr lang="en-US" altLang="zh-CN" sz="2000" b="1" dirty="0" smtClean="0"/>
              <a:t> </a:t>
            </a:r>
            <a:r>
              <a:rPr lang="en-US" altLang="zh-CN" sz="2000" b="1" dirty="0" smtClean="0">
                <a:hlinkClick r:id="rId4"/>
              </a:rPr>
              <a:t>https://datatracker.ietf.org/doc/draft-wang-pce-extension-native-ip/</a:t>
            </a:r>
            <a:r>
              <a:rPr lang="en-US" altLang="zh-CN" sz="2400" b="1" dirty="0" smtClean="0"/>
              <a:t/>
            </a:r>
            <a:br>
              <a:rPr lang="en-US" altLang="zh-CN" sz="2400" b="1" dirty="0" smtClean="0"/>
            </a:br>
            <a:r>
              <a:rPr lang="en-US" altLang="zh-CN" sz="2400" b="1" dirty="0" smtClean="0"/>
              <a:t> </a:t>
            </a:r>
            <a:br>
              <a:rPr lang="en-US" altLang="zh-CN" sz="2400" b="1" dirty="0" smtClean="0"/>
            </a:br>
            <a:r>
              <a:rPr lang="en-US" altLang="zh-CN" sz="2800" b="1" dirty="0" smtClean="0"/>
              <a:t/>
            </a:r>
            <a:br>
              <a:rPr lang="en-US" altLang="zh-CN" sz="2800" b="1" dirty="0" smtClean="0"/>
            </a:br>
            <a:r>
              <a:rPr lang="en-US" altLang="zh-CN" sz="2800" b="1" dirty="0" smtClean="0"/>
              <a:t/>
            </a:r>
            <a:br>
              <a:rPr lang="en-US" altLang="zh-CN" sz="2800" b="1" dirty="0" smtClean="0"/>
            </a:br>
            <a:r>
              <a:rPr lang="en-US" altLang="zh-CN" sz="2800" b="1" dirty="0" smtClean="0"/>
              <a:t/>
            </a:r>
            <a:br>
              <a:rPr lang="en-US" altLang="zh-CN" sz="2800" b="1" dirty="0" smtClean="0"/>
            </a:br>
            <a:endParaRPr lang="zh-CN" altLang="en-US" sz="2000" dirty="0" smtClean="0">
              <a:hlinkClick r:id="rId5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353425" cy="2304256"/>
          </a:xfrm>
        </p:spPr>
        <p:txBody>
          <a:bodyPr/>
          <a:lstStyle/>
          <a:p>
            <a:pPr algn="r" eaLnBrk="1" hangingPunct="1"/>
            <a:r>
              <a:rPr lang="en-US" altLang="zh-CN" sz="2000" i="1" dirty="0" err="1" smtClean="0">
                <a:solidFill>
                  <a:srgbClr val="7F7F7F"/>
                </a:solidFill>
              </a:rPr>
              <a:t>Aijun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 Wang (Speaker) (China Telecom)</a:t>
            </a:r>
          </a:p>
          <a:p>
            <a:pPr algn="r" eaLnBrk="1" hangingPunct="1"/>
            <a:r>
              <a:rPr lang="en-US" altLang="zh-CN" sz="2000" i="1" dirty="0" err="1" smtClean="0">
                <a:solidFill>
                  <a:srgbClr val="7F7F7F"/>
                </a:solidFill>
              </a:rPr>
              <a:t>Quintin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 Zhao(</a:t>
            </a:r>
            <a:r>
              <a:rPr lang="en-US" altLang="zh-CN" sz="2000" i="1" dirty="0" err="1" smtClean="0">
                <a:solidFill>
                  <a:srgbClr val="7F7F7F"/>
                </a:solidFill>
              </a:rPr>
              <a:t>Huawei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)</a:t>
            </a:r>
          </a:p>
          <a:p>
            <a:pPr algn="r" eaLnBrk="1" hangingPunct="1"/>
            <a:r>
              <a:rPr lang="en-US" altLang="zh-CN" sz="2000" i="1" dirty="0" smtClean="0">
                <a:solidFill>
                  <a:srgbClr val="7F7F7F"/>
                </a:solidFill>
              </a:rPr>
              <a:t>Boris  </a:t>
            </a:r>
            <a:r>
              <a:rPr lang="en-US" altLang="zh-CN" sz="2000" i="1" dirty="0" err="1" smtClean="0">
                <a:solidFill>
                  <a:srgbClr val="7F7F7F"/>
                </a:solidFill>
              </a:rPr>
              <a:t>Khasanov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(</a:t>
            </a:r>
            <a:r>
              <a:rPr lang="en-US" altLang="zh-CN" sz="2000" i="1" dirty="0" err="1" smtClean="0">
                <a:solidFill>
                  <a:srgbClr val="7F7F7F"/>
                </a:solidFill>
              </a:rPr>
              <a:t>Huawei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)</a:t>
            </a:r>
          </a:p>
          <a:p>
            <a:pPr algn="r" eaLnBrk="1" hangingPunct="1"/>
            <a:r>
              <a:rPr lang="en-US" altLang="zh-CN" sz="2000" i="1" dirty="0" smtClean="0">
                <a:solidFill>
                  <a:srgbClr val="7F7F7F"/>
                </a:solidFill>
              </a:rPr>
              <a:t>Kevin Mi(</a:t>
            </a:r>
            <a:r>
              <a:rPr lang="en-US" altLang="zh-CN" sz="2000" i="1" dirty="0" err="1" smtClean="0">
                <a:solidFill>
                  <a:srgbClr val="7F7F7F"/>
                </a:solidFill>
              </a:rPr>
              <a:t>Tencent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)</a:t>
            </a:r>
          </a:p>
          <a:p>
            <a:pPr algn="r" eaLnBrk="1" hangingPunct="1"/>
            <a:r>
              <a:rPr lang="en-US" altLang="zh-CN" sz="2000" i="1" dirty="0" err="1" smtClean="0">
                <a:solidFill>
                  <a:srgbClr val="7F7F7F"/>
                </a:solidFill>
              </a:rPr>
              <a:t>Raghavendra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 </a:t>
            </a:r>
            <a:r>
              <a:rPr lang="en-US" altLang="zh-CN" sz="2000" i="1" dirty="0" err="1" smtClean="0">
                <a:solidFill>
                  <a:srgbClr val="7F7F7F"/>
                </a:solidFill>
              </a:rPr>
              <a:t>Mallya</a:t>
            </a:r>
            <a:r>
              <a:rPr lang="en-US" altLang="zh-CN" sz="2000" i="1" dirty="0" smtClean="0">
                <a:solidFill>
                  <a:srgbClr val="7F7F7F"/>
                </a:solidFill>
              </a:rPr>
              <a:t>(Juniper)</a:t>
            </a:r>
          </a:p>
          <a:p>
            <a:pPr algn="r" eaLnBrk="1" hangingPunct="1"/>
            <a:r>
              <a:rPr lang="en-US" altLang="zh-CN" sz="2000" dirty="0" smtClean="0">
                <a:solidFill>
                  <a:srgbClr val="7F7F7F"/>
                </a:solidFill>
              </a:rPr>
              <a:t>IETF 97@Seoul, Nov. 14-18 2016</a:t>
            </a:r>
            <a:endParaRPr lang="zh-CN" altLang="en-US" sz="2000" dirty="0" smtClean="0">
              <a:solidFill>
                <a:srgbClr val="7F7F7F"/>
              </a:solidFill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E208B42-C73F-4F4B-BCA0-EF0775A29FD1}" type="slidenum">
              <a:rPr lang="zh-CN" altLang="en-US" smtClean="0">
                <a:ea typeface="宋体" charset="-122"/>
              </a:rPr>
              <a:pPr/>
              <a:t>1</a:t>
            </a:fld>
            <a:endParaRPr lang="zh-CN" altLang="en-US" dirty="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Traffic Engineering Current Status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74848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97760" y="3673624"/>
            <a:ext cx="1656184" cy="158417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97560" y="3169568"/>
            <a:ext cx="1594520" cy="263569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87824" y="6237312"/>
            <a:ext cx="122413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355976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Covered by current drafts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593772" y="274638"/>
            <a:ext cx="9999024" cy="1143000"/>
          </a:xfrm>
        </p:spPr>
        <p:txBody>
          <a:bodyPr/>
          <a:lstStyle/>
          <a:p>
            <a:r>
              <a:rPr lang="en-US" altLang="zh-CN" sz="2400" dirty="0" smtClean="0"/>
              <a:t>The key idea of  PCE in Native IP is based on</a:t>
            </a:r>
            <a:br>
              <a:rPr lang="en-US" altLang="zh-CN" sz="2400" dirty="0" smtClean="0"/>
            </a:b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Dual/Multi-BGP session strategy </a:t>
            </a:r>
            <a:r>
              <a:rPr lang="en-US" altLang="zh-CN" sz="2400" dirty="0" smtClean="0"/>
              <a:t>and</a:t>
            </a:r>
            <a:br>
              <a:rPr lang="en-US" altLang="zh-CN" sz="2400" dirty="0" smtClean="0"/>
            </a:b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PCE-based central control architecture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  <p:grpSp>
        <p:nvGrpSpPr>
          <p:cNvPr id="130" name="组合 129"/>
          <p:cNvGrpSpPr/>
          <p:nvPr/>
        </p:nvGrpSpPr>
        <p:grpSpPr>
          <a:xfrm>
            <a:off x="683568" y="1807468"/>
            <a:ext cx="7665406" cy="4679087"/>
            <a:chOff x="683568" y="1807468"/>
            <a:chExt cx="7665406" cy="4679087"/>
          </a:xfrm>
        </p:grpSpPr>
        <p:sp>
          <p:nvSpPr>
            <p:cNvPr id="58" name="椭圆 57"/>
            <p:cNvSpPr/>
            <p:nvPr/>
          </p:nvSpPr>
          <p:spPr>
            <a:xfrm>
              <a:off x="1887839" y="2904955"/>
              <a:ext cx="5422247" cy="16388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 rtlCol="0" anchor="b" anchorCtr="1"/>
            <a:lstStyle/>
            <a:p>
              <a:pPr algn="ctr"/>
              <a:endParaRPr lang="zh-CN" altLang="en-US" dirty="0"/>
            </a:p>
          </p:txBody>
        </p:sp>
        <p:pic>
          <p:nvPicPr>
            <p:cNvPr id="60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59832" y="4111724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cxnSp>
          <p:nvCxnSpPr>
            <p:cNvPr id="61" name="直接连接符 10"/>
            <p:cNvCxnSpPr>
              <a:cxnSpLocks noChangeShapeType="1"/>
              <a:endCxn id="99" idx="1"/>
            </p:cNvCxnSpPr>
            <p:nvPr/>
          </p:nvCxnSpPr>
          <p:spPr bwMode="auto">
            <a:xfrm flipV="1">
              <a:off x="1634508" y="3706827"/>
              <a:ext cx="561228" cy="33020"/>
            </a:xfrm>
            <a:prstGeom prst="line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/>
            </a:ln>
          </p:spPr>
        </p:cxnSp>
        <p:sp>
          <p:nvSpPr>
            <p:cNvPr id="62" name="TextBox 31"/>
            <p:cNvSpPr txBox="1">
              <a:spLocks noChangeArrowheads="1"/>
            </p:cNvSpPr>
            <p:nvPr/>
          </p:nvSpPr>
          <p:spPr bwMode="auto">
            <a:xfrm>
              <a:off x="2269037" y="3723465"/>
              <a:ext cx="43075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00000"/>
                  </a:solidFill>
                </a:rPr>
                <a:t>R1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63" name="TextBox 32"/>
            <p:cNvSpPr txBox="1">
              <a:spLocks noChangeArrowheads="1"/>
            </p:cNvSpPr>
            <p:nvPr/>
          </p:nvSpPr>
          <p:spPr bwMode="auto">
            <a:xfrm>
              <a:off x="3059832" y="4203300"/>
              <a:ext cx="41091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00000"/>
                  </a:solidFill>
                </a:rPr>
                <a:t>R2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pic>
          <p:nvPicPr>
            <p:cNvPr id="64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60162" y="3625036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5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88045" y="3060610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cxnSp>
          <p:nvCxnSpPr>
            <p:cNvPr id="66" name="直接连接符 10"/>
            <p:cNvCxnSpPr>
              <a:cxnSpLocks noChangeShapeType="1"/>
              <a:endCxn id="65" idx="1"/>
            </p:cNvCxnSpPr>
            <p:nvPr/>
          </p:nvCxnSpPr>
          <p:spPr bwMode="auto">
            <a:xfrm flipV="1">
              <a:off x="2615513" y="3142402"/>
              <a:ext cx="1572532" cy="57725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7" name="直接连接符 10"/>
            <p:cNvCxnSpPr>
              <a:cxnSpLocks noChangeShapeType="1"/>
              <a:stCxn id="65" idx="3"/>
              <a:endCxn id="64" idx="1"/>
            </p:cNvCxnSpPr>
            <p:nvPr/>
          </p:nvCxnSpPr>
          <p:spPr bwMode="auto">
            <a:xfrm>
              <a:off x="4681036" y="3142402"/>
              <a:ext cx="1879126" cy="56442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8" name="直接连接符 10"/>
            <p:cNvCxnSpPr>
              <a:cxnSpLocks noChangeShapeType="1"/>
              <a:stCxn id="99" idx="2"/>
              <a:endCxn id="60" idx="1"/>
            </p:cNvCxnSpPr>
            <p:nvPr/>
          </p:nvCxnSpPr>
          <p:spPr bwMode="auto">
            <a:xfrm>
              <a:off x="2442232" y="3788619"/>
              <a:ext cx="617600" cy="404897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69" name="直接连接符 10"/>
            <p:cNvCxnSpPr>
              <a:cxnSpLocks noChangeShapeType="1"/>
              <a:stCxn id="82" idx="3"/>
              <a:endCxn id="64" idx="1"/>
            </p:cNvCxnSpPr>
            <p:nvPr/>
          </p:nvCxnSpPr>
          <p:spPr bwMode="auto">
            <a:xfrm flipV="1">
              <a:off x="6084168" y="3706828"/>
              <a:ext cx="475994" cy="545901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70" name="直接连接符 10"/>
            <p:cNvCxnSpPr>
              <a:cxnSpLocks noChangeShapeType="1"/>
              <a:stCxn id="99" idx="3"/>
              <a:endCxn id="80" idx="1"/>
            </p:cNvCxnSpPr>
            <p:nvPr/>
          </p:nvCxnSpPr>
          <p:spPr bwMode="auto">
            <a:xfrm>
              <a:off x="2688727" y="3706827"/>
              <a:ext cx="996046" cy="141107"/>
            </a:xfrm>
            <a:prstGeom prst="line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/>
            </a:ln>
          </p:spPr>
        </p:cxnSp>
        <p:cxnSp>
          <p:nvCxnSpPr>
            <p:cNvPr id="71" name="直接连接符 10"/>
            <p:cNvCxnSpPr>
              <a:cxnSpLocks noChangeShapeType="1"/>
              <a:stCxn id="80" idx="3"/>
              <a:endCxn id="81" idx="1"/>
            </p:cNvCxnSpPr>
            <p:nvPr/>
          </p:nvCxnSpPr>
          <p:spPr bwMode="auto">
            <a:xfrm flipV="1">
              <a:off x="4177764" y="3813908"/>
              <a:ext cx="693333" cy="34026"/>
            </a:xfrm>
            <a:prstGeom prst="line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/>
            </a:ln>
          </p:spPr>
        </p:cxnSp>
        <p:cxnSp>
          <p:nvCxnSpPr>
            <p:cNvPr id="72" name="直接连接符 10"/>
            <p:cNvCxnSpPr>
              <a:cxnSpLocks noChangeShapeType="1"/>
              <a:stCxn id="81" idx="3"/>
              <a:endCxn id="64" idx="1"/>
            </p:cNvCxnSpPr>
            <p:nvPr/>
          </p:nvCxnSpPr>
          <p:spPr bwMode="auto">
            <a:xfrm flipV="1">
              <a:off x="5364088" y="3706828"/>
              <a:ext cx="1196074" cy="107080"/>
            </a:xfrm>
            <a:prstGeom prst="line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/>
            </a:ln>
          </p:spPr>
        </p:cxnSp>
        <p:sp>
          <p:nvSpPr>
            <p:cNvPr id="73" name="TextBox 32"/>
            <p:cNvSpPr txBox="1">
              <a:spLocks noChangeArrowheads="1"/>
            </p:cNvSpPr>
            <p:nvPr/>
          </p:nvSpPr>
          <p:spPr bwMode="auto">
            <a:xfrm>
              <a:off x="5639179" y="4282162"/>
              <a:ext cx="41641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R4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74" name="TextBox 32"/>
            <p:cNvSpPr txBox="1">
              <a:spLocks noChangeArrowheads="1"/>
            </p:cNvSpPr>
            <p:nvPr/>
          </p:nvSpPr>
          <p:spPr bwMode="auto">
            <a:xfrm>
              <a:off x="4139173" y="2859369"/>
              <a:ext cx="56722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R3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75" name="TextBox 32"/>
            <p:cNvSpPr txBox="1">
              <a:spLocks noChangeArrowheads="1"/>
            </p:cNvSpPr>
            <p:nvPr/>
          </p:nvSpPr>
          <p:spPr bwMode="auto">
            <a:xfrm>
              <a:off x="3707904" y="3562082"/>
              <a:ext cx="53044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R5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76" name="TextBox 32"/>
            <p:cNvSpPr txBox="1">
              <a:spLocks noChangeArrowheads="1"/>
            </p:cNvSpPr>
            <p:nvPr/>
          </p:nvSpPr>
          <p:spPr bwMode="auto">
            <a:xfrm>
              <a:off x="4910122" y="3535660"/>
              <a:ext cx="45396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R6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cxnSp>
          <p:nvCxnSpPr>
            <p:cNvPr id="77" name="直接连接符 10"/>
            <p:cNvCxnSpPr>
              <a:cxnSpLocks noChangeShapeType="1"/>
              <a:stCxn id="64" idx="3"/>
            </p:cNvCxnSpPr>
            <p:nvPr/>
          </p:nvCxnSpPr>
          <p:spPr bwMode="auto">
            <a:xfrm>
              <a:off x="7053153" y="3706828"/>
              <a:ext cx="434756" cy="13716"/>
            </a:xfrm>
            <a:prstGeom prst="line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/>
            </a:ln>
          </p:spPr>
        </p:cxnSp>
        <p:pic>
          <p:nvPicPr>
            <p:cNvPr id="80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84773" y="3766142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81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1097" y="3732116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82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91177" y="4170937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cxnSp>
          <p:nvCxnSpPr>
            <p:cNvPr id="83" name="直接连接符 10"/>
            <p:cNvCxnSpPr>
              <a:cxnSpLocks noChangeShapeType="1"/>
              <a:stCxn id="60" idx="3"/>
              <a:endCxn id="82" idx="1"/>
            </p:cNvCxnSpPr>
            <p:nvPr/>
          </p:nvCxnSpPr>
          <p:spPr bwMode="auto">
            <a:xfrm>
              <a:off x="3552823" y="4193516"/>
              <a:ext cx="2038354" cy="59213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84" name="TextBox 83"/>
            <p:cNvSpPr txBox="1">
              <a:spLocks noChangeArrowheads="1"/>
            </p:cNvSpPr>
            <p:nvPr/>
          </p:nvSpPr>
          <p:spPr bwMode="auto">
            <a:xfrm>
              <a:off x="6574149" y="3723465"/>
              <a:ext cx="44612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R7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cxnSp>
          <p:nvCxnSpPr>
            <p:cNvPr id="91" name="直接连接符 10"/>
            <p:cNvCxnSpPr>
              <a:cxnSpLocks noChangeShapeType="1"/>
              <a:endCxn id="99" idx="0"/>
            </p:cNvCxnSpPr>
            <p:nvPr/>
          </p:nvCxnSpPr>
          <p:spPr bwMode="auto">
            <a:xfrm>
              <a:off x="1634509" y="3441881"/>
              <a:ext cx="807723" cy="18315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" name="直接连接符 10"/>
            <p:cNvCxnSpPr>
              <a:cxnSpLocks noChangeShapeType="1"/>
              <a:endCxn id="99" idx="2"/>
            </p:cNvCxnSpPr>
            <p:nvPr/>
          </p:nvCxnSpPr>
          <p:spPr bwMode="auto">
            <a:xfrm flipV="1">
              <a:off x="1634509" y="3788619"/>
              <a:ext cx="807723" cy="406018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93" name="直接连接符 10"/>
            <p:cNvCxnSpPr>
              <a:cxnSpLocks noChangeShapeType="1"/>
              <a:stCxn id="64" idx="3"/>
            </p:cNvCxnSpPr>
            <p:nvPr/>
          </p:nvCxnSpPr>
          <p:spPr bwMode="auto">
            <a:xfrm flipV="1">
              <a:off x="7053153" y="3328484"/>
              <a:ext cx="434756" cy="3783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4" name="直接连接符 10"/>
            <p:cNvCxnSpPr>
              <a:cxnSpLocks noChangeShapeType="1"/>
              <a:endCxn id="64" idx="3"/>
            </p:cNvCxnSpPr>
            <p:nvPr/>
          </p:nvCxnSpPr>
          <p:spPr bwMode="auto">
            <a:xfrm flipH="1" flipV="1">
              <a:off x="7053153" y="3706828"/>
              <a:ext cx="434756" cy="444983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95" name="TextBox 31"/>
            <p:cNvSpPr txBox="1">
              <a:spLocks noChangeArrowheads="1"/>
            </p:cNvSpPr>
            <p:nvPr/>
          </p:nvSpPr>
          <p:spPr bwMode="auto">
            <a:xfrm>
              <a:off x="683568" y="3194491"/>
              <a:ext cx="893131" cy="144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Prefix11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Prefix12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Prefix13</a:t>
              </a:r>
            </a:p>
            <a:p>
              <a:pPr algn="ctr"/>
              <a:r>
                <a:rPr lang="en-US" altLang="zh-CN" sz="1100" dirty="0" smtClean="0">
                  <a:solidFill>
                    <a:srgbClr val="FFC000"/>
                  </a:solidFill>
                </a:rPr>
                <a:t>Prefix14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… …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… …</a:t>
              </a:r>
            </a:p>
            <a:p>
              <a:pPr algn="ctr"/>
              <a:r>
                <a:rPr lang="en-US" altLang="zh-CN" sz="1100" dirty="0" smtClean="0">
                  <a:solidFill>
                    <a:srgbClr val="FF0000"/>
                  </a:solidFill>
                </a:rPr>
                <a:t>Prefix1N</a:t>
              </a:r>
            </a:p>
            <a:p>
              <a:pPr algn="ctr"/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pic>
          <p:nvPicPr>
            <p:cNvPr id="99" name="Picture 7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5736" y="3625035"/>
              <a:ext cx="492991" cy="1635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0" name="矩形 49"/>
            <p:cNvSpPr/>
            <p:nvPr/>
          </p:nvSpPr>
          <p:spPr bwMode="auto">
            <a:xfrm>
              <a:off x="2843808" y="1807468"/>
              <a:ext cx="1655843" cy="364172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07552" indent="-307552" algn="ctr" defTabSz="820138">
                <a:lnSpc>
                  <a:spcPct val="125000"/>
                </a:lnSpc>
                <a:spcBef>
                  <a:spcPts val="538"/>
                </a:spcBef>
                <a:buClr>
                  <a:srgbClr val="000000"/>
                </a:buClr>
              </a:pPr>
              <a:r>
                <a:rPr lang="en-US" altLang="zh-CN" sz="1800" i="1" dirty="0" smtClean="0">
                  <a:solidFill>
                    <a:srgbClr val="000000"/>
                  </a:solidFill>
                  <a:ea typeface="隶书" pitchFamily="49" charset="-122"/>
                </a:rPr>
                <a:t>PCE</a:t>
              </a:r>
              <a:endParaRPr lang="zh-CN" altLang="en-US" sz="1800" i="1" dirty="0" smtClean="0">
                <a:solidFill>
                  <a:srgbClr val="000000"/>
                </a:solidFill>
                <a:ea typeface="隶书" pitchFamily="49" charset="-122"/>
              </a:endParaRPr>
            </a:p>
          </p:txBody>
        </p:sp>
        <p:cxnSp>
          <p:nvCxnSpPr>
            <p:cNvPr id="51" name="直接连接符 50"/>
            <p:cNvCxnSpPr>
              <a:stCxn id="50" idx="2"/>
              <a:endCxn id="99" idx="0"/>
            </p:cNvCxnSpPr>
            <p:nvPr/>
          </p:nvCxnSpPr>
          <p:spPr>
            <a:xfrm flipH="1">
              <a:off x="2442232" y="2171640"/>
              <a:ext cx="1229498" cy="145339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50" idx="2"/>
              <a:endCxn id="74" idx="2"/>
            </p:cNvCxnSpPr>
            <p:nvPr/>
          </p:nvCxnSpPr>
          <p:spPr>
            <a:xfrm>
              <a:off x="3671730" y="2171640"/>
              <a:ext cx="751054" cy="94933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50" idx="2"/>
              <a:endCxn id="64" idx="0"/>
            </p:cNvCxnSpPr>
            <p:nvPr/>
          </p:nvCxnSpPr>
          <p:spPr>
            <a:xfrm>
              <a:off x="3671730" y="2171640"/>
              <a:ext cx="3134928" cy="145339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0" idx="2"/>
              <a:endCxn id="81" idx="0"/>
            </p:cNvCxnSpPr>
            <p:nvPr/>
          </p:nvCxnSpPr>
          <p:spPr>
            <a:xfrm>
              <a:off x="3671730" y="2171640"/>
              <a:ext cx="1445863" cy="156047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0" idx="2"/>
              <a:endCxn id="80" idx="0"/>
            </p:cNvCxnSpPr>
            <p:nvPr/>
          </p:nvCxnSpPr>
          <p:spPr>
            <a:xfrm>
              <a:off x="3671730" y="2171640"/>
              <a:ext cx="259539" cy="159450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50" idx="2"/>
              <a:endCxn id="60" idx="0"/>
            </p:cNvCxnSpPr>
            <p:nvPr/>
          </p:nvCxnSpPr>
          <p:spPr>
            <a:xfrm flipH="1">
              <a:off x="3306328" y="2171640"/>
              <a:ext cx="365402" cy="194008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>
              <a:stCxn id="50" idx="2"/>
              <a:endCxn id="82" idx="0"/>
            </p:cNvCxnSpPr>
            <p:nvPr/>
          </p:nvCxnSpPr>
          <p:spPr>
            <a:xfrm>
              <a:off x="3671730" y="2171640"/>
              <a:ext cx="2165943" cy="199929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矩形 100"/>
            <p:cNvSpPr/>
            <p:nvPr/>
          </p:nvSpPr>
          <p:spPr>
            <a:xfrm>
              <a:off x="827584" y="3247628"/>
              <a:ext cx="576064" cy="486172"/>
            </a:xfrm>
            <a:prstGeom prst="rect">
              <a:avLst/>
            </a:prstGeom>
            <a:noFill/>
            <a:ln w="31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827584" y="4095749"/>
              <a:ext cx="576064" cy="320085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827584" y="3752849"/>
              <a:ext cx="576064" cy="320085"/>
            </a:xfrm>
            <a:prstGeom prst="rect">
              <a:avLst/>
            </a:prstGeom>
            <a:noFill/>
            <a:ln w="3175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TextBox 31"/>
            <p:cNvSpPr txBox="1">
              <a:spLocks noChangeArrowheads="1"/>
            </p:cNvSpPr>
            <p:nvPr/>
          </p:nvSpPr>
          <p:spPr bwMode="auto">
            <a:xfrm>
              <a:off x="7455843" y="3194491"/>
              <a:ext cx="893131" cy="144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Prefix21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Prefix22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Prefix23</a:t>
              </a:r>
            </a:p>
            <a:p>
              <a:pPr algn="ctr"/>
              <a:r>
                <a:rPr lang="en-US" altLang="zh-CN" sz="1100" dirty="0" smtClean="0">
                  <a:solidFill>
                    <a:srgbClr val="FFC000"/>
                  </a:solidFill>
                </a:rPr>
                <a:t>Prefix24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… …</a:t>
              </a:r>
            </a:p>
            <a:p>
              <a:pPr algn="ctr"/>
              <a:r>
                <a:rPr lang="en-US" altLang="zh-CN" sz="1100" dirty="0" smtClean="0">
                  <a:solidFill>
                    <a:srgbClr val="000000"/>
                  </a:solidFill>
                </a:rPr>
                <a:t>… …</a:t>
              </a:r>
            </a:p>
            <a:p>
              <a:pPr algn="ctr"/>
              <a:r>
                <a:rPr lang="en-US" altLang="zh-CN" sz="1100" dirty="0" smtClean="0">
                  <a:solidFill>
                    <a:srgbClr val="FF0000"/>
                  </a:solidFill>
                </a:rPr>
                <a:t>Prefix2N</a:t>
              </a:r>
            </a:p>
            <a:p>
              <a:pPr algn="ctr"/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599859" y="3247628"/>
              <a:ext cx="576064" cy="486172"/>
            </a:xfrm>
            <a:prstGeom prst="rect">
              <a:avLst/>
            </a:prstGeom>
            <a:noFill/>
            <a:ln w="31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7599859" y="4095749"/>
              <a:ext cx="576064" cy="320085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7599859" y="3752849"/>
              <a:ext cx="576064" cy="320085"/>
            </a:xfrm>
            <a:prstGeom prst="rect">
              <a:avLst/>
            </a:prstGeom>
            <a:noFill/>
            <a:ln w="3175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9" name="直接连接符 108"/>
            <p:cNvCxnSpPr>
              <a:stCxn id="99" idx="2"/>
            </p:cNvCxnSpPr>
            <p:nvPr/>
          </p:nvCxnSpPr>
          <p:spPr>
            <a:xfrm flipH="1">
              <a:off x="2438400" y="3788619"/>
              <a:ext cx="3832" cy="177398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84" idx="0"/>
            </p:cNvCxnSpPr>
            <p:nvPr/>
          </p:nvCxnSpPr>
          <p:spPr>
            <a:xfrm>
              <a:off x="6797211" y="3723465"/>
              <a:ext cx="32214" cy="180103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2438400" y="5334000"/>
              <a:ext cx="4391025" cy="0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2790825" y="4962525"/>
              <a:ext cx="38099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 smtClean="0"/>
                <a:t>Dual/Multi BGP Peers between R1/R7</a:t>
              </a:r>
              <a:br>
                <a:rPr lang="en-US" altLang="zh-CN" sz="1050" dirty="0" smtClean="0"/>
              </a:br>
              <a:r>
                <a:rPr lang="en-US" altLang="zh-CN" sz="1050" dirty="0" smtClean="0"/>
                <a:t> with different loopback addresses</a:t>
              </a:r>
              <a:endParaRPr lang="zh-CN" altLang="en-US" sz="1050" dirty="0"/>
            </a:p>
          </p:txBody>
        </p:sp>
        <p:sp>
          <p:nvSpPr>
            <p:cNvPr id="116" name="矩形 115"/>
            <p:cNvSpPr/>
            <p:nvPr/>
          </p:nvSpPr>
          <p:spPr>
            <a:xfrm>
              <a:off x="1903908" y="5752703"/>
              <a:ext cx="1220291" cy="486172"/>
            </a:xfrm>
            <a:prstGeom prst="rect">
              <a:avLst/>
            </a:prstGeom>
            <a:noFill/>
            <a:ln w="31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 smtClean="0">
                  <a:solidFill>
                    <a:schemeClr val="tx1"/>
                  </a:solidFill>
                </a:rPr>
                <a:t>BGP Peer 1 advertised prefixes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3275508" y="5752703"/>
              <a:ext cx="1220291" cy="486172"/>
            </a:xfrm>
            <a:prstGeom prst="rect">
              <a:avLst/>
            </a:prstGeom>
            <a:noFill/>
            <a:ln w="3175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 smtClean="0">
                  <a:solidFill>
                    <a:srgbClr val="FFC000"/>
                  </a:solidFill>
                </a:rPr>
                <a:t>BGP Peer 2 advertised prefixes</a:t>
              </a:r>
              <a:endParaRPr lang="zh-CN" altLang="en-US" sz="1000" dirty="0">
                <a:solidFill>
                  <a:srgbClr val="FFC000"/>
                </a:solidFill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6018708" y="5752703"/>
              <a:ext cx="1220291" cy="486172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 smtClean="0">
                  <a:solidFill>
                    <a:srgbClr val="FF0000"/>
                  </a:solidFill>
                </a:rPr>
                <a:t>BGP Peer N advertised prefixes</a:t>
              </a:r>
              <a:endParaRPr lang="zh-CN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4637583" y="5752703"/>
              <a:ext cx="1220291" cy="486172"/>
            </a:xfrm>
            <a:prstGeom prst="rect">
              <a:avLst/>
            </a:prstGeom>
            <a:noFill/>
            <a:ln w="31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 smtClean="0">
                  <a:solidFill>
                    <a:schemeClr val="tx1"/>
                  </a:solidFill>
                </a:rPr>
                <a:t>… …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1905000" y="6286500"/>
              <a:ext cx="1209675" cy="200055"/>
              <a:chOff x="1905000" y="6286500"/>
              <a:chExt cx="1209675" cy="200055"/>
            </a:xfrm>
          </p:grpSpPr>
          <p:sp>
            <p:nvSpPr>
              <p:cNvPr id="122" name="TextBox 121"/>
              <p:cNvSpPr txBox="1"/>
              <p:nvPr/>
            </p:nvSpPr>
            <p:spPr>
              <a:xfrm>
                <a:off x="1905000" y="6286500"/>
                <a:ext cx="11811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dirty="0" smtClean="0"/>
                  <a:t>Explicit Route to Peer 1 </a:t>
                </a:r>
                <a:endParaRPr lang="zh-CN" altLang="en-US" sz="700" dirty="0"/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1924050" y="6391275"/>
                <a:ext cx="11906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组合 123"/>
            <p:cNvGrpSpPr/>
            <p:nvPr/>
          </p:nvGrpSpPr>
          <p:grpSpPr>
            <a:xfrm>
              <a:off x="3296479" y="6286500"/>
              <a:ext cx="1209675" cy="200055"/>
              <a:chOff x="1905000" y="6286500"/>
              <a:chExt cx="1209675" cy="200055"/>
            </a:xfrm>
          </p:grpSpPr>
          <p:sp>
            <p:nvSpPr>
              <p:cNvPr id="125" name="TextBox 124"/>
              <p:cNvSpPr txBox="1"/>
              <p:nvPr/>
            </p:nvSpPr>
            <p:spPr>
              <a:xfrm>
                <a:off x="1905000" y="6286500"/>
                <a:ext cx="11811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dirty="0" smtClean="0">
                    <a:solidFill>
                      <a:srgbClr val="FFC000"/>
                    </a:solidFill>
                  </a:rPr>
                  <a:t>Explicit Route to Peer 2 </a:t>
                </a:r>
                <a:endParaRPr lang="zh-CN" altLang="en-US" sz="700" dirty="0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1924050" y="6391275"/>
                <a:ext cx="1190625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组合 126"/>
            <p:cNvGrpSpPr/>
            <p:nvPr/>
          </p:nvGrpSpPr>
          <p:grpSpPr>
            <a:xfrm>
              <a:off x="6031728" y="6286500"/>
              <a:ext cx="1209675" cy="200055"/>
              <a:chOff x="1905000" y="6286500"/>
              <a:chExt cx="1209675" cy="200055"/>
            </a:xfrm>
          </p:grpSpPr>
          <p:sp>
            <p:nvSpPr>
              <p:cNvPr id="128" name="TextBox 127"/>
              <p:cNvSpPr txBox="1"/>
              <p:nvPr/>
            </p:nvSpPr>
            <p:spPr>
              <a:xfrm>
                <a:off x="1905000" y="6286500"/>
                <a:ext cx="1181100" cy="2000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dirty="0" smtClean="0">
                    <a:solidFill>
                      <a:srgbClr val="FF0000"/>
                    </a:solidFill>
                  </a:rPr>
                  <a:t>Explicit Route to Peer N </a:t>
                </a:r>
                <a:endParaRPr lang="zh-CN" altLang="en-US" sz="7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1924050" y="6391275"/>
                <a:ext cx="119062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Case 1: </a:t>
            </a:r>
            <a:r>
              <a:rPr lang="en-US" altLang="zh-CN" sz="3200" dirty="0" err="1" smtClean="0">
                <a:solidFill>
                  <a:srgbClr val="FF0000"/>
                </a:solidFill>
              </a:rPr>
              <a:t>QoS</a:t>
            </a:r>
            <a:r>
              <a:rPr lang="en-US" altLang="zh-CN" sz="3200" dirty="0" smtClean="0">
                <a:solidFill>
                  <a:srgbClr val="FF0000"/>
                </a:solidFill>
              </a:rPr>
              <a:t> Requirement Changed</a:t>
            </a:r>
            <a:br>
              <a:rPr lang="en-US" altLang="zh-CN" sz="3200" dirty="0" smtClean="0">
                <a:solidFill>
                  <a:srgbClr val="FF0000"/>
                </a:solidFill>
              </a:rPr>
            </a:br>
            <a:r>
              <a:rPr lang="en-US" altLang="zh-CN" sz="3200" dirty="0" smtClean="0">
                <a:solidFill>
                  <a:srgbClr val="FF0000"/>
                </a:solidFill>
              </a:rPr>
              <a:t>(Prefix14/Prefix24) 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887839" y="2904955"/>
            <a:ext cx="5422247" cy="163881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 rtlCol="0" anchor="b" anchorCtr="1"/>
          <a:lstStyle/>
          <a:p>
            <a:pPr algn="ctr"/>
            <a:endParaRPr lang="zh-CN" altLang="en-US" dirty="0"/>
          </a:p>
        </p:txBody>
      </p:sp>
      <p:pic>
        <p:nvPicPr>
          <p:cNvPr id="59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111724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60" name="直接连接符 10"/>
          <p:cNvCxnSpPr>
            <a:cxnSpLocks noChangeShapeType="1"/>
            <a:endCxn id="87" idx="1"/>
          </p:cNvCxnSpPr>
          <p:nvPr/>
        </p:nvCxnSpPr>
        <p:spPr bwMode="auto">
          <a:xfrm flipV="1">
            <a:off x="1634508" y="3706827"/>
            <a:ext cx="561228" cy="3302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61" name="TextBox 31"/>
          <p:cNvSpPr txBox="1">
            <a:spLocks noChangeArrowheads="1"/>
          </p:cNvSpPr>
          <p:nvPr/>
        </p:nvSpPr>
        <p:spPr bwMode="auto">
          <a:xfrm>
            <a:off x="2269037" y="3723465"/>
            <a:ext cx="4307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0000"/>
                </a:solidFill>
              </a:rPr>
              <a:t>R1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62" name="TextBox 32"/>
          <p:cNvSpPr txBox="1">
            <a:spLocks noChangeArrowheads="1"/>
          </p:cNvSpPr>
          <p:nvPr/>
        </p:nvSpPr>
        <p:spPr bwMode="auto">
          <a:xfrm>
            <a:off x="3059832" y="4203300"/>
            <a:ext cx="41091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0000"/>
                </a:solidFill>
              </a:rPr>
              <a:t>R2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pic>
        <p:nvPicPr>
          <p:cNvPr id="63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0162" y="3625036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4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8045" y="3060610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65" name="直接连接符 10"/>
          <p:cNvCxnSpPr>
            <a:cxnSpLocks noChangeShapeType="1"/>
            <a:endCxn id="64" idx="1"/>
          </p:cNvCxnSpPr>
          <p:nvPr/>
        </p:nvCxnSpPr>
        <p:spPr bwMode="auto">
          <a:xfrm flipV="1">
            <a:off x="2615513" y="3142402"/>
            <a:ext cx="1572532" cy="57725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6" name="直接连接符 10"/>
          <p:cNvCxnSpPr>
            <a:cxnSpLocks noChangeShapeType="1"/>
            <a:stCxn id="64" idx="3"/>
            <a:endCxn id="63" idx="1"/>
          </p:cNvCxnSpPr>
          <p:nvPr/>
        </p:nvCxnSpPr>
        <p:spPr bwMode="auto">
          <a:xfrm>
            <a:off x="4681036" y="3142402"/>
            <a:ext cx="1879126" cy="56442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7" name="直接连接符 10"/>
          <p:cNvCxnSpPr>
            <a:cxnSpLocks noChangeShapeType="1"/>
            <a:stCxn id="87" idx="2"/>
            <a:endCxn id="59" idx="1"/>
          </p:cNvCxnSpPr>
          <p:nvPr/>
        </p:nvCxnSpPr>
        <p:spPr bwMode="auto">
          <a:xfrm>
            <a:off x="2442232" y="3788619"/>
            <a:ext cx="617600" cy="40489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8" name="直接连接符 10"/>
          <p:cNvCxnSpPr>
            <a:cxnSpLocks noChangeShapeType="1"/>
            <a:stCxn id="79" idx="3"/>
            <a:endCxn id="63" idx="1"/>
          </p:cNvCxnSpPr>
          <p:nvPr/>
        </p:nvCxnSpPr>
        <p:spPr bwMode="auto">
          <a:xfrm flipV="1">
            <a:off x="6084168" y="3706828"/>
            <a:ext cx="475994" cy="545901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9" name="直接连接符 10"/>
          <p:cNvCxnSpPr>
            <a:cxnSpLocks noChangeShapeType="1"/>
            <a:stCxn id="87" idx="3"/>
            <a:endCxn id="77" idx="1"/>
          </p:cNvCxnSpPr>
          <p:nvPr/>
        </p:nvCxnSpPr>
        <p:spPr bwMode="auto">
          <a:xfrm>
            <a:off x="2688727" y="3706827"/>
            <a:ext cx="996046" cy="141107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70" name="直接连接符 10"/>
          <p:cNvCxnSpPr>
            <a:cxnSpLocks noChangeShapeType="1"/>
            <a:stCxn id="77" idx="3"/>
            <a:endCxn id="78" idx="1"/>
          </p:cNvCxnSpPr>
          <p:nvPr/>
        </p:nvCxnSpPr>
        <p:spPr bwMode="auto">
          <a:xfrm flipV="1">
            <a:off x="4177764" y="3813908"/>
            <a:ext cx="693333" cy="34026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71" name="直接连接符 10"/>
          <p:cNvCxnSpPr>
            <a:cxnSpLocks noChangeShapeType="1"/>
            <a:stCxn id="78" idx="3"/>
            <a:endCxn id="63" idx="1"/>
          </p:cNvCxnSpPr>
          <p:nvPr/>
        </p:nvCxnSpPr>
        <p:spPr bwMode="auto">
          <a:xfrm flipV="1">
            <a:off x="5364088" y="3706828"/>
            <a:ext cx="1196074" cy="10708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72" name="TextBox 32"/>
          <p:cNvSpPr txBox="1">
            <a:spLocks noChangeArrowheads="1"/>
          </p:cNvSpPr>
          <p:nvPr/>
        </p:nvSpPr>
        <p:spPr bwMode="auto">
          <a:xfrm>
            <a:off x="5639179" y="4282162"/>
            <a:ext cx="41641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R4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73" name="TextBox 32"/>
          <p:cNvSpPr txBox="1">
            <a:spLocks noChangeArrowheads="1"/>
          </p:cNvSpPr>
          <p:nvPr/>
        </p:nvSpPr>
        <p:spPr bwMode="auto">
          <a:xfrm>
            <a:off x="4139173" y="2859369"/>
            <a:ext cx="56722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R3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74" name="TextBox 32"/>
          <p:cNvSpPr txBox="1">
            <a:spLocks noChangeArrowheads="1"/>
          </p:cNvSpPr>
          <p:nvPr/>
        </p:nvSpPr>
        <p:spPr bwMode="auto">
          <a:xfrm>
            <a:off x="3707904" y="3562082"/>
            <a:ext cx="53044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R5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75" name="TextBox 32"/>
          <p:cNvSpPr txBox="1">
            <a:spLocks noChangeArrowheads="1"/>
          </p:cNvSpPr>
          <p:nvPr/>
        </p:nvSpPr>
        <p:spPr bwMode="auto">
          <a:xfrm>
            <a:off x="4910122" y="3535660"/>
            <a:ext cx="45396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R6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cxnSp>
        <p:nvCxnSpPr>
          <p:cNvPr id="76" name="直接连接符 10"/>
          <p:cNvCxnSpPr>
            <a:cxnSpLocks noChangeShapeType="1"/>
            <a:stCxn id="63" idx="3"/>
          </p:cNvCxnSpPr>
          <p:nvPr/>
        </p:nvCxnSpPr>
        <p:spPr bwMode="auto">
          <a:xfrm>
            <a:off x="7053153" y="3706828"/>
            <a:ext cx="434756" cy="13716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pic>
        <p:nvPicPr>
          <p:cNvPr id="77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4773" y="3766142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8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097" y="3732116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9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7" y="4170937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80" name="直接连接符 10"/>
          <p:cNvCxnSpPr>
            <a:cxnSpLocks noChangeShapeType="1"/>
            <a:stCxn id="59" idx="3"/>
            <a:endCxn id="79" idx="1"/>
          </p:cNvCxnSpPr>
          <p:nvPr/>
        </p:nvCxnSpPr>
        <p:spPr bwMode="auto">
          <a:xfrm>
            <a:off x="3552823" y="4193516"/>
            <a:ext cx="2038354" cy="5921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6574149" y="3723465"/>
            <a:ext cx="4461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R7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cxnSp>
        <p:nvCxnSpPr>
          <p:cNvPr id="82" name="直接连接符 10"/>
          <p:cNvCxnSpPr>
            <a:cxnSpLocks noChangeShapeType="1"/>
            <a:endCxn id="87" idx="0"/>
          </p:cNvCxnSpPr>
          <p:nvPr/>
        </p:nvCxnSpPr>
        <p:spPr bwMode="auto">
          <a:xfrm>
            <a:off x="1634509" y="3441881"/>
            <a:ext cx="807723" cy="18315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3" name="直接连接符 10"/>
          <p:cNvCxnSpPr>
            <a:cxnSpLocks noChangeShapeType="1"/>
            <a:endCxn id="87" idx="2"/>
          </p:cNvCxnSpPr>
          <p:nvPr/>
        </p:nvCxnSpPr>
        <p:spPr bwMode="auto">
          <a:xfrm flipV="1">
            <a:off x="1634509" y="3788619"/>
            <a:ext cx="807723" cy="40601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84" name="直接连接符 10"/>
          <p:cNvCxnSpPr>
            <a:cxnSpLocks noChangeShapeType="1"/>
            <a:stCxn id="63" idx="3"/>
          </p:cNvCxnSpPr>
          <p:nvPr/>
        </p:nvCxnSpPr>
        <p:spPr bwMode="auto">
          <a:xfrm flipV="1">
            <a:off x="7053153" y="3328484"/>
            <a:ext cx="434756" cy="37834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5" name="直接连接符 10"/>
          <p:cNvCxnSpPr>
            <a:cxnSpLocks noChangeShapeType="1"/>
            <a:endCxn id="63" idx="3"/>
          </p:cNvCxnSpPr>
          <p:nvPr/>
        </p:nvCxnSpPr>
        <p:spPr bwMode="auto">
          <a:xfrm flipH="1" flipV="1">
            <a:off x="7053153" y="3706828"/>
            <a:ext cx="434756" cy="44498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86" name="TextBox 31"/>
          <p:cNvSpPr txBox="1">
            <a:spLocks noChangeArrowheads="1"/>
          </p:cNvSpPr>
          <p:nvPr/>
        </p:nvSpPr>
        <p:spPr bwMode="auto">
          <a:xfrm>
            <a:off x="683568" y="3194491"/>
            <a:ext cx="89313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Prefix11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Prefix12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Prefix13</a:t>
            </a:r>
          </a:p>
          <a:p>
            <a:pPr algn="ctr"/>
            <a:r>
              <a:rPr lang="en-US" altLang="zh-CN" sz="1100" dirty="0" smtClean="0">
                <a:solidFill>
                  <a:srgbClr val="FFC000"/>
                </a:solidFill>
              </a:rPr>
              <a:t>Prefix14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FF0000"/>
                </a:solidFill>
              </a:rPr>
              <a:t>Prefix1N</a:t>
            </a:r>
          </a:p>
          <a:p>
            <a:pPr algn="ctr"/>
            <a:endParaRPr lang="zh-CN" altLang="en-US" sz="1100" dirty="0">
              <a:solidFill>
                <a:srgbClr val="000000"/>
              </a:solidFill>
            </a:endParaRPr>
          </a:p>
        </p:txBody>
      </p:sp>
      <p:pic>
        <p:nvPicPr>
          <p:cNvPr id="87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25035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8" name="矩形 87"/>
          <p:cNvSpPr/>
          <p:nvPr/>
        </p:nvSpPr>
        <p:spPr bwMode="auto">
          <a:xfrm>
            <a:off x="2843808" y="1807468"/>
            <a:ext cx="1655843" cy="36417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07552" indent="-307552" algn="ctr" defTabSz="820138">
              <a:lnSpc>
                <a:spcPct val="125000"/>
              </a:lnSpc>
              <a:spcBef>
                <a:spcPts val="538"/>
              </a:spcBef>
              <a:buClr>
                <a:srgbClr val="000000"/>
              </a:buClr>
            </a:pPr>
            <a:r>
              <a:rPr lang="en-US" altLang="zh-CN" sz="1800" i="1" dirty="0" smtClean="0">
                <a:solidFill>
                  <a:srgbClr val="000000"/>
                </a:solidFill>
                <a:ea typeface="隶书" pitchFamily="49" charset="-122"/>
              </a:rPr>
              <a:t>PCE</a:t>
            </a:r>
            <a:endParaRPr lang="zh-CN" altLang="en-US" sz="1800" i="1" dirty="0" smtClean="0">
              <a:solidFill>
                <a:srgbClr val="000000"/>
              </a:solidFill>
              <a:ea typeface="隶书" pitchFamily="49" charset="-122"/>
            </a:endParaRPr>
          </a:p>
        </p:txBody>
      </p:sp>
      <p:cxnSp>
        <p:nvCxnSpPr>
          <p:cNvPr id="89" name="直接连接符 88"/>
          <p:cNvCxnSpPr>
            <a:stCxn id="88" idx="2"/>
            <a:endCxn id="87" idx="0"/>
          </p:cNvCxnSpPr>
          <p:nvPr/>
        </p:nvCxnSpPr>
        <p:spPr>
          <a:xfrm flipH="1">
            <a:off x="2442232" y="2171640"/>
            <a:ext cx="1229498" cy="145339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88" idx="2"/>
            <a:endCxn id="73" idx="2"/>
          </p:cNvCxnSpPr>
          <p:nvPr/>
        </p:nvCxnSpPr>
        <p:spPr>
          <a:xfrm>
            <a:off x="3671730" y="2171640"/>
            <a:ext cx="751054" cy="9493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88" idx="2"/>
            <a:endCxn id="63" idx="0"/>
          </p:cNvCxnSpPr>
          <p:nvPr/>
        </p:nvCxnSpPr>
        <p:spPr>
          <a:xfrm>
            <a:off x="3671730" y="2171640"/>
            <a:ext cx="3134928" cy="145339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>
            <a:stCxn id="88" idx="2"/>
            <a:endCxn id="78" idx="0"/>
          </p:cNvCxnSpPr>
          <p:nvPr/>
        </p:nvCxnSpPr>
        <p:spPr>
          <a:xfrm>
            <a:off x="3671730" y="2171640"/>
            <a:ext cx="1445863" cy="15604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88" idx="2"/>
            <a:endCxn id="77" idx="0"/>
          </p:cNvCxnSpPr>
          <p:nvPr/>
        </p:nvCxnSpPr>
        <p:spPr>
          <a:xfrm>
            <a:off x="3671730" y="2171640"/>
            <a:ext cx="259539" cy="159450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88" idx="2"/>
            <a:endCxn id="59" idx="0"/>
          </p:cNvCxnSpPr>
          <p:nvPr/>
        </p:nvCxnSpPr>
        <p:spPr>
          <a:xfrm flipH="1">
            <a:off x="3306328" y="2171640"/>
            <a:ext cx="365402" cy="19400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88" idx="2"/>
            <a:endCxn id="79" idx="0"/>
          </p:cNvCxnSpPr>
          <p:nvPr/>
        </p:nvCxnSpPr>
        <p:spPr>
          <a:xfrm>
            <a:off x="3671730" y="2171640"/>
            <a:ext cx="2165943" cy="19992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827584" y="3247628"/>
            <a:ext cx="576064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96"/>
          <p:cNvSpPr/>
          <p:nvPr/>
        </p:nvSpPr>
        <p:spPr>
          <a:xfrm>
            <a:off x="827584" y="4095749"/>
            <a:ext cx="576064" cy="320085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827584" y="3752849"/>
            <a:ext cx="576064" cy="320085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>
            <a:stCxn id="87" idx="2"/>
          </p:cNvCxnSpPr>
          <p:nvPr/>
        </p:nvCxnSpPr>
        <p:spPr>
          <a:xfrm flipH="1">
            <a:off x="2438400" y="3788619"/>
            <a:ext cx="3832" cy="17739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stCxn id="81" idx="0"/>
          </p:cNvCxnSpPr>
          <p:nvPr/>
        </p:nvCxnSpPr>
        <p:spPr>
          <a:xfrm>
            <a:off x="6797211" y="3723465"/>
            <a:ext cx="32214" cy="180103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438400" y="5334000"/>
            <a:ext cx="4391025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2790825" y="4962525"/>
            <a:ext cx="3809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 smtClean="0"/>
              <a:t>Dual/Multi BGP Peers between R1/R7</a:t>
            </a:r>
            <a:br>
              <a:rPr lang="en-US" altLang="zh-CN" sz="1050" dirty="0" smtClean="0"/>
            </a:br>
            <a:r>
              <a:rPr lang="en-US" altLang="zh-CN" sz="1050" dirty="0" smtClean="0"/>
              <a:t> with different loopback addresses</a:t>
            </a:r>
            <a:endParaRPr lang="zh-CN" altLang="en-US" sz="1050" dirty="0"/>
          </a:p>
        </p:txBody>
      </p:sp>
      <p:sp>
        <p:nvSpPr>
          <p:cNvPr id="107" name="矩形 106"/>
          <p:cNvSpPr/>
          <p:nvPr/>
        </p:nvSpPr>
        <p:spPr>
          <a:xfrm>
            <a:off x="1903908" y="5752703"/>
            <a:ext cx="1220291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BGP Peer 1 advertised prefixes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275508" y="5752703"/>
            <a:ext cx="1220291" cy="486172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C000"/>
                </a:solidFill>
              </a:rPr>
              <a:t>BGP Peer 2 advertised prefixes</a:t>
            </a:r>
            <a:endParaRPr lang="zh-CN" altLang="en-US" sz="1000" dirty="0">
              <a:solidFill>
                <a:srgbClr val="FFC000"/>
              </a:solidFill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6018708" y="5752703"/>
            <a:ext cx="1220291" cy="486172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BGP Peer N advertised prefixes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4637583" y="5752703"/>
            <a:ext cx="1220291" cy="486172"/>
          </a:xfrm>
          <a:prstGeom prst="rect">
            <a:avLst/>
          </a:prstGeom>
          <a:noFill/>
          <a:ln w="31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… …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111" name="组合 122"/>
          <p:cNvGrpSpPr/>
          <p:nvPr/>
        </p:nvGrpSpPr>
        <p:grpSpPr>
          <a:xfrm>
            <a:off x="1905000" y="6286500"/>
            <a:ext cx="1209675" cy="200055"/>
            <a:chOff x="1905000" y="6286500"/>
            <a:chExt cx="1209675" cy="200055"/>
          </a:xfrm>
        </p:grpSpPr>
        <p:sp>
          <p:nvSpPr>
            <p:cNvPr id="118" name="TextBox 117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/>
                <a:t>Explicit Route to Peer 1 </a:t>
              </a:r>
              <a:endParaRPr lang="zh-CN" altLang="en-US" sz="700" dirty="0"/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组合 123"/>
          <p:cNvGrpSpPr/>
          <p:nvPr/>
        </p:nvGrpSpPr>
        <p:grpSpPr>
          <a:xfrm>
            <a:off x="3296479" y="6286500"/>
            <a:ext cx="1209675" cy="200055"/>
            <a:chOff x="1905000" y="6286500"/>
            <a:chExt cx="1209675" cy="200055"/>
          </a:xfrm>
        </p:grpSpPr>
        <p:sp>
          <p:nvSpPr>
            <p:cNvPr id="116" name="TextBox 115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>
                  <a:solidFill>
                    <a:srgbClr val="FFC000"/>
                  </a:solidFill>
                </a:rPr>
                <a:t>Explicit Route to Peer 2 </a:t>
              </a:r>
              <a:endParaRPr lang="zh-CN" altLang="en-US" sz="700" dirty="0">
                <a:solidFill>
                  <a:srgbClr val="FFC000"/>
                </a:solidFill>
              </a:endParaRP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组合 126"/>
          <p:cNvGrpSpPr/>
          <p:nvPr/>
        </p:nvGrpSpPr>
        <p:grpSpPr>
          <a:xfrm>
            <a:off x="6031728" y="6286500"/>
            <a:ext cx="1209675" cy="200055"/>
            <a:chOff x="1905000" y="6286500"/>
            <a:chExt cx="1209675" cy="200055"/>
          </a:xfrm>
        </p:grpSpPr>
        <p:sp>
          <p:nvSpPr>
            <p:cNvPr id="114" name="TextBox 113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>
                  <a:solidFill>
                    <a:srgbClr val="FF0000"/>
                  </a:solidFill>
                </a:rPr>
                <a:t>Explicit Route to Peer N </a:t>
              </a:r>
              <a:endParaRPr lang="zh-CN" altLang="en-US" sz="700" dirty="0">
                <a:solidFill>
                  <a:srgbClr val="FF0000"/>
                </a:solidFill>
              </a:endParaRPr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31"/>
          <p:cNvSpPr txBox="1">
            <a:spLocks noChangeArrowheads="1"/>
          </p:cNvSpPr>
          <p:nvPr/>
        </p:nvSpPr>
        <p:spPr bwMode="auto">
          <a:xfrm>
            <a:off x="7427268" y="3099241"/>
            <a:ext cx="89313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Prefix21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Prefix22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Prefix23</a:t>
            </a:r>
          </a:p>
          <a:p>
            <a:pPr algn="ctr"/>
            <a:r>
              <a:rPr lang="en-US" altLang="zh-CN" sz="1100" dirty="0" smtClean="0">
                <a:solidFill>
                  <a:srgbClr val="FFC000"/>
                </a:solidFill>
              </a:rPr>
              <a:t>Prefix24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FF0000"/>
                </a:solidFill>
              </a:rPr>
              <a:t>Prefix1N</a:t>
            </a:r>
          </a:p>
          <a:p>
            <a:pPr algn="ctr"/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7571284" y="3152378"/>
            <a:ext cx="576064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7571284" y="4000499"/>
            <a:ext cx="576064" cy="320085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7571284" y="3657599"/>
            <a:ext cx="576064" cy="320085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7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7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98" grpId="2" animBg="1"/>
      <p:bldP spid="123" grpId="0" animBg="1"/>
      <p:bldP spid="123" grpId="1" animBg="1"/>
      <p:bldP spid="123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Case 2: Traffic for assured Prefixes changed</a:t>
            </a:r>
            <a:br>
              <a:rPr lang="en-US" altLang="zh-CN" sz="3200" dirty="0" smtClean="0">
                <a:solidFill>
                  <a:srgbClr val="FF0000"/>
                </a:solidFill>
              </a:rPr>
            </a:br>
            <a:r>
              <a:rPr lang="en-US" altLang="zh-CN" sz="3200" dirty="0" smtClean="0">
                <a:solidFill>
                  <a:srgbClr val="FF0000"/>
                </a:solidFill>
              </a:rPr>
              <a:t>(Prefix14/Prefix24) 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097389" y="2657305"/>
            <a:ext cx="5422247" cy="163881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 rtlCol="0" anchor="b" anchorCtr="1"/>
          <a:lstStyle/>
          <a:p>
            <a:pPr algn="ctr"/>
            <a:endParaRPr lang="zh-CN" altLang="en-US" dirty="0"/>
          </a:p>
        </p:txBody>
      </p:sp>
      <p:pic>
        <p:nvPicPr>
          <p:cNvPr id="6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9382" y="3864074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7" name="直接连接符 10"/>
          <p:cNvCxnSpPr>
            <a:cxnSpLocks noChangeShapeType="1"/>
            <a:endCxn id="34" idx="1"/>
          </p:cNvCxnSpPr>
          <p:nvPr/>
        </p:nvCxnSpPr>
        <p:spPr bwMode="auto">
          <a:xfrm flipV="1">
            <a:off x="1844058" y="3459177"/>
            <a:ext cx="561228" cy="3302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8" name="TextBox 31"/>
          <p:cNvSpPr txBox="1">
            <a:spLocks noChangeArrowheads="1"/>
          </p:cNvSpPr>
          <p:nvPr/>
        </p:nvSpPr>
        <p:spPr bwMode="auto">
          <a:xfrm>
            <a:off x="2478587" y="3475815"/>
            <a:ext cx="4307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0000"/>
                </a:solidFill>
              </a:rPr>
              <a:t>R1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3269382" y="3955650"/>
            <a:ext cx="41091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000000"/>
                </a:solidFill>
              </a:rPr>
              <a:t>R2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pic>
        <p:nvPicPr>
          <p:cNvPr id="10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9712" y="3377386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7595" y="2812960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12" name="直接连接符 10"/>
          <p:cNvCxnSpPr>
            <a:cxnSpLocks noChangeShapeType="1"/>
            <a:endCxn id="11" idx="1"/>
          </p:cNvCxnSpPr>
          <p:nvPr/>
        </p:nvCxnSpPr>
        <p:spPr bwMode="auto">
          <a:xfrm flipV="1">
            <a:off x="2825063" y="2894752"/>
            <a:ext cx="1572532" cy="57725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直接连接符 10"/>
          <p:cNvCxnSpPr>
            <a:cxnSpLocks noChangeShapeType="1"/>
            <a:stCxn id="11" idx="3"/>
            <a:endCxn id="10" idx="1"/>
          </p:cNvCxnSpPr>
          <p:nvPr/>
        </p:nvCxnSpPr>
        <p:spPr bwMode="auto">
          <a:xfrm>
            <a:off x="4890586" y="2894752"/>
            <a:ext cx="1879126" cy="56442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" name="直接连接符 10"/>
          <p:cNvCxnSpPr>
            <a:cxnSpLocks noChangeShapeType="1"/>
            <a:stCxn id="34" idx="2"/>
            <a:endCxn id="6" idx="1"/>
          </p:cNvCxnSpPr>
          <p:nvPr/>
        </p:nvCxnSpPr>
        <p:spPr bwMode="auto">
          <a:xfrm>
            <a:off x="2651782" y="3540969"/>
            <a:ext cx="617600" cy="40489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" name="直接连接符 10"/>
          <p:cNvCxnSpPr>
            <a:cxnSpLocks noChangeShapeType="1"/>
            <a:stCxn id="26" idx="3"/>
            <a:endCxn id="10" idx="1"/>
          </p:cNvCxnSpPr>
          <p:nvPr/>
        </p:nvCxnSpPr>
        <p:spPr bwMode="auto">
          <a:xfrm flipV="1">
            <a:off x="6293718" y="3459178"/>
            <a:ext cx="475994" cy="545901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16" name="直接连接符 10"/>
          <p:cNvCxnSpPr>
            <a:cxnSpLocks noChangeShapeType="1"/>
            <a:stCxn id="34" idx="3"/>
            <a:endCxn id="24" idx="1"/>
          </p:cNvCxnSpPr>
          <p:nvPr/>
        </p:nvCxnSpPr>
        <p:spPr bwMode="auto">
          <a:xfrm>
            <a:off x="2898277" y="3459177"/>
            <a:ext cx="996046" cy="141107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17" name="直接连接符 10"/>
          <p:cNvCxnSpPr>
            <a:cxnSpLocks noChangeShapeType="1"/>
            <a:stCxn id="24" idx="3"/>
            <a:endCxn id="25" idx="1"/>
          </p:cNvCxnSpPr>
          <p:nvPr/>
        </p:nvCxnSpPr>
        <p:spPr bwMode="auto">
          <a:xfrm flipV="1">
            <a:off x="4387314" y="3566258"/>
            <a:ext cx="693333" cy="34026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18" name="直接连接符 10"/>
          <p:cNvCxnSpPr>
            <a:cxnSpLocks noChangeShapeType="1"/>
            <a:stCxn id="25" idx="3"/>
            <a:endCxn id="10" idx="1"/>
          </p:cNvCxnSpPr>
          <p:nvPr/>
        </p:nvCxnSpPr>
        <p:spPr bwMode="auto">
          <a:xfrm flipV="1">
            <a:off x="5573638" y="3459178"/>
            <a:ext cx="1196074" cy="10708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19" name="TextBox 32"/>
          <p:cNvSpPr txBox="1">
            <a:spLocks noChangeArrowheads="1"/>
          </p:cNvSpPr>
          <p:nvPr/>
        </p:nvSpPr>
        <p:spPr bwMode="auto">
          <a:xfrm>
            <a:off x="5848729" y="4034512"/>
            <a:ext cx="41641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R4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4348723" y="2611719"/>
            <a:ext cx="56722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R3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3917454" y="3314432"/>
            <a:ext cx="53044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R5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5119672" y="3288010"/>
            <a:ext cx="45396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R6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cxnSp>
        <p:nvCxnSpPr>
          <p:cNvPr id="23" name="直接连接符 10"/>
          <p:cNvCxnSpPr>
            <a:cxnSpLocks noChangeShapeType="1"/>
            <a:stCxn id="10" idx="3"/>
          </p:cNvCxnSpPr>
          <p:nvPr/>
        </p:nvCxnSpPr>
        <p:spPr bwMode="auto">
          <a:xfrm>
            <a:off x="7262703" y="3459178"/>
            <a:ext cx="434756" cy="13716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pic>
        <p:nvPicPr>
          <p:cNvPr id="24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4323" y="3518492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5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647" y="3484466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6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27" y="3923287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27" name="直接连接符 10"/>
          <p:cNvCxnSpPr>
            <a:cxnSpLocks noChangeShapeType="1"/>
            <a:stCxn id="6" idx="3"/>
            <a:endCxn id="26" idx="1"/>
          </p:cNvCxnSpPr>
          <p:nvPr/>
        </p:nvCxnSpPr>
        <p:spPr bwMode="auto">
          <a:xfrm>
            <a:off x="3762373" y="3945866"/>
            <a:ext cx="2038354" cy="5921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83699" y="3475815"/>
            <a:ext cx="4461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R7</a:t>
            </a:r>
            <a:endParaRPr lang="zh-CN" altLang="en-US" sz="1100" dirty="0">
              <a:solidFill>
                <a:srgbClr val="000000"/>
              </a:solidFill>
            </a:endParaRPr>
          </a:p>
        </p:txBody>
      </p:sp>
      <p:cxnSp>
        <p:nvCxnSpPr>
          <p:cNvPr id="29" name="直接连接符 10"/>
          <p:cNvCxnSpPr>
            <a:cxnSpLocks noChangeShapeType="1"/>
            <a:endCxn id="34" idx="0"/>
          </p:cNvCxnSpPr>
          <p:nvPr/>
        </p:nvCxnSpPr>
        <p:spPr bwMode="auto">
          <a:xfrm>
            <a:off x="1844059" y="3194231"/>
            <a:ext cx="807723" cy="18315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0" name="直接连接符 10"/>
          <p:cNvCxnSpPr>
            <a:cxnSpLocks noChangeShapeType="1"/>
            <a:endCxn id="34" idx="2"/>
          </p:cNvCxnSpPr>
          <p:nvPr/>
        </p:nvCxnSpPr>
        <p:spPr bwMode="auto">
          <a:xfrm flipV="1">
            <a:off x="1844059" y="3540969"/>
            <a:ext cx="807723" cy="40601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" name="直接连接符 10"/>
          <p:cNvCxnSpPr>
            <a:cxnSpLocks noChangeShapeType="1"/>
            <a:stCxn id="10" idx="3"/>
          </p:cNvCxnSpPr>
          <p:nvPr/>
        </p:nvCxnSpPr>
        <p:spPr bwMode="auto">
          <a:xfrm flipV="1">
            <a:off x="7262703" y="3080834"/>
            <a:ext cx="434756" cy="37834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2" name="直接连接符 10"/>
          <p:cNvCxnSpPr>
            <a:cxnSpLocks noChangeShapeType="1"/>
            <a:endCxn id="10" idx="3"/>
          </p:cNvCxnSpPr>
          <p:nvPr/>
        </p:nvCxnSpPr>
        <p:spPr bwMode="auto">
          <a:xfrm flipH="1" flipV="1">
            <a:off x="7262703" y="3459178"/>
            <a:ext cx="434756" cy="44498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893118" y="2946841"/>
            <a:ext cx="89313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Prefix11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Prefix12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Prefix13</a:t>
            </a:r>
          </a:p>
          <a:p>
            <a:pPr algn="ctr"/>
            <a:r>
              <a:rPr lang="en-US" altLang="zh-CN" sz="1100" dirty="0" smtClean="0">
                <a:solidFill>
                  <a:srgbClr val="FFC000"/>
                </a:solidFill>
              </a:rPr>
              <a:t>Prefix14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FF0000"/>
                </a:solidFill>
              </a:rPr>
              <a:t>Prefix1N</a:t>
            </a:r>
          </a:p>
          <a:p>
            <a:pPr algn="ctr"/>
            <a:endParaRPr lang="zh-CN" altLang="en-US" sz="1100" dirty="0">
              <a:solidFill>
                <a:srgbClr val="000000"/>
              </a:solidFill>
            </a:endParaRPr>
          </a:p>
        </p:txBody>
      </p:sp>
      <p:pic>
        <p:nvPicPr>
          <p:cNvPr id="34" name="Picture 7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5286" y="3377385"/>
            <a:ext cx="492991" cy="16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5" name="矩形 34"/>
          <p:cNvSpPr/>
          <p:nvPr/>
        </p:nvSpPr>
        <p:spPr bwMode="auto">
          <a:xfrm>
            <a:off x="3053358" y="1559818"/>
            <a:ext cx="1655843" cy="36417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07552" indent="-307552" algn="ctr" defTabSz="820138">
              <a:lnSpc>
                <a:spcPct val="125000"/>
              </a:lnSpc>
              <a:spcBef>
                <a:spcPts val="538"/>
              </a:spcBef>
              <a:buClr>
                <a:srgbClr val="000000"/>
              </a:buClr>
            </a:pPr>
            <a:r>
              <a:rPr lang="en-US" altLang="zh-CN" sz="1800" i="1" dirty="0" smtClean="0">
                <a:solidFill>
                  <a:srgbClr val="000000"/>
                </a:solidFill>
                <a:ea typeface="隶书" pitchFamily="49" charset="-122"/>
              </a:rPr>
              <a:t>PCE</a:t>
            </a:r>
            <a:endParaRPr lang="zh-CN" altLang="en-US" sz="1800" i="1" dirty="0" smtClean="0">
              <a:solidFill>
                <a:srgbClr val="000000"/>
              </a:solidFill>
              <a:ea typeface="隶书" pitchFamily="49" charset="-122"/>
            </a:endParaRPr>
          </a:p>
        </p:txBody>
      </p:sp>
      <p:cxnSp>
        <p:nvCxnSpPr>
          <p:cNvPr id="36" name="直接连接符 35"/>
          <p:cNvCxnSpPr>
            <a:stCxn id="35" idx="2"/>
            <a:endCxn id="34" idx="0"/>
          </p:cNvCxnSpPr>
          <p:nvPr/>
        </p:nvCxnSpPr>
        <p:spPr>
          <a:xfrm flipH="1">
            <a:off x="2651782" y="1923990"/>
            <a:ext cx="1229498" cy="145339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35" idx="2"/>
            <a:endCxn id="20" idx="2"/>
          </p:cNvCxnSpPr>
          <p:nvPr/>
        </p:nvCxnSpPr>
        <p:spPr>
          <a:xfrm>
            <a:off x="3881280" y="1923990"/>
            <a:ext cx="751054" cy="9493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35" idx="2"/>
            <a:endCxn id="10" idx="0"/>
          </p:cNvCxnSpPr>
          <p:nvPr/>
        </p:nvCxnSpPr>
        <p:spPr>
          <a:xfrm>
            <a:off x="3881280" y="1923990"/>
            <a:ext cx="3134928" cy="145339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35" idx="2"/>
            <a:endCxn id="25" idx="0"/>
          </p:cNvCxnSpPr>
          <p:nvPr/>
        </p:nvCxnSpPr>
        <p:spPr>
          <a:xfrm>
            <a:off x="3881280" y="1923990"/>
            <a:ext cx="1445863" cy="15604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5" idx="2"/>
            <a:endCxn id="24" idx="0"/>
          </p:cNvCxnSpPr>
          <p:nvPr/>
        </p:nvCxnSpPr>
        <p:spPr>
          <a:xfrm>
            <a:off x="3881280" y="1923990"/>
            <a:ext cx="259539" cy="159450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5" idx="2"/>
            <a:endCxn id="6" idx="0"/>
          </p:cNvCxnSpPr>
          <p:nvPr/>
        </p:nvCxnSpPr>
        <p:spPr>
          <a:xfrm flipH="1">
            <a:off x="3515878" y="1923990"/>
            <a:ext cx="365402" cy="19400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35" idx="2"/>
            <a:endCxn id="26" idx="0"/>
          </p:cNvCxnSpPr>
          <p:nvPr/>
        </p:nvCxnSpPr>
        <p:spPr>
          <a:xfrm>
            <a:off x="3881280" y="1923990"/>
            <a:ext cx="2165943" cy="19992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037134" y="2999978"/>
            <a:ext cx="576064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037134" y="3848099"/>
            <a:ext cx="576064" cy="320085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037134" y="3505199"/>
            <a:ext cx="576064" cy="320085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>
            <a:stCxn id="34" idx="2"/>
          </p:cNvCxnSpPr>
          <p:nvPr/>
        </p:nvCxnSpPr>
        <p:spPr>
          <a:xfrm flipH="1">
            <a:off x="2647950" y="3540969"/>
            <a:ext cx="3832" cy="17739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28" idx="0"/>
          </p:cNvCxnSpPr>
          <p:nvPr/>
        </p:nvCxnSpPr>
        <p:spPr>
          <a:xfrm>
            <a:off x="7006761" y="3475815"/>
            <a:ext cx="32214" cy="180103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2647950" y="5086350"/>
            <a:ext cx="4391025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000375" y="4714875"/>
            <a:ext cx="3809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 smtClean="0"/>
              <a:t>Dual/Multi BGP Peers between R1/R7</a:t>
            </a:r>
            <a:br>
              <a:rPr lang="en-US" altLang="zh-CN" sz="1050" dirty="0" smtClean="0"/>
            </a:br>
            <a:r>
              <a:rPr lang="en-US" altLang="zh-CN" sz="1050" dirty="0" smtClean="0"/>
              <a:t> with different loopback addresses</a:t>
            </a:r>
            <a:endParaRPr lang="zh-CN" altLang="en-US" sz="1050" dirty="0"/>
          </a:p>
        </p:txBody>
      </p:sp>
      <p:sp>
        <p:nvSpPr>
          <p:cNvPr id="50" name="矩形 49"/>
          <p:cNvSpPr/>
          <p:nvPr/>
        </p:nvSpPr>
        <p:spPr>
          <a:xfrm>
            <a:off x="2113458" y="5505053"/>
            <a:ext cx="1220291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BGP Peer 1 advertised prefixes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485058" y="5505053"/>
            <a:ext cx="1220291" cy="486172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C000"/>
                </a:solidFill>
              </a:rPr>
              <a:t>BGP Peer 2 advertised prefixes</a:t>
            </a:r>
            <a:endParaRPr lang="zh-CN" altLang="en-US" sz="1000" dirty="0">
              <a:solidFill>
                <a:srgbClr val="FFC00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228258" y="5505053"/>
            <a:ext cx="1220291" cy="486172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0000"/>
                </a:solidFill>
              </a:rPr>
              <a:t>BGP Peer N advertised prefixes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47133" y="5505053"/>
            <a:ext cx="1220291" cy="486172"/>
          </a:xfrm>
          <a:prstGeom prst="rect">
            <a:avLst/>
          </a:prstGeom>
          <a:noFill/>
          <a:ln w="31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… …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54" name="组合 122"/>
          <p:cNvGrpSpPr/>
          <p:nvPr/>
        </p:nvGrpSpPr>
        <p:grpSpPr>
          <a:xfrm>
            <a:off x="2114550" y="6038850"/>
            <a:ext cx="1209675" cy="200055"/>
            <a:chOff x="1905000" y="6286500"/>
            <a:chExt cx="1209675" cy="200055"/>
          </a:xfrm>
        </p:grpSpPr>
        <p:sp>
          <p:nvSpPr>
            <p:cNvPr id="55" name="TextBox 54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/>
                <a:t>Explicit Route to Peer 1 </a:t>
              </a:r>
              <a:endParaRPr lang="zh-CN" altLang="en-US" sz="700" dirty="0"/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123"/>
          <p:cNvGrpSpPr/>
          <p:nvPr/>
        </p:nvGrpSpPr>
        <p:grpSpPr>
          <a:xfrm>
            <a:off x="3506029" y="6038850"/>
            <a:ext cx="1209675" cy="200055"/>
            <a:chOff x="1905000" y="6286500"/>
            <a:chExt cx="1209675" cy="200055"/>
          </a:xfrm>
        </p:grpSpPr>
        <p:sp>
          <p:nvSpPr>
            <p:cNvPr id="58" name="TextBox 57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>
                  <a:solidFill>
                    <a:srgbClr val="FFC000"/>
                  </a:solidFill>
                </a:rPr>
                <a:t>Explicit Route to Peer 2 </a:t>
              </a:r>
              <a:endParaRPr lang="zh-CN" altLang="en-US" sz="700" dirty="0">
                <a:solidFill>
                  <a:srgbClr val="FFC000"/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126"/>
          <p:cNvGrpSpPr/>
          <p:nvPr/>
        </p:nvGrpSpPr>
        <p:grpSpPr>
          <a:xfrm>
            <a:off x="6241278" y="6038850"/>
            <a:ext cx="1209675" cy="200055"/>
            <a:chOff x="1905000" y="6286500"/>
            <a:chExt cx="1209675" cy="200055"/>
          </a:xfrm>
        </p:grpSpPr>
        <p:sp>
          <p:nvSpPr>
            <p:cNvPr id="61" name="TextBox 60"/>
            <p:cNvSpPr txBox="1"/>
            <p:nvPr/>
          </p:nvSpPr>
          <p:spPr>
            <a:xfrm>
              <a:off x="1905000" y="6286500"/>
              <a:ext cx="118110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dirty="0" smtClean="0">
                  <a:solidFill>
                    <a:srgbClr val="FF0000"/>
                  </a:solidFill>
                </a:rPr>
                <a:t>Explicit Route to Peer N </a:t>
              </a:r>
              <a:endParaRPr lang="zh-CN" altLang="en-US" sz="700" dirty="0">
                <a:solidFill>
                  <a:srgbClr val="FF0000"/>
                </a:solidFill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1924050" y="6391275"/>
              <a:ext cx="119062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31"/>
          <p:cNvSpPr txBox="1">
            <a:spLocks noChangeArrowheads="1"/>
          </p:cNvSpPr>
          <p:nvPr/>
        </p:nvSpPr>
        <p:spPr bwMode="auto">
          <a:xfrm>
            <a:off x="7636818" y="2851591"/>
            <a:ext cx="89313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Prefix21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Prefix22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Prefix23</a:t>
            </a:r>
          </a:p>
          <a:p>
            <a:pPr algn="ctr"/>
            <a:r>
              <a:rPr lang="en-US" altLang="zh-CN" sz="1100" dirty="0" smtClean="0">
                <a:solidFill>
                  <a:srgbClr val="FFC000"/>
                </a:solidFill>
              </a:rPr>
              <a:t>Prefix24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000000"/>
                </a:solidFill>
              </a:rPr>
              <a:t>… …</a:t>
            </a:r>
          </a:p>
          <a:p>
            <a:pPr algn="ctr"/>
            <a:r>
              <a:rPr lang="en-US" altLang="zh-CN" sz="1100" dirty="0" smtClean="0">
                <a:solidFill>
                  <a:srgbClr val="FF0000"/>
                </a:solidFill>
              </a:rPr>
              <a:t>Prefix1N</a:t>
            </a:r>
          </a:p>
          <a:p>
            <a:pPr algn="ctr"/>
            <a:endParaRPr lang="zh-CN" altLang="en-US" sz="1100" dirty="0">
              <a:solidFill>
                <a:srgbClr val="00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780834" y="2904728"/>
            <a:ext cx="576064" cy="486172"/>
          </a:xfrm>
          <a:prstGeom prst="rect">
            <a:avLst/>
          </a:prstGeom>
          <a:noFill/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7780834" y="3752849"/>
            <a:ext cx="576064" cy="320085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7780834" y="3409949"/>
            <a:ext cx="576064" cy="320085"/>
          </a:xfrm>
          <a:prstGeom prst="rect">
            <a:avLst/>
          </a:prstGeom>
          <a:noFill/>
          <a:ln w="31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7" name="直接连接符 10"/>
          <p:cNvCxnSpPr>
            <a:cxnSpLocks noChangeShapeType="1"/>
          </p:cNvCxnSpPr>
          <p:nvPr/>
        </p:nvCxnSpPr>
        <p:spPr bwMode="auto">
          <a:xfrm>
            <a:off x="2718457" y="3502869"/>
            <a:ext cx="617600" cy="404897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70" name="直接连接符 10"/>
          <p:cNvCxnSpPr>
            <a:cxnSpLocks noChangeShapeType="1"/>
          </p:cNvCxnSpPr>
          <p:nvPr/>
        </p:nvCxnSpPr>
        <p:spPr bwMode="auto">
          <a:xfrm>
            <a:off x="3762373" y="3888716"/>
            <a:ext cx="2038354" cy="59213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71" name="直接连接符 10"/>
          <p:cNvCxnSpPr>
            <a:cxnSpLocks noChangeShapeType="1"/>
          </p:cNvCxnSpPr>
          <p:nvPr/>
        </p:nvCxnSpPr>
        <p:spPr bwMode="auto">
          <a:xfrm flipV="1">
            <a:off x="6350868" y="3468703"/>
            <a:ext cx="475994" cy="545901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PCEP Extension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3567" y="1844824"/>
          <a:ext cx="7848873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008"/>
                <a:gridCol w="2524125"/>
                <a:gridCol w="29317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New PCEP Objects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Key Parameters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Usage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Peer Address List</a:t>
                      </a:r>
                    </a:p>
                    <a:p>
                      <a:pPr algn="ctr"/>
                      <a:r>
                        <a:rPr lang="en-US" altLang="zh-CN" dirty="0" smtClean="0"/>
                        <a:t>(PAL)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List of Peer Addresses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PCC uses this information</a:t>
                      </a:r>
                      <a:r>
                        <a:rPr lang="en-US" altLang="zh-CN" baseline="0" dirty="0" smtClean="0"/>
                        <a:t> to build BGP connection with the appointed peer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Peer Prefix Association</a:t>
                      </a:r>
                    </a:p>
                    <a:p>
                      <a:pPr algn="ctr"/>
                      <a:r>
                        <a:rPr lang="en-US" altLang="zh-CN" dirty="0" smtClean="0"/>
                        <a:t>(PPA)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Relation between Different</a:t>
                      </a:r>
                      <a:r>
                        <a:rPr lang="en-US" altLang="zh-CN" baseline="0" dirty="0" smtClean="0"/>
                        <a:t> Prefixes and their associated peer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PCC advertises different prefixes via</a:t>
                      </a:r>
                      <a:r>
                        <a:rPr lang="en-US" altLang="zh-CN" baseline="0" dirty="0" smtClean="0"/>
                        <a:t>  different BGP peer.</a:t>
                      </a:r>
                      <a:r>
                        <a:rPr lang="en-US" altLang="zh-CN" dirty="0" smtClean="0"/>
                        <a:t> 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Explicit  Peer Route</a:t>
                      </a:r>
                    </a:p>
                    <a:p>
                      <a:pPr algn="ctr"/>
                      <a:r>
                        <a:rPr lang="en-US" altLang="zh-CN" dirty="0" smtClean="0"/>
                        <a:t>(EPR)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Explicit Routes</a:t>
                      </a:r>
                    </a:p>
                    <a:p>
                      <a:pPr algn="ctr"/>
                      <a:r>
                        <a:rPr lang="en-US" altLang="zh-CN" dirty="0" smtClean="0"/>
                        <a:t> to Peer Address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PCC builds the explicit routes to the peer address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Solution Comparison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83568" y="1556792"/>
          <a:ext cx="792088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808312"/>
                <a:gridCol w="1584176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Solution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Key  Steps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Challenge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Drawback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BGP </a:t>
                      </a:r>
                      <a:r>
                        <a:rPr lang="en-US" altLang="zh-CN" dirty="0" err="1" smtClean="0"/>
                        <a:t>FlowSpec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BGP Policy on every on-path router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State Table is</a:t>
                      </a:r>
                      <a:r>
                        <a:rPr lang="en-US" altLang="zh-CN" baseline="0" dirty="0" smtClean="0"/>
                        <a:t> same on every router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Extensibility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OpenFlow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 Rule on every on-path router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State Table is</a:t>
                      </a:r>
                      <a:r>
                        <a:rPr lang="en-US" altLang="zh-CN" baseline="0" dirty="0" smtClean="0"/>
                        <a:t> same on every router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Extensibility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Dual/Multi BGP </a:t>
                      </a:r>
                      <a:endParaRPr lang="zh-CN" altLang="en-US" dirty="0" smtClean="0"/>
                    </a:p>
                    <a:p>
                      <a:pPr algn="ctr"/>
                      <a:r>
                        <a:rPr lang="en-US" altLang="zh-CN" dirty="0" smtClean="0"/>
                        <a:t>(NETCONF)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BGP Policy on Edge router.</a:t>
                      </a:r>
                    </a:p>
                    <a:p>
                      <a:pPr algn="ctr"/>
                      <a:r>
                        <a:rPr lang="en-US" altLang="zh-CN" dirty="0" smtClean="0"/>
                        <a:t>Limited</a:t>
                      </a:r>
                      <a:r>
                        <a:rPr lang="en-US" altLang="zh-CN" baseline="0" dirty="0" smtClean="0"/>
                        <a:t> explicit routes on intermediate router. </a:t>
                      </a:r>
                    </a:p>
                    <a:p>
                      <a:pPr algn="ctr"/>
                      <a:r>
                        <a:rPr lang="en-US" altLang="zh-CN" baseline="0" dirty="0" smtClean="0">
                          <a:solidFill>
                            <a:srgbClr val="FF0000"/>
                          </a:solidFill>
                        </a:rPr>
                        <a:t>Deployed Via NETCONF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Same</a:t>
                      </a:r>
                      <a:r>
                        <a:rPr lang="en-US" altLang="zh-CN" baseline="0" dirty="0" smtClean="0"/>
                        <a:t> as BGP VPN Solution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Multiple YANG</a:t>
                      </a:r>
                      <a:r>
                        <a:rPr lang="en-US" altLang="zh-CN" baseline="0" dirty="0" smtClean="0"/>
                        <a:t> Supported Needed/Agility/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Dual/Multi BGP </a:t>
                      </a:r>
                      <a:br>
                        <a:rPr lang="en-US" altLang="zh-CN" dirty="0" smtClean="0"/>
                      </a:br>
                      <a:r>
                        <a:rPr lang="en-US" altLang="zh-CN" dirty="0" smtClean="0"/>
                        <a:t>(PCEP)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BGP Policy on Edge router.</a:t>
                      </a:r>
                    </a:p>
                    <a:p>
                      <a:pPr algn="ctr"/>
                      <a:r>
                        <a:rPr lang="en-US" altLang="zh-CN" dirty="0" smtClean="0"/>
                        <a:t>Limited</a:t>
                      </a:r>
                      <a:r>
                        <a:rPr lang="en-US" altLang="zh-CN" baseline="0" dirty="0" smtClean="0"/>
                        <a:t> explicit routes on intermediate router. </a:t>
                      </a:r>
                    </a:p>
                    <a:p>
                      <a:pPr algn="ctr"/>
                      <a:r>
                        <a:rPr lang="en-US" altLang="zh-CN" baseline="0" dirty="0" smtClean="0">
                          <a:solidFill>
                            <a:srgbClr val="FF0000"/>
                          </a:solidFill>
                        </a:rPr>
                        <a:t>Deployed Via PCEP</a:t>
                      </a:r>
                      <a:endParaRPr lang="zh-CN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Same</a:t>
                      </a:r>
                      <a:r>
                        <a:rPr lang="en-US" altLang="zh-CN" baseline="0" dirty="0" smtClean="0"/>
                        <a:t> as BGP VPN Solution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PCEP Extension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Deployment Consideration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Scalability</a:t>
            </a:r>
          </a:p>
          <a:p>
            <a:pPr lvl="1"/>
            <a:r>
              <a:rPr lang="en-US" altLang="zh-CN" sz="2400" dirty="0" smtClean="0"/>
              <a:t>Same as the BGP L3VPN solution.</a:t>
            </a:r>
          </a:p>
          <a:p>
            <a:r>
              <a:rPr lang="en-US" altLang="zh-CN" sz="2800" dirty="0" smtClean="0"/>
              <a:t>High Availability</a:t>
            </a:r>
          </a:p>
          <a:p>
            <a:pPr lvl="1"/>
            <a:r>
              <a:rPr lang="en-US" altLang="zh-CN" sz="2400" dirty="0" smtClean="0"/>
              <a:t>PCE should and can assure it.</a:t>
            </a:r>
          </a:p>
          <a:p>
            <a:r>
              <a:rPr lang="en-US" altLang="zh-CN" sz="2800" dirty="0" smtClean="0"/>
              <a:t>Incremental deployment</a:t>
            </a:r>
          </a:p>
          <a:p>
            <a:pPr lvl="1"/>
            <a:r>
              <a:rPr lang="en-US" altLang="zh-CN" sz="2400" dirty="0" smtClean="0"/>
              <a:t>Congested router pair can be updated first</a:t>
            </a:r>
          </a:p>
          <a:p>
            <a:r>
              <a:rPr lang="en-US" altLang="zh-CN" sz="2800" dirty="0" smtClean="0"/>
              <a:t>Deployment within Pure IGP network</a:t>
            </a:r>
          </a:p>
          <a:p>
            <a:pPr lvl="1"/>
            <a:r>
              <a:rPr lang="en-US" altLang="zh-CN" sz="2400" dirty="0" smtClean="0"/>
              <a:t>Similar procedure/route tag/route policy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Further Action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Adopt as one WG draft?</a:t>
            </a:r>
          </a:p>
          <a:p>
            <a:r>
              <a:rPr lang="en-US" altLang="zh-CN" sz="2400" dirty="0" smtClean="0"/>
              <a:t>Solution for Pure IGP network? </a:t>
            </a:r>
          </a:p>
          <a:p>
            <a:r>
              <a:rPr lang="en-US" altLang="zh-CN" sz="2400" dirty="0" err="1" smtClean="0"/>
              <a:t>QoS</a:t>
            </a:r>
            <a:r>
              <a:rPr lang="en-US" altLang="zh-CN" sz="2400" dirty="0" smtClean="0"/>
              <a:t> consideration</a:t>
            </a:r>
          </a:p>
          <a:p>
            <a:r>
              <a:rPr lang="en-US" altLang="zh-CN" sz="2400" dirty="0" smtClean="0"/>
              <a:t>Comments?</a:t>
            </a:r>
          </a:p>
          <a:p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i="1" dirty="0" smtClean="0">
                <a:hlinkClick r:id="rId2"/>
              </a:rPr>
              <a:t>wangaj@ctbri.com.cn</a:t>
            </a:r>
            <a:endParaRPr lang="en-US" altLang="zh-CN" sz="2400" i="1" dirty="0" smtClean="0"/>
          </a:p>
          <a:p>
            <a:pPr algn="ctr">
              <a:buNone/>
            </a:pPr>
            <a:r>
              <a:rPr lang="en-US" altLang="zh-CN" sz="2400" dirty="0" smtClean="0">
                <a:hlinkClick r:id="rId3"/>
              </a:rPr>
              <a:t>quintin.zhao@huawei.com</a:t>
            </a:r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dirty="0" smtClean="0">
                <a:hlinkClick r:id="rId4"/>
              </a:rPr>
              <a:t>khasanov.boris@huawei.com</a:t>
            </a:r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dirty="0" smtClean="0">
                <a:hlinkClick r:id="rId5"/>
              </a:rPr>
              <a:t>kevinmi@tencent.com</a:t>
            </a:r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dirty="0" smtClean="0">
                <a:hlinkClick r:id="rId6"/>
              </a:rPr>
              <a:t>rmallya@juniper.net</a:t>
            </a:r>
            <a:endParaRPr lang="en-US" altLang="zh-CN" sz="2400" dirty="0" smtClean="0"/>
          </a:p>
          <a:p>
            <a:pPr algn="ctr">
              <a:buNone/>
            </a:pPr>
            <a:r>
              <a:rPr lang="en-US" altLang="zh-CN" sz="2400" i="1" dirty="0" smtClean="0"/>
              <a:t>IETF97@Seoul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22946</TotalTime>
  <Words>507</Words>
  <Application>Microsoft Macintosh PowerPoint</Application>
  <PresentationFormat>On-screen Show (4:3)</PresentationFormat>
  <Paragraphs>187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宋体</vt:lpstr>
      <vt:lpstr>隶书</vt:lpstr>
      <vt:lpstr>Arial</vt:lpstr>
      <vt:lpstr>Office 主题</vt:lpstr>
      <vt:lpstr>PCE in Native IP Network (Dynamic Network Resource Scheduling)  https://datatracker.ietf.org/doc/draft-wang-teas-pce-native-ip/  https://datatracker.ietf.org/doc/draft-wang-pce-extension-native-ip/      </vt:lpstr>
      <vt:lpstr>Traffic Engineering Current Status</vt:lpstr>
      <vt:lpstr>The key idea of  PCE in Native IP is based on  Dual/Multi-BGP session strategy and  PCE-based central control architecture</vt:lpstr>
      <vt:lpstr>Case 1: QoS Requirement Changed (Prefix14/Prefix24)  </vt:lpstr>
      <vt:lpstr>Case 2: Traffic for assured Prefixes changed (Prefix14/Prefix24) </vt:lpstr>
      <vt:lpstr>PCEP Extension</vt:lpstr>
      <vt:lpstr>Solution Comparison</vt:lpstr>
      <vt:lpstr>Deployment Consideration</vt:lpstr>
      <vt:lpstr>Further Action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Site Renumbering  Gap Analysis</dc:title>
  <dc:creator>Leo Liu(bing)</dc:creator>
  <cp:lastModifiedBy>Microsoft Office User</cp:lastModifiedBy>
  <cp:revision>1398</cp:revision>
  <dcterms:created xsi:type="dcterms:W3CDTF">2011-07-18T02:34:31Z</dcterms:created>
  <dcterms:modified xsi:type="dcterms:W3CDTF">2016-11-12T03:36:17Z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(5)SoUeZPo+WuyDyL/2CAmHEkcbjxnOqt9UO960NNSr5Jv9zIO3YlEK6MZfLhXagrxBja1jbGh1_x000d_
6XeD3d406Ynku1iPfN1v+klI1cY5tbddw0sbKNbdllFGUuAGjMU0T1xGCsgu8x4sKKPJAa7a_x000d_
NsE7yKB7pJyyOJ5+IfYHwEJ6nWjxZw8INrtrdlxkxinEtA/CbMeqg3JdyYKn7ZEZVAtgLI/D_x000d_
gbICyX3/g1P6+RlxFU</vt:lpwstr>
  </property>
  <property fmtid="{D5CDD505-2E9C-101B-9397-08002B2CF9AE}" pid="3" name="_ms_pID_7253431">
    <vt:lpwstr>/uGqF9UOfd9G2hYG/ep5/gsH9hShXzJ4IaN1mcnJs7J7kC/imFP5FV_x000d_
qKtb/YLorc1donrdnrBKf80z9R5sQ4yOBGMFJSmYVWNzaDW37qSPmJcvWvP2LXb3hZXlOOLd_x000d_
tfNC5AqTeqH3M9X5PSQymgnSglc2f75RylOX7Vp2917L3Kc4ZH0GVGMiHhVsvZ6Vi8ewSmdX_x000d_
kcd54ovpOdEFW5TFOkviH8wEmL5feaUmRCP4</vt:lpwstr>
  </property>
  <property fmtid="{D5CDD505-2E9C-101B-9397-08002B2CF9AE}" pid="4" name="_ms_pID_725343_00">
    <vt:lpwstr>_ms_pID_725343</vt:lpwstr>
  </property>
  <property fmtid="{D5CDD505-2E9C-101B-9397-08002B2CF9AE}" pid="5" name="_ms_pID_7253431_00">
    <vt:lpwstr>_ms_pID_7253431</vt:lpwstr>
  </property>
  <property fmtid="{D5CDD505-2E9C-101B-9397-08002B2CF9AE}" pid="6" name="_ms_pID_7253432">
    <vt:lpwstr>Q4qKUdSNFQHC5N7g9SUlttkBNW2h09rzI/z0_x000d_
7a0dcAROxtnJpo0vwHd5icKltisFVth9hzRdqNtbn0+MDz5n8kf62W49mpQZOlMyVhnkMm7x_x000d_
0zEdl0F6NMfMdK8+FuveFAiy9Pj3Z+hrDxHXpbeqXvN2Li6LHf8l7cxR59wvnRVRbHA7huBC_x000d_
eAb+0z9C0lRnO4VNM1LH1YSTHsbtvOEwBydhGAjlBywlSy4y4gCql/</vt:lpwstr>
  </property>
  <property fmtid="{D5CDD505-2E9C-101B-9397-08002B2CF9AE}" pid="7" name="_ms_pID_7253432_00">
    <vt:lpwstr>_ms_pID_7253432</vt:lpwstr>
  </property>
  <property fmtid="{D5CDD505-2E9C-101B-9397-08002B2CF9AE}" pid="8" name="_ms_pID_7253433">
    <vt:lpwstr>NLqWwJT4oXX/SHEFsy_x000d_
Rrj5K52pMAwvjFb7SjvAbgo66HfbVy0hKgRTDoLNAvf/ito5/K7zsSYJUag0auuIu+NHFJs4_x000d_
DycdITG6jcA814teaTSogJtf27vHuH8hc6u5mKe6LMC1nVdt156YYgWtgIivXAZQjcWGx16l_x000d_
bjB53LiO4ojwf/IQQdbGXSSEhtA/C3KtXgYjeMyiIgO8DofUNYqekLf/mhF93DbDItWTLiCO</vt:lpwstr>
  </property>
  <property fmtid="{D5CDD505-2E9C-101B-9397-08002B2CF9AE}" pid="9" name="_ms_pID_7253433_00">
    <vt:lpwstr>_ms_pID_7253433</vt:lpwstr>
  </property>
  <property fmtid="{D5CDD505-2E9C-101B-9397-08002B2CF9AE}" pid="10" name="_new_ms_pID_72543">
    <vt:lpwstr>(3)lagCxoqe/zXiCwx3u2KjkFVpthmle2ooZx0b8aK3pSq3SuaRqAqYnGi7JDtUEG+f6gDuR3gk_x000d_
xGAjxASozMRcXU6I8mvIp661/mHBWj8/WwUDbkkRaFatvdo8rDY9EYkLZXW/5YwnrZFunSUo_x000d_
JyPpV56WmH/YsMmbmAMJqBaISCDRpk5TfCU2Z0ldTZWlUOW0bu3lZbRDEdoR3PM/ceTLVaVA_x000d_
vfB+VOIDmqu0rfN3y5</vt:lpwstr>
  </property>
  <property fmtid="{D5CDD505-2E9C-101B-9397-08002B2CF9AE}" pid="11" name="_new_ms_pID_72543_00">
    <vt:lpwstr>_new_ms_pID_72543</vt:lpwstr>
  </property>
  <property fmtid="{D5CDD505-2E9C-101B-9397-08002B2CF9AE}" pid="12" name="_new_ms_pID_725431">
    <vt:lpwstr>tYcRaDlXELqp7n4yU3RmcSZ8tndeh1JgqrCAs1IgHJf14VBPV7D3M5_x000d_
QYfwyYr5XdqpQOyuNw7X/hL3CBByr8iuYhzNXLNayvzr64uDKFcPuuwg56IV0/fmfALANgsy_x000d_
12QRZC+H9tM68+JKfQVQT1hd46LDreL/CPCEBy7/ikJ2sg+6benvjqkRw9lBnrZ434JdQ4vb_x000d_
fGwLMmmHIqA8MGa+/JBeRNdDX9Pqzl3rDtXr</vt:lpwstr>
  </property>
  <property fmtid="{D5CDD505-2E9C-101B-9397-08002B2CF9AE}" pid="13" name="_new_ms_pID_725431_00">
    <vt:lpwstr>_new_ms_pID_725431</vt:lpwstr>
  </property>
  <property fmtid="{D5CDD505-2E9C-101B-9397-08002B2CF9AE}" pid="14" name="_new_ms_pID_725432">
    <vt:lpwstr>T3iSPBmLkM5spxgnrkMt1PMgKc8kg98JGq7P_x000d_
YVpjjrYp1dK7UutvyksI+iXlhNfZaS6bbGKP8PrlBPsklVx/RiI=</vt:lpwstr>
  </property>
  <property fmtid="{D5CDD505-2E9C-101B-9397-08002B2CF9AE}" pid="15" name="_new_ms_pID_725432_00">
    <vt:lpwstr>_new_ms_pID_725432</vt:lpwstr>
  </property>
  <property fmtid="{D5CDD505-2E9C-101B-9397-08002B2CF9AE}" pid="16" name="_ms_pID_7253434">
    <vt:lpwstr>_x000d_
kMMHLKwGbefLjRdaiMitmS1F2KBVHfVcBgQYdXD/B+5zBWpl5gbD/G06RwwRVJfILl6CksXW_x000d_
Nb/JaExhbqrXg4z2bZq4/jCOs7KEbrWISpabKw==</vt:lpwstr>
  </property>
  <property fmtid="{D5CDD505-2E9C-101B-9397-08002B2CF9AE}" pid="17" name="_ms_pID_7253434_00">
    <vt:lpwstr>_ms_pID_7253434</vt:lpwstr>
  </property>
  <property fmtid="{D5CDD505-2E9C-101B-9397-08002B2CF9AE}" pid="18" name="_new_ms_pID_725433">
    <vt:lpwstr>eH</vt:lpwstr>
  </property>
  <property fmtid="{D5CDD505-2E9C-101B-9397-08002B2CF9AE}" pid="19" name="_new_ms_pID_725433_00">
    <vt:lpwstr>_new_ms_pID_725433</vt:lpwstr>
  </property>
  <property fmtid="{D5CDD505-2E9C-101B-9397-08002B2CF9AE}" pid="20" name="sflag">
    <vt:lpwstr>1426580797</vt:lpwstr>
  </property>
</Properties>
</file>