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9"/>
  </p:notesMasterIdLst>
  <p:handoutMasterIdLst>
    <p:handoutMasterId r:id="rId10"/>
  </p:handoutMasterIdLst>
  <p:sldIdLst>
    <p:sldId id="257" r:id="rId2"/>
    <p:sldId id="301" r:id="rId3"/>
    <p:sldId id="295" r:id="rId4"/>
    <p:sldId id="303" r:id="rId5"/>
    <p:sldId id="285" r:id="rId6"/>
    <p:sldId id="297" r:id="rId7"/>
    <p:sldId id="302" r:id="rId8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7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27" autoAdjust="0"/>
    <p:restoredTop sz="86443" autoAdjust="0"/>
  </p:normalViewPr>
  <p:slideViewPr>
    <p:cSldViewPr>
      <p:cViewPr varScale="1">
        <p:scale>
          <a:sx n="102" d="100"/>
          <a:sy n="102" d="100"/>
        </p:scale>
        <p:origin x="1336" y="176"/>
      </p:cViewPr>
      <p:guideLst>
        <p:guide orient="horz" pos="2160"/>
        <p:guide pos="2880"/>
        <p:guide pos="3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275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C914F-14ED-4DD1-ABBD-2E7078742393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0574D-D422-46AC-B94E-A4D8F24FC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09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DF949-16D0-4B71-9A95-76B137F4B2FC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685800"/>
            <a:ext cx="5943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59968-2EB4-4AF0-8BBF-E63742D7A1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82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47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2130442"/>
            <a:ext cx="1010412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886200"/>
            <a:ext cx="83210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AC40B-985B-4325-8481-F4AB3FC327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6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653197-E048-491D-B568-7AE9CD64DE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3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74655"/>
            <a:ext cx="267462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74655"/>
            <a:ext cx="782574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3AABC-3D40-4A6D-84CD-B95393D570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4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7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406917"/>
            <a:ext cx="1010412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906713"/>
            <a:ext cx="1010412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fld id="{8F2AB41B-3B07-48C5-A4CE-D864BAB0ED1E}" type="slidenum">
              <a:rPr lang="en-US" smtClean="0"/>
              <a:pPr defTabSz="457200" fontAlgn="base"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67885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B8B30-AB1D-49A5-9B03-7FAD98ACA9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535113"/>
            <a:ext cx="52522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174875"/>
            <a:ext cx="52522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4" y="1535113"/>
            <a:ext cx="52543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4" y="2174875"/>
            <a:ext cx="52543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EFC626-456E-4323-9273-173AF5C825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88F19-8948-4F0E-9DDE-B3231E4D21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2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5874C-7302-4E40-A488-80B3B40B66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0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71" y="273050"/>
            <a:ext cx="391080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5" y="273067"/>
            <a:ext cx="664527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71" y="1435103"/>
            <a:ext cx="391080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971FD2-9742-4672-842A-DC4CB5D733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0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4" y="4800600"/>
            <a:ext cx="713232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4" y="612775"/>
            <a:ext cx="713232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4" y="5367338"/>
            <a:ext cx="713232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0B69-2EF1-46B2-BDF6-317D3349A7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74638"/>
            <a:ext cx="10698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6002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6356367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6356367"/>
            <a:ext cx="3764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6356367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fld id="{8F2AB41B-3B07-48C5-A4CE-D864BAB0ED1E}" type="slidenum">
              <a:rPr lang="en-US" smtClean="0"/>
              <a:pPr defTabSz="457200" fontAlgn="base"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b="1" dirty="0">
                <a:solidFill>
                  <a:srgbClr val="4F6228"/>
                </a:solidFill>
              </a:rPr>
              <a:t>WG Document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AC40B-985B-4325-8481-F4AB3FC327C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</a:t>
            </a:r>
            <a:r>
              <a:rPr lang="en-US" dirty="0" smtClean="0">
                <a:solidFill>
                  <a:srgbClr val="000000"/>
                </a:solidFill>
              </a:rPr>
              <a:t>97 </a:t>
            </a:r>
            <a:r>
              <a:rPr lang="en-US" dirty="0">
                <a:solidFill>
                  <a:srgbClr val="000000"/>
                </a:solidFill>
              </a:rPr>
              <a:t>- TEAS Working Group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4114800"/>
            <a:ext cx="101041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Compiled By: </a:t>
            </a:r>
            <a:r>
              <a:rPr lang="en-US" sz="3200" dirty="0" smtClean="0"/>
              <a:t>Lou </a:t>
            </a:r>
            <a:r>
              <a:rPr lang="en-US" sz="3200" dirty="0"/>
              <a:t>Berger, Vishnu Pavan Beeram</a:t>
            </a:r>
          </a:p>
        </p:txBody>
      </p:sp>
    </p:spTree>
    <p:extLst>
      <p:ext uri="{BB962C8B-B14F-4D97-AF65-F5344CB8AC3E}">
        <p14:creationId xmlns:p14="http://schemas.microsoft.com/office/powerpoint/2010/main" val="11451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-teas-</a:t>
            </a:r>
            <a:r>
              <a:rPr lang="en-US" dirty="0" err="1" smtClean="0"/>
              <a:t>lsp</a:t>
            </a:r>
            <a:r>
              <a:rPr lang="en-US" dirty="0" smtClean="0"/>
              <a:t>-diversity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From</a:t>
            </a:r>
            <a:r>
              <a:rPr lang="en-US" dirty="0" smtClean="0"/>
              <a:t>: </a:t>
            </a:r>
            <a:r>
              <a:rPr lang="en-US" dirty="0">
                <a:solidFill>
                  <a:srgbClr val="800000"/>
                </a:solidFill>
              </a:rPr>
              <a:t>D</a:t>
            </a:r>
            <a:r>
              <a:rPr lang="en-US" dirty="0" smtClean="0">
                <a:solidFill>
                  <a:srgbClr val="800000"/>
                </a:solidFill>
              </a:rPr>
              <a:t>ieter </a:t>
            </a:r>
            <a:r>
              <a:rPr lang="en-US" dirty="0" err="1" smtClean="0">
                <a:solidFill>
                  <a:srgbClr val="800000"/>
                </a:solidFill>
              </a:rPr>
              <a:t>Beller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>
                <a:solidFill>
                  <a:srgbClr val="800000"/>
                </a:solidFill>
              </a:rPr>
              <a:t>[</a:t>
            </a:r>
            <a:r>
              <a:rPr lang="en-US" dirty="0" smtClean="0">
                <a:solidFill>
                  <a:srgbClr val="800000"/>
                </a:solidFill>
              </a:rPr>
              <a:t>2016-10-18]</a:t>
            </a:r>
            <a:endParaRPr lang="en-US" dirty="0" smtClean="0">
              <a:solidFill>
                <a:srgbClr val="8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smtClean="0"/>
              <a:t>Current Status</a:t>
            </a:r>
            <a:r>
              <a:rPr lang="en-US" dirty="0" smtClean="0"/>
              <a:t>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Posted rev (-06) addressing WG LC comments</a:t>
            </a: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Open </a:t>
            </a:r>
            <a:r>
              <a:rPr lang="en-US" dirty="0"/>
              <a:t>Issues</a:t>
            </a:r>
            <a:r>
              <a:rPr lang="en-US" dirty="0" smtClean="0"/>
              <a:t>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None.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smtClean="0"/>
              <a:t>Next </a:t>
            </a:r>
            <a:r>
              <a:rPr lang="en-US" dirty="0"/>
              <a:t>Steps</a:t>
            </a:r>
            <a:r>
              <a:rPr lang="en-US" dirty="0" smtClean="0"/>
              <a:t>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Request further review.</a:t>
            </a:r>
            <a:endParaRPr lang="en-US" dirty="0" smtClean="0"/>
          </a:p>
          <a:p>
            <a:pPr lvl="1">
              <a:buFont typeface="Wingdings" charset="2"/>
              <a:buChar char="§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</a:t>
            </a:r>
            <a:r>
              <a:rPr lang="en-US" dirty="0" smtClean="0">
                <a:solidFill>
                  <a:srgbClr val="000000"/>
                </a:solidFill>
              </a:rPr>
              <a:t>97 </a:t>
            </a:r>
            <a:r>
              <a:rPr lang="en-US" dirty="0">
                <a:solidFill>
                  <a:srgbClr val="000000"/>
                </a:solidFill>
              </a:rPr>
              <a:t>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80083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dirty="0"/>
              <a:t>draft-</a:t>
            </a:r>
            <a:r>
              <a:rPr lang="en-GB" sz="4000" dirty="0" err="1"/>
              <a:t>ietf</a:t>
            </a:r>
            <a:r>
              <a:rPr lang="en-GB" sz="4000" dirty="0"/>
              <a:t>-teas-</a:t>
            </a:r>
            <a:r>
              <a:rPr lang="en-GB" sz="4000" dirty="0" err="1"/>
              <a:t>te</a:t>
            </a:r>
            <a:r>
              <a:rPr lang="en-GB" sz="4000" dirty="0"/>
              <a:t>-metric-recording</a:t>
            </a:r>
            <a:endParaRPr lang="en-US" sz="400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88F19-8948-4F0E-9DDE-B3231E4D21E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600206"/>
            <a:ext cx="1068324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>
                <a:latin typeface="Calibri" charset="0"/>
              </a:rPr>
              <a:t>From</a:t>
            </a:r>
            <a:r>
              <a:rPr lang="en-US" dirty="0" smtClean="0">
                <a:latin typeface="Calibri" charset="0"/>
              </a:rPr>
              <a:t>: </a:t>
            </a:r>
            <a:r>
              <a:rPr lang="en-US" dirty="0" smtClean="0">
                <a:solidFill>
                  <a:srgbClr val="800000"/>
                </a:solidFill>
              </a:rPr>
              <a:t>No Update Received [Is there still interest in this draft?]</a:t>
            </a:r>
            <a:endParaRPr lang="en-US" dirty="0">
              <a:latin typeface="Calibri" charset="0"/>
            </a:endParaRPr>
          </a:p>
          <a:p>
            <a:pPr>
              <a:buFont typeface="Wingdings" charset="2"/>
              <a:buChar char="§"/>
            </a:pPr>
            <a:r>
              <a:rPr lang="en-US" dirty="0">
                <a:latin typeface="Calibri" charset="0"/>
              </a:rPr>
              <a:t>Current Status: </a:t>
            </a:r>
            <a:endParaRPr lang="en-US" dirty="0" smtClean="0">
              <a:latin typeface="Calibri" charset="0"/>
            </a:endParaRPr>
          </a:p>
          <a:p>
            <a:pPr lvl="1">
              <a:buFont typeface="Wingdings" charset="2"/>
              <a:buChar char="§"/>
            </a:pPr>
            <a:r>
              <a:rPr lang="en-US" dirty="0" smtClean="0">
                <a:latin typeface="Calibri" charset="0"/>
              </a:rPr>
              <a:t>Published new rev (-05) to keep the draft active.</a:t>
            </a:r>
          </a:p>
          <a:p>
            <a:pPr lvl="2">
              <a:buFont typeface="Wingdings" charset="2"/>
              <a:buChar char="§"/>
            </a:pPr>
            <a:r>
              <a:rPr lang="en-US" dirty="0" smtClean="0">
                <a:latin typeface="Calibri" charset="0"/>
              </a:rPr>
              <a:t>No changes to content.</a:t>
            </a:r>
            <a:endParaRPr lang="en-US" dirty="0">
              <a:latin typeface="Calibri" charset="0"/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latin typeface="Calibri" charset="0"/>
              </a:rPr>
              <a:t>Open </a:t>
            </a:r>
            <a:r>
              <a:rPr lang="en-US" dirty="0">
                <a:latin typeface="Calibri" charset="0"/>
              </a:rPr>
              <a:t>Issues</a:t>
            </a:r>
            <a:r>
              <a:rPr lang="en-US" dirty="0" smtClean="0">
                <a:latin typeface="Calibri" charset="0"/>
              </a:rPr>
              <a:t>:</a:t>
            </a:r>
          </a:p>
          <a:p>
            <a:pPr lvl="1">
              <a:buFont typeface="Wingdings" charset="2"/>
              <a:buChar char="§"/>
            </a:pPr>
            <a:r>
              <a:rPr lang="en-US" dirty="0">
                <a:latin typeface="Calibri" charset="0"/>
              </a:rPr>
              <a:t>Comments received from Pavan ( June 6th, 2016) on the list are yet to be addressed</a:t>
            </a:r>
            <a:r>
              <a:rPr lang="en-US" dirty="0" smtClean="0">
                <a:latin typeface="Calibri" charset="0"/>
              </a:rPr>
              <a:t>.</a:t>
            </a:r>
            <a:r>
              <a:rPr lang="en-US" dirty="0" smtClean="0">
                <a:latin typeface="Calibri" charset="0"/>
              </a:rPr>
              <a:t> </a:t>
            </a:r>
            <a:endParaRPr lang="en-US" dirty="0">
              <a:latin typeface="Calibri" charset="0"/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latin typeface="Calibri" charset="0"/>
              </a:rPr>
              <a:t>Next </a:t>
            </a:r>
            <a:r>
              <a:rPr lang="en-US" dirty="0">
                <a:latin typeface="Calibri" charset="0"/>
              </a:rPr>
              <a:t>Steps: </a:t>
            </a:r>
            <a:endParaRPr lang="en-US" dirty="0" smtClean="0">
              <a:latin typeface="Calibri" charset="0"/>
            </a:endParaRPr>
          </a:p>
          <a:p>
            <a:pPr lvl="1">
              <a:buFont typeface="Wingdings" charset="2"/>
              <a:buChar char="§"/>
            </a:pPr>
            <a:r>
              <a:rPr lang="en-US" dirty="0"/>
              <a:t>Address </a:t>
            </a:r>
            <a:r>
              <a:rPr lang="en-US" dirty="0" smtClean="0"/>
              <a:t>outstanding </a:t>
            </a:r>
            <a:r>
              <a:rPr lang="en-US" dirty="0"/>
              <a:t>comments and request </a:t>
            </a:r>
            <a:r>
              <a:rPr lang="en-US" dirty="0" smtClean="0"/>
              <a:t>WG </a:t>
            </a:r>
            <a:r>
              <a:rPr lang="en-US" dirty="0"/>
              <a:t>Last Call</a:t>
            </a:r>
            <a:r>
              <a:rPr lang="en-US" dirty="0" smtClean="0"/>
              <a:t>.</a:t>
            </a:r>
            <a:endParaRPr lang="en-US" dirty="0" smtClean="0">
              <a:latin typeface="Calibri" charset="0"/>
            </a:endParaRPr>
          </a:p>
          <a:p>
            <a:pPr lvl="1">
              <a:buFont typeface="Wingdings" charset="2"/>
              <a:buChar char="§"/>
            </a:pPr>
            <a:endParaRPr lang="en-US" dirty="0">
              <a:latin typeface="Calibri" charset="0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</a:t>
            </a:r>
            <a:r>
              <a:rPr lang="en-US" dirty="0" smtClean="0">
                <a:solidFill>
                  <a:srgbClr val="000000"/>
                </a:solidFill>
              </a:rPr>
              <a:t>97 </a:t>
            </a:r>
            <a:r>
              <a:rPr lang="en-US" dirty="0">
                <a:solidFill>
                  <a:srgbClr val="000000"/>
                </a:solidFill>
              </a:rPr>
              <a:t>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36405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-teas-rsvp-ingress-protection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From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800000"/>
                </a:solidFill>
              </a:rPr>
              <a:t>Huaimo</a:t>
            </a:r>
            <a:r>
              <a:rPr lang="en-US" dirty="0" smtClean="0">
                <a:solidFill>
                  <a:srgbClr val="800000"/>
                </a:solidFill>
              </a:rPr>
              <a:t> Chen </a:t>
            </a:r>
            <a:r>
              <a:rPr lang="en-US" dirty="0">
                <a:solidFill>
                  <a:srgbClr val="800000"/>
                </a:solidFill>
              </a:rPr>
              <a:t>[</a:t>
            </a:r>
            <a:r>
              <a:rPr lang="en-US" dirty="0" smtClean="0">
                <a:solidFill>
                  <a:srgbClr val="800000"/>
                </a:solidFill>
              </a:rPr>
              <a:t>2016-11-07]</a:t>
            </a:r>
            <a:endParaRPr lang="en-US" dirty="0">
              <a:solidFill>
                <a:srgbClr val="8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smtClean="0"/>
              <a:t>Changes (since IETF-96):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Published new rev (-08)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Changed the title</a:t>
            </a:r>
          </a:p>
          <a:p>
            <a:pPr lvl="3">
              <a:buFont typeface="Wingdings" charset="2"/>
              <a:buChar char="§"/>
            </a:pPr>
            <a:r>
              <a:rPr lang="en-US" dirty="0" smtClean="0"/>
              <a:t>Current -</a:t>
            </a:r>
            <a:r>
              <a:rPr lang="en-US" dirty="0" smtClean="0"/>
              <a:t> “Extensions to RSVP-TE for LSP Ingress FRR Protection”</a:t>
            </a:r>
          </a:p>
          <a:p>
            <a:pPr lvl="3">
              <a:buFont typeface="Wingdings" charset="2"/>
              <a:buChar char="§"/>
            </a:pPr>
            <a:r>
              <a:rPr lang="en-US" dirty="0" smtClean="0"/>
              <a:t>Updated “Problem Summary” Section:</a:t>
            </a:r>
          </a:p>
          <a:p>
            <a:pPr lvl="4">
              <a:buFont typeface="Wingdings" charset="2"/>
              <a:buChar char="§"/>
            </a:pPr>
            <a:r>
              <a:rPr lang="en-US" dirty="0" smtClean="0"/>
              <a:t>Added text explaining</a:t>
            </a:r>
            <a:r>
              <a:rPr lang="en-US" dirty="0" smtClean="0"/>
              <a:t> why this is different from “</a:t>
            </a:r>
            <a:r>
              <a:rPr lang="en-US" dirty="0" err="1"/>
              <a:t>P</a:t>
            </a:r>
            <a:r>
              <a:rPr lang="en-US" dirty="0" err="1" smtClean="0"/>
              <a:t>seudowire</a:t>
            </a:r>
            <a:r>
              <a:rPr lang="en-US" dirty="0" smtClean="0"/>
              <a:t> Protection”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smtClean="0"/>
              <a:t>Open </a:t>
            </a:r>
            <a:r>
              <a:rPr lang="en-US" dirty="0"/>
              <a:t>Issues</a:t>
            </a:r>
            <a:r>
              <a:rPr lang="en-US" dirty="0" smtClean="0"/>
              <a:t>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None.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smtClean="0"/>
              <a:t>Next </a:t>
            </a:r>
            <a:r>
              <a:rPr lang="en-US" dirty="0"/>
              <a:t>Steps</a:t>
            </a:r>
            <a:r>
              <a:rPr lang="en-US" dirty="0" smtClean="0"/>
              <a:t>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Follow chairs’ recommendations.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</a:t>
            </a:r>
            <a:r>
              <a:rPr lang="en-US" dirty="0" smtClean="0">
                <a:solidFill>
                  <a:srgbClr val="000000"/>
                </a:solidFill>
              </a:rPr>
              <a:t>97 </a:t>
            </a:r>
            <a:r>
              <a:rPr lang="en-US" dirty="0">
                <a:solidFill>
                  <a:srgbClr val="000000"/>
                </a:solidFill>
              </a:rPr>
              <a:t>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26678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draft-</a:t>
            </a:r>
            <a:r>
              <a:rPr lang="en-US" sz="4000" dirty="0" err="1"/>
              <a:t>ietf</a:t>
            </a:r>
            <a:r>
              <a:rPr lang="en-US" sz="4000" dirty="0"/>
              <a:t>-teas-network-assigned-upstream-label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From: </a:t>
            </a:r>
            <a:r>
              <a:rPr lang="en-US" dirty="0">
                <a:solidFill>
                  <a:srgbClr val="800000"/>
                </a:solidFill>
              </a:rPr>
              <a:t>Vishnu Pavan </a:t>
            </a:r>
            <a:r>
              <a:rPr lang="en-US" dirty="0" smtClean="0">
                <a:solidFill>
                  <a:srgbClr val="800000"/>
                </a:solidFill>
              </a:rPr>
              <a:t>Beeram [2016-11-06]</a:t>
            </a:r>
            <a:endParaRPr lang="en-US" dirty="0">
              <a:solidFill>
                <a:srgbClr val="8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smtClean="0"/>
              <a:t>Current Status: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No changes to the draft since IETF-96.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smtClean="0"/>
              <a:t>Open </a:t>
            </a:r>
            <a:r>
              <a:rPr lang="en-US" dirty="0"/>
              <a:t>Issues: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None.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Authors </a:t>
            </a:r>
            <a:r>
              <a:rPr lang="en-US" dirty="0"/>
              <a:t>believe that the draft is ready for LC.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8F19-8948-4F0E-9DDE-B3231E4D21E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</a:t>
            </a:r>
            <a:r>
              <a:rPr lang="en-US" dirty="0" smtClean="0">
                <a:solidFill>
                  <a:srgbClr val="000000"/>
                </a:solidFill>
              </a:rPr>
              <a:t>97 </a:t>
            </a:r>
            <a:r>
              <a:rPr lang="en-US" dirty="0">
                <a:solidFill>
                  <a:srgbClr val="000000"/>
                </a:solidFill>
              </a:rPr>
              <a:t>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41526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-teas-rsvp-</a:t>
            </a:r>
            <a:r>
              <a:rPr lang="en-US" dirty="0" err="1"/>
              <a:t>te</a:t>
            </a:r>
            <a:r>
              <a:rPr lang="en-US" dirty="0"/>
              <a:t>-scaling-rec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</a:t>
            </a:r>
            <a:r>
              <a:rPr lang="en-US" dirty="0" smtClean="0">
                <a:solidFill>
                  <a:srgbClr val="000000"/>
                </a:solidFill>
              </a:rPr>
              <a:t>97 </a:t>
            </a:r>
            <a:r>
              <a:rPr lang="en-US" dirty="0">
                <a:solidFill>
                  <a:srgbClr val="000000"/>
                </a:solidFill>
              </a:rPr>
              <a:t>- TEAS Working Group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From: </a:t>
            </a:r>
            <a:r>
              <a:rPr lang="en-US" dirty="0">
                <a:solidFill>
                  <a:srgbClr val="800000"/>
                </a:solidFill>
              </a:rPr>
              <a:t>Vishnu Pavan Beeram [2016-11-07]</a:t>
            </a:r>
          </a:p>
          <a:p>
            <a:pPr>
              <a:buFont typeface="Wingdings" charset="2"/>
              <a:buChar char="§"/>
            </a:pPr>
            <a:r>
              <a:rPr lang="en-US" dirty="0"/>
              <a:t>Changes (Since </a:t>
            </a:r>
            <a:r>
              <a:rPr lang="en-US" dirty="0" smtClean="0"/>
              <a:t>IETF-96):</a:t>
            </a:r>
            <a:endParaRPr lang="en-US" dirty="0"/>
          </a:p>
          <a:p>
            <a:pPr lvl="1">
              <a:buFont typeface="Wingdings" charset="2"/>
              <a:buChar char="§"/>
            </a:pPr>
            <a:r>
              <a:rPr lang="en-US" dirty="0"/>
              <a:t>Published new rev (-03)</a:t>
            </a:r>
          </a:p>
          <a:p>
            <a:pPr lvl="2">
              <a:buFont typeface="Wingdings" charset="2"/>
              <a:buChar char="§"/>
            </a:pPr>
            <a:r>
              <a:rPr lang="en-US" dirty="0"/>
              <a:t>Removed references to [RI-RSVP-FRR] and [SUMMARY-FRR] </a:t>
            </a:r>
            <a:r>
              <a:rPr lang="en-US" dirty="0" smtClean="0"/>
              <a:t>drafts.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/>
              <a:t>Open Issues: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Should the document be split into two? </a:t>
            </a:r>
          </a:p>
          <a:p>
            <a:pPr>
              <a:buFont typeface="Wingdings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Debate and address the open issue (and then request WG LC).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012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-teas-</a:t>
            </a:r>
            <a:r>
              <a:rPr lang="en-US" dirty="0" err="1" smtClean="0"/>
              <a:t>pce</a:t>
            </a:r>
            <a:r>
              <a:rPr lang="en-US" dirty="0" smtClean="0"/>
              <a:t>-central-control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From: </a:t>
            </a:r>
            <a:r>
              <a:rPr lang="en-US" dirty="0" smtClean="0">
                <a:solidFill>
                  <a:srgbClr val="800000"/>
                </a:solidFill>
              </a:rPr>
              <a:t>Adrian </a:t>
            </a:r>
            <a:r>
              <a:rPr lang="en-US" dirty="0" err="1" smtClean="0">
                <a:solidFill>
                  <a:srgbClr val="800000"/>
                </a:solidFill>
              </a:rPr>
              <a:t>Farrel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>
                <a:solidFill>
                  <a:srgbClr val="800000"/>
                </a:solidFill>
              </a:rPr>
              <a:t>[</a:t>
            </a:r>
            <a:r>
              <a:rPr lang="en-US" dirty="0" smtClean="0">
                <a:solidFill>
                  <a:srgbClr val="800000"/>
                </a:solidFill>
              </a:rPr>
              <a:t>2016-11-06]</a:t>
            </a:r>
            <a:endParaRPr lang="en-US" dirty="0">
              <a:solidFill>
                <a:srgbClr val="8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/>
              <a:t>Current Status</a:t>
            </a:r>
            <a:r>
              <a:rPr lang="en-US" dirty="0" smtClean="0"/>
              <a:t>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New adoption (-00 published 2016-09-01).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Various solution use-case documents exist, but haven’t generated feedback into this document</a:t>
            </a:r>
            <a:r>
              <a:rPr lang="en-US" dirty="0"/>
              <a:t>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smtClean="0"/>
              <a:t>Open </a:t>
            </a:r>
            <a:r>
              <a:rPr lang="en-US" dirty="0"/>
              <a:t>Issues</a:t>
            </a:r>
            <a:r>
              <a:rPr lang="en-US" dirty="0" smtClean="0"/>
              <a:t>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None.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smtClean="0"/>
              <a:t>Next </a:t>
            </a:r>
            <a:r>
              <a:rPr lang="en-US" dirty="0"/>
              <a:t>Steps</a:t>
            </a:r>
            <a:r>
              <a:rPr lang="en-US" dirty="0" smtClean="0"/>
              <a:t>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Document could use a careful re-reading (more WG review).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Editor’s working copy contains fixes for a few minor typos.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Authors suspect the document may already be cooked.</a:t>
            </a:r>
            <a:endParaRPr lang="en-US" dirty="0"/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</a:t>
            </a:r>
            <a:r>
              <a:rPr lang="en-US" dirty="0" smtClean="0">
                <a:solidFill>
                  <a:srgbClr val="000000"/>
                </a:solidFill>
              </a:rPr>
              <a:t>97 </a:t>
            </a:r>
            <a:r>
              <a:rPr lang="en-US" dirty="0">
                <a:solidFill>
                  <a:srgbClr val="000000"/>
                </a:solidFill>
              </a:rPr>
              <a:t>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027775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4722</TotalTime>
  <Words>397</Words>
  <Application>Microsoft Macintosh PowerPoint</Application>
  <PresentationFormat>Custom</PresentationFormat>
  <Paragraphs>74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DejaVu Sans</vt:lpstr>
      <vt:lpstr>Times New Roman</vt:lpstr>
      <vt:lpstr>Wingdings</vt:lpstr>
      <vt:lpstr>Arial</vt:lpstr>
      <vt:lpstr>Office Theme</vt:lpstr>
      <vt:lpstr>WG Document Status</vt:lpstr>
      <vt:lpstr>draft-ietf-teas-lsp-diversity</vt:lpstr>
      <vt:lpstr>draft-ietf-teas-te-metric-recording</vt:lpstr>
      <vt:lpstr>draft-ietf-teas-rsvp-ingress-protection</vt:lpstr>
      <vt:lpstr>draft-ietf-teas-network-assigned-upstream-label</vt:lpstr>
      <vt:lpstr>draft-ietf-teas-rsvp-te-scaling-rec</vt:lpstr>
      <vt:lpstr>draft-ietf-teas-pce-central-control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 Document Status</dc:title>
  <dc:creator>Lou Berger</dc:creator>
  <cp:lastModifiedBy>Microsoft Office User</cp:lastModifiedBy>
  <cp:revision>82</cp:revision>
  <dcterms:created xsi:type="dcterms:W3CDTF">2014-10-27T17:48:00Z</dcterms:created>
  <dcterms:modified xsi:type="dcterms:W3CDTF">2016-11-10T16:36:54Z</dcterms:modified>
</cp:coreProperties>
</file>