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309" r:id="rId3"/>
    <p:sldId id="257" r:id="rId4"/>
    <p:sldId id="267" r:id="rId5"/>
    <p:sldId id="280" r:id="rId6"/>
    <p:sldId id="310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6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3012F-9488-4F36-A086-892B78753B32}" type="datetimeFigureOut">
              <a:rPr lang="en-US" smtClean="0"/>
              <a:pPr/>
              <a:t>2013-11-03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E8B00-CC90-4ED2-AC68-A3090AC467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59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B354-E422-466F-9942-841FA9D5AFDD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2439-1815-4269-BECA-B99B87AD7665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9C8A-ED1A-4D51-B5AD-9B63827D1307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19DC-55F9-4E3C-B1BB-D0C157F0270F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A497-0246-4667-A980-7F863225CC58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85E5-2083-4CBA-84BF-82349A4F8A31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293C6-D530-457B-9620-B155C9CE2AC7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64C8-1283-4F0E-B1BC-A36B8FA759BB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F09B-8F59-4B32-9738-FA408F55F632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FADA-E7DE-4D5A-84CD-91B27F13C434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0659-4609-4AF7-9D3B-AFC71EED768B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44470-679F-4EC2-B838-44A4190A82C8}" type="datetime1">
              <a:rPr lang="en-US" smtClean="0"/>
              <a:pPr/>
              <a:t>2013-11-03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ICN: Baseline Scenarios</a:t>
            </a:r>
            <a:br>
              <a:rPr lang="en-US" dirty="0" smtClean="0"/>
            </a:br>
            <a:r>
              <a:rPr lang="en-US" sz="3200" dirty="0" smtClean="0"/>
              <a:t>draft-irtf-icnrg-scenarios-01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086600" cy="2133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K. Pentikousis (Ed.), B. Ohlman, D. Corujo, G. Boggia,</a:t>
            </a:r>
            <a:br>
              <a:rPr lang="en-US" sz="2400" dirty="0" smtClean="0"/>
            </a:br>
            <a:r>
              <a:rPr lang="en-US" sz="2400" dirty="0" smtClean="0"/>
              <a:t>G. Tyson, E. Davies,  A. Molinaro, and S. Eum</a:t>
            </a:r>
          </a:p>
          <a:p>
            <a:endParaRPr lang="en-US" sz="2400" dirty="0" smtClean="0"/>
          </a:p>
          <a:p>
            <a:pPr lvl="0">
              <a:defRPr/>
            </a:pPr>
            <a:r>
              <a:rPr lang="en-US" sz="2800" dirty="0" smtClean="0">
                <a:solidFill>
                  <a:prstClr val="black">
                    <a:tint val="75000"/>
                  </a:prstClr>
                </a:solidFill>
              </a:rPr>
              <a:t>IETF 88</a:t>
            </a:r>
            <a:br>
              <a:rPr lang="en-US" sz="2800" dirty="0" smtClean="0">
                <a:solidFill>
                  <a:prstClr val="black">
                    <a:tint val="75000"/>
                  </a:prstClr>
                </a:solidFill>
              </a:rPr>
            </a:br>
            <a:r>
              <a:rPr lang="en-US" sz="2800" dirty="0" smtClean="0"/>
              <a:t>Vancouver, Canada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</a:t>
            </a:r>
            <a:r>
              <a:rPr lang="en-US" sz="2400" dirty="0" smtClean="0"/>
              <a:t>stablish a common understanding about a set of scenarios that can be used as a base for ICN evaluation</a:t>
            </a:r>
          </a:p>
          <a:p>
            <a:r>
              <a:rPr lang="en-US" sz="2400" dirty="0" smtClean="0"/>
              <a:t>Provide equal ground for comparison, an agreed framework</a:t>
            </a:r>
          </a:p>
          <a:p>
            <a:r>
              <a:rPr lang="en-US" sz="2400" dirty="0" smtClean="0"/>
              <a:t>Scenarios should be general enough and “technology agnostic”</a:t>
            </a:r>
          </a:p>
          <a:p>
            <a:pPr lvl="1"/>
            <a:r>
              <a:rPr lang="en-US" sz="2000" dirty="0" smtClean="0"/>
              <a:t>Scenario detail may vary</a:t>
            </a:r>
          </a:p>
          <a:p>
            <a:r>
              <a:rPr lang="en-US" sz="2400" dirty="0" smtClean="0"/>
              <a:t>Aim to get feedback from implementers, both on the scenario definition and level of detail</a:t>
            </a:r>
          </a:p>
          <a:p>
            <a:r>
              <a:rPr lang="en-US" sz="2400" dirty="0" smtClean="0"/>
              <a:t>All approaches need not implement all scenarios</a:t>
            </a:r>
          </a:p>
          <a:p>
            <a:pPr lvl="1"/>
            <a:r>
              <a:rPr lang="en-US" sz="2000" dirty="0" smtClean="0"/>
              <a:t>but all scenarios should end up illustrated in a real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29524" t="14190" r="34286" b="22572"/>
          <a:stretch>
            <a:fillRect/>
          </a:stretch>
        </p:blipFill>
        <p:spPr bwMode="auto">
          <a:xfrm>
            <a:off x="4957590" y="1371600"/>
            <a:ext cx="418641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IETF 87: Split and Adopt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29524" t="10667" r="33810" b="20000"/>
          <a:stretch>
            <a:fillRect/>
          </a:stretch>
        </p:blipFill>
        <p:spPr bwMode="auto">
          <a:xfrm>
            <a:off x="0" y="1066800"/>
            <a:ext cx="4900246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eck 6"/>
          <p:cNvSpPr/>
          <p:nvPr/>
        </p:nvSpPr>
        <p:spPr>
          <a:xfrm>
            <a:off x="0" y="1981200"/>
            <a:ext cx="4953000" cy="1905000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Gerade Verbindung mit Pfeil 8"/>
          <p:cNvCxnSpPr>
            <a:stCxn id="7" idx="3"/>
          </p:cNvCxnSpPr>
          <p:nvPr/>
        </p:nvCxnSpPr>
        <p:spPr>
          <a:xfrm>
            <a:off x="4953000" y="2933700"/>
            <a:ext cx="1143000" cy="5715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 l="23333" t="38571" r="31905" b="54572"/>
          <a:stretch>
            <a:fillRect/>
          </a:stretch>
        </p:blipFill>
        <p:spPr bwMode="auto">
          <a:xfrm>
            <a:off x="5105400" y="3625174"/>
            <a:ext cx="3962400" cy="379379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Editorial</a:t>
            </a:r>
            <a:endParaRPr lang="en-US" sz="2800" dirty="0" smtClean="0"/>
          </a:p>
          <a:p>
            <a:pPr lvl="1"/>
            <a:r>
              <a:rPr lang="en-US" dirty="0" smtClean="0"/>
              <a:t>Repositioning the draft after the split </a:t>
            </a:r>
          </a:p>
          <a:p>
            <a:pPr lvl="1"/>
            <a:r>
              <a:rPr lang="en-US" dirty="0" smtClean="0"/>
              <a:t>Consistency checks and updated summary</a:t>
            </a:r>
          </a:p>
          <a:p>
            <a:r>
              <a:rPr lang="en-US" smtClean="0"/>
              <a:t>Code availability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TelematicsLab</a:t>
            </a:r>
            <a:r>
              <a:rPr lang="en-US" dirty="0" smtClean="0"/>
              <a:t> has made sample code implementing the topologies discussed in the draft available to the community</a:t>
            </a:r>
          </a:p>
          <a:p>
            <a:pPr lvl="1"/>
            <a:r>
              <a:rPr lang="en-US" dirty="0" smtClean="0"/>
              <a:t>See http://telematics.poliba.it/icn-baseline-scenarios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2400" dirty="0" smtClean="0"/>
              <a:t>Thanks to </a:t>
            </a:r>
            <a:r>
              <a:rPr lang="de-DE" sz="2400" dirty="0" smtClean="0"/>
              <a:t>Marica Amadeo, Hitoshi </a:t>
            </a:r>
            <a:r>
              <a:rPr lang="de-DE" sz="2400" dirty="0" err="1" smtClean="0"/>
              <a:t>Asaeda</a:t>
            </a:r>
            <a:r>
              <a:rPr lang="de-DE" sz="2400" dirty="0" smtClean="0"/>
              <a:t>, Claudia </a:t>
            </a:r>
            <a:r>
              <a:rPr lang="de-DE" sz="2400" dirty="0" err="1" smtClean="0"/>
              <a:t>Campolo</a:t>
            </a:r>
            <a:r>
              <a:rPr lang="de-DE" sz="2400" dirty="0" smtClean="0"/>
              <a:t>, Luigi Alfredo Grieco, </a:t>
            </a:r>
            <a:r>
              <a:rPr lang="de-DE" sz="2400" dirty="0" err="1" smtClean="0"/>
              <a:t>Myeong-Wuk</a:t>
            </a:r>
            <a:r>
              <a:rPr lang="de-DE" sz="2400" dirty="0" smtClean="0"/>
              <a:t> Jang, Ren </a:t>
            </a:r>
            <a:r>
              <a:rPr lang="de-DE" sz="2400" dirty="0" err="1" smtClean="0"/>
              <a:t>Jing</a:t>
            </a:r>
            <a:r>
              <a:rPr lang="de-DE" sz="2400" dirty="0" smtClean="0"/>
              <a:t>, </a:t>
            </a:r>
            <a:r>
              <a:rPr lang="de-DE" sz="2400" dirty="0" err="1" smtClean="0"/>
              <a:t>Priya</a:t>
            </a:r>
            <a:r>
              <a:rPr lang="de-DE" sz="2400" dirty="0" smtClean="0"/>
              <a:t> Mahadevan, Will Liu, Ioannis </a:t>
            </a:r>
            <a:r>
              <a:rPr lang="de-DE" sz="2400" dirty="0" err="1" smtClean="0"/>
              <a:t>Psaras</a:t>
            </a:r>
            <a:r>
              <a:rPr lang="de-DE" sz="2400" dirty="0" smtClean="0"/>
              <a:t>, Spiros Spirou, Dirk Trossen, Jianping Wang, </a:t>
            </a:r>
            <a:r>
              <a:rPr lang="de-DE" sz="2400" dirty="0" err="1" smtClean="0"/>
              <a:t>Yuanzhe</a:t>
            </a:r>
            <a:r>
              <a:rPr lang="de-DE" sz="2400" dirty="0" smtClean="0"/>
              <a:t> Xuan, </a:t>
            </a:r>
            <a:r>
              <a:rPr lang="de-DE" sz="2400" dirty="0" err="1" smtClean="0"/>
              <a:t>and</a:t>
            </a:r>
            <a:r>
              <a:rPr lang="de-DE" sz="2400" dirty="0" smtClean="0"/>
              <a:t> Xinwen Zhang</a:t>
            </a:r>
            <a:r>
              <a:rPr lang="en-US" sz="2400" dirty="0" smtClean="0"/>
              <a:t> for their comments, suggestions, literature pointers and short text contributions.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8000" dirty="0" smtClean="0"/>
              <a:t>Please contribute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Identify scenarios that are not included so far</a:t>
            </a:r>
          </a:p>
          <a:p>
            <a:pPr lvl="1"/>
            <a:r>
              <a:rPr lang="en-US" dirty="0" smtClean="0"/>
              <a:t>Open to suggestions</a:t>
            </a:r>
          </a:p>
          <a:p>
            <a:pPr lvl="1"/>
            <a:r>
              <a:rPr lang="en-US" dirty="0" smtClean="0"/>
              <a:t>Keep in mind that this draft surveys existing literature</a:t>
            </a:r>
          </a:p>
          <a:p>
            <a:r>
              <a:rPr lang="en-US" dirty="0" smtClean="0"/>
              <a:t>Enhance scenario details where applicable</a:t>
            </a:r>
          </a:p>
          <a:p>
            <a:pPr lvl="1"/>
            <a:r>
              <a:rPr lang="en-US" dirty="0" smtClean="0"/>
              <a:t>Some sections are quite detailed now</a:t>
            </a:r>
          </a:p>
          <a:p>
            <a:pPr lvl="1"/>
            <a:r>
              <a:rPr lang="en-US" dirty="0" smtClean="0"/>
              <a:t>Other sections are not detailed, but point to early-phase peer-reviewed work in a certain direction</a:t>
            </a:r>
          </a:p>
          <a:p>
            <a:r>
              <a:rPr lang="en-US" dirty="0" smtClean="0"/>
              <a:t>Ask for 3 or more committed reviewers to make and post on the list full reviews of the draft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14300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>
                <a:solidFill>
                  <a:prstClr val="black"/>
                </a:solidFill>
                <a:ea typeface="+mj-ea"/>
                <a:cs typeface="+mj-cs"/>
              </a:rPr>
              <a:t>Thank You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Macintosh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ICN: Baseline Scenarios draft-irtf-icnrg-scenarios-01</vt:lpstr>
      <vt:lpstr>Draft Goals</vt:lpstr>
      <vt:lpstr>IETF 87: Split and Adopt</vt:lpstr>
      <vt:lpstr>Draft Updates</vt:lpstr>
      <vt:lpstr>Community Document</vt:lpstr>
      <vt:lpstr>Next Steps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Konstantinos Pentikousis</dc:creator>
  <cp:lastModifiedBy>Börje Ohlman</cp:lastModifiedBy>
  <cp:revision>208</cp:revision>
  <dcterms:created xsi:type="dcterms:W3CDTF">2012-11-05T18:07:27Z</dcterms:created>
  <dcterms:modified xsi:type="dcterms:W3CDTF">2013-11-02T23:31:24Z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(4)w3sNfbFyJ/CWjkfBfmH0Ih1Ok5tD5FzqrhXFOIiJWqLMvY2KKrho5sYrU6fcCFYAH3Vd88ehEedvbALtHLMCavZh+vdS5HYnMBCX+eD/FHzpX6uvivoyM1BMd1vA5SqkY+knrFEcdnQGbFuPYnzoWZBDgonzrmaN9zARHfAmUb2rxk2NngGtRbG8DwPPnmzozBXAeybfGCVBLzWt2h2HBPDCuTeepsZD/6Ejz7cbESnpSQkX</vt:lpwstr>
  </property>
  <property fmtid="{D5CDD505-2E9C-101B-9397-08002B2CF9AE}" pid="3" name="_ms_pID_7253431">
    <vt:lpwstr>m209KXtmSAZkc3pYEpSUOc7FFLFgABTy5hOSxpnqaLNDCQSjlye+0E4cYpvF4QcKY978khwKp6gcNVp+EA9qipKzQXTgltkTCNPgwxe6f3B3nZAswcZKmJ73RiZ8AwYCog9QsmfyNQTCfLM3xw/srJgTomyH3NoC2T6k6AbpWtofvlbhjgVh2m8BiuC+K6cuTB427QID8kvaUxbLpJhVTJ20/+KBZfwx82j7AMnNLgoB9cPS</vt:lpwstr>
  </property>
  <property fmtid="{D5CDD505-2E9C-101B-9397-08002B2CF9AE}" pid="4" name="_ms_pID_7253432">
    <vt:lpwstr>DgbH+CXYcjjbcudlEC84IADip6mNMM++OwrtTn54CkS+nnDl9jfsHEevEI4oJITE7ne1uDJcLDZ96SkThFKvDoRwESDrJT/xyV/lye/FMKjF3jJUmkjYyQwyeug9nKWd0Jw5+LjVTHE8SCAYDz+w5RcS1U0SYo5OOLyMJDHzNyICMdcuV6te6fCcs4JE97T5jZx7mkQlENDnUQvsqQf3bTawjVN0ZX7vuH3p/L1gG5SxY6oL</vt:lpwstr>
  </property>
  <property fmtid="{D5CDD505-2E9C-101B-9397-08002B2CF9AE}" pid="5" name="sflag">
    <vt:lpwstr>1374229378</vt:lpwstr>
  </property>
  <property fmtid="{D5CDD505-2E9C-101B-9397-08002B2CF9AE}" pid="6" name="_ms_pID_7253433">
    <vt:lpwstr>X3VSCKC4ELBAm6kxxk+gBR/N1k3DTlAJ/+TPsgF9X9YtzMDxDq/m021Dfr3CmDVWRqPXYnxPtYz9I3JGRkkluVEcLIw=</vt:lpwstr>
  </property>
</Properties>
</file>