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5" r:id="rId1"/>
  </p:sldMasterIdLst>
  <p:notesMasterIdLst>
    <p:notesMasterId r:id="rId5"/>
  </p:notesMasterIdLst>
  <p:sldIdLst>
    <p:sldId id="259" r:id="rId2"/>
    <p:sldId id="258" r:id="rId3"/>
    <p:sldId id="261" r:id="rId4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463" autoAdjust="0"/>
  </p:normalViewPr>
  <p:slideViewPr>
    <p:cSldViewPr showGuides="1">
      <p:cViewPr varScale="1">
        <p:scale>
          <a:sx n="77" d="100"/>
          <a:sy n="77" d="100"/>
        </p:scale>
        <p:origin x="216" y="560"/>
      </p:cViewPr>
      <p:guideLst>
        <p:guide orient="horz" pos="2160"/>
        <p:guide pos="3744"/>
      </p:guideLst>
    </p:cSldViewPr>
  </p:slideViewPr>
  <p:outlineViewPr>
    <p:cViewPr>
      <p:scale>
        <a:sx n="33" d="100"/>
        <a:sy n="33" d="100"/>
      </p:scale>
      <p:origin x="32" y="8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BF3C-9635-4E97-9AA7-0A3790E3F916}" type="datetimeFigureOut">
              <a:rPr lang="en-US" smtClean="0"/>
              <a:t>2/22/16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16B4-0A9C-4F0B-A419-DB087F0A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6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5FCE6F07-0ACB-4637-9840-ACA8BEB505C5}" type="slidenum">
              <a:rPr lang="en-GB" smtClean="0">
                <a:solidFill>
                  <a:srgbClr val="000000"/>
                </a:solidFill>
              </a:rPr>
              <a:pPr eaLnBrk="1" hangingPunct="1"/>
              <a:t>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1013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72EFAA44-DDFB-4A61-B84E-762F70DF301E}" type="slidenum">
              <a:rPr lang="en-GB" smtClean="0">
                <a:solidFill>
                  <a:srgbClr val="000000"/>
                </a:solidFill>
              </a:rPr>
              <a:pPr eaLnBrk="1" hangingPunct="1"/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0855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130440"/>
            <a:ext cx="101041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886200"/>
            <a:ext cx="83210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D176-92ED-4013-8278-563EC213D44D}" type="datetime1">
              <a:rPr lang="en-US" smtClean="0"/>
              <a:t>2/22/16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2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0A13-F4E3-4549-A381-1AC9ED7A2564}" type="datetime1">
              <a:rPr lang="en-US" smtClean="0"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53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53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6D85-9F91-4713-B857-43C57BF88FE4}" type="datetime1">
              <a:rPr lang="en-US" smtClean="0"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7744-6783-4849-88B7-E7F81DCFF042}" type="datetime1">
              <a:rPr lang="en-US" smtClean="0"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5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02F-26C3-4A11-A1B5-59E802BCBA64}" type="datetime1">
              <a:rPr lang="en-US" smtClean="0"/>
              <a:t>2/22/16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1600206"/>
            <a:ext cx="52501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DB8F-E411-472E-8210-8C49F5F0B95A}" type="datetime1">
              <a:rPr lang="en-US" smtClean="0"/>
              <a:t>2/22/16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535113"/>
            <a:ext cx="52522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174875"/>
            <a:ext cx="52522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AFF8-B1A9-4B8C-902B-7DB081744253}" type="datetime1">
              <a:rPr lang="en-US" smtClean="0"/>
              <a:t>2/22/16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0421-CC57-40C3-BE2C-373BF59AFFFD}" type="datetime1">
              <a:rPr lang="en-US" smtClean="0"/>
              <a:t>2/22/16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7AAC-F537-4096-86DA-4E3371A3CF97}" type="datetime1">
              <a:rPr lang="en-US" smtClean="0"/>
              <a:t>2/22/16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0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0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5" y="273065"/>
            <a:ext cx="6645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70" y="1435103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8F47-F80B-47D0-B8CF-D52372C55DA7}" type="datetime1">
              <a:rPr lang="en-US" smtClean="0"/>
              <a:t>2/22/16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0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249-5788-4A86-926B-D935CDC6AFB0}" type="datetime1">
              <a:rPr lang="en-US" smtClean="0"/>
              <a:t>2/22/16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74638"/>
            <a:ext cx="106984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6"/>
            <a:ext cx="106984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45B6F-BF7D-48ED-A304-2C777F8B1523}" type="datetime1">
              <a:rPr lang="en-US" smtClean="0"/>
              <a:t>2/22/16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6356365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92th IETF NETMOD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5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proceedings/interim/2016/02/22/netmod/proceedings.html" TargetMode="External"/><Relationship Id="rId4" Type="http://schemas.openxmlformats.org/officeDocument/2006/relationships/hyperlink" Target="http://datatracker.ietf.org/wg/netmod/" TargetMode="External"/><Relationship Id="rId5" Type="http://schemas.openxmlformats.org/officeDocument/2006/relationships/hyperlink" Target="http://tools.ietf.org/wg/netmod" TargetMode="External"/><Relationship Id="rId6" Type="http://schemas.openxmlformats.org/officeDocument/2006/relationships/hyperlink" Target="http://etherpad.tools.ietf.org:9000/p/netmod-interim-20160222" TargetMode="External"/><Relationship Id="rId7" Type="http://schemas.openxmlformats.org/officeDocument/2006/relationships/hyperlink" Target="http://tools.ietf.org/wg/teas" TargetMode="External"/><Relationship Id="rId8" Type="http://schemas.openxmlformats.org/officeDocument/2006/relationships/hyperlink" Target="http://tools.ietf.org/wg/ccamp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ietf.org/about/note-well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lhotka-netmod-ysdl-00" TargetMode="External"/><Relationship Id="rId4" Type="http://schemas.openxmlformats.org/officeDocument/2006/relationships/hyperlink" Target="http://tools.ietf.org/html/draft-bjorklund-netmod-structural-mount-0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ools.ietf.org/html/draft-rtgyangdt-rtgwg-device-model-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118872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NETMOD Working Group</a:t>
            </a:r>
            <a:br>
              <a:rPr lang="en-US" sz="6000" dirty="0" smtClean="0"/>
            </a:br>
            <a:r>
              <a:rPr lang="en-US" sz="6000" dirty="0" smtClean="0"/>
              <a:t>Virtual Interim Meeting</a:t>
            </a:r>
            <a:endParaRPr lang="en-US" sz="5300" b="1" dirty="0" smtClean="0">
              <a:solidFill>
                <a:srgbClr val="000090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94360" y="3733800"/>
            <a:ext cx="1089660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Online Agenda and Slides at: </a:t>
            </a:r>
          </a:p>
          <a:p>
            <a:r>
              <a:rPr lang="en-US" sz="2400" dirty="0" smtClean="0">
                <a:solidFill>
                  <a:srgbClr val="000000"/>
                </a:solidFill>
                <a:hlinkClick r:id="rId3"/>
              </a:rPr>
              <a:t>https://www.ietf.org/proceedings/interim/2016/02/22/netmod/proceedings.html</a:t>
            </a:r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Data tracker: </a:t>
            </a:r>
            <a:r>
              <a:rPr lang="en-US" sz="2400" dirty="0" smtClean="0">
                <a:hlinkClick r:id="rId4"/>
              </a:rPr>
              <a:t>http://datatracker.ietf.org/wg/netmod/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00"/>
                </a:solidFill>
              </a:rPr>
              <a:t>Tools page: </a:t>
            </a:r>
            <a:r>
              <a:rPr lang="en-US" sz="2400" dirty="0" smtClean="0">
                <a:hlinkClick r:id="rId5"/>
              </a:rPr>
              <a:t>http://tools.ietf.org/wg/netmod</a:t>
            </a:r>
            <a:endParaRPr lang="en-US" sz="2400" dirty="0" smtClean="0"/>
          </a:p>
          <a:p>
            <a:r>
              <a:rPr lang="en-US" sz="2400" dirty="0" err="1" smtClean="0">
                <a:solidFill>
                  <a:srgbClr val="000000"/>
                </a:solidFill>
              </a:rPr>
              <a:t>Etherpad</a:t>
            </a:r>
            <a:r>
              <a:rPr lang="en-US" sz="2400" dirty="0" smtClean="0">
                <a:solidFill>
                  <a:srgbClr val="000000"/>
                </a:solidFill>
              </a:rPr>
              <a:t>: </a:t>
            </a: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etherpad.tools.ietf.org:9000/p/netmod-interim-20160222</a:t>
            </a:r>
            <a:endParaRPr lang="en-US" sz="2400" dirty="0" smtClean="0">
              <a:hlinkClick r:id="rId7"/>
            </a:endParaRPr>
          </a:p>
          <a:p>
            <a:endParaRPr lang="en-US" sz="2400" dirty="0" smtClean="0">
              <a:hlinkClick r:id="rId8"/>
            </a:endParaRPr>
          </a:p>
          <a:p>
            <a:endParaRPr lang="en-US" sz="2400" dirty="0" smtClean="0">
              <a:hlinkClick r:id="rId8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8401"/>
            <a:ext cx="4572000" cy="381000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NETMOD Working Group – Virtual Interim – Feb 22,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>
          <a:xfrm>
            <a:off x="11106263" y="6477010"/>
            <a:ext cx="73056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78067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94360" y="0"/>
            <a:ext cx="10698480" cy="990600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IETF Note Well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>
          <a:xfrm>
            <a:off x="198120" y="990600"/>
            <a:ext cx="11391900" cy="5486399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/>
              <a:t>This summary is only meant to point you in the right direction, and doesn't have all the nuances. The IETF's IPR Policy is set forth in BCP 79; please read it carefully.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b="1" dirty="0" smtClean="0">
                <a:cs typeface="Arial"/>
              </a:rPr>
              <a:t>The </a:t>
            </a:r>
            <a:r>
              <a:rPr lang="en-US" sz="2000" b="1" dirty="0">
                <a:cs typeface="Arial"/>
              </a:rPr>
              <a:t>brief summary: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By participating with the IETF, you agree to follow IETF processes.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You understand that meetings might be recorded, broadcast, and publicly archived.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cs typeface="Arial"/>
              </a:rPr>
              <a:t>For </a:t>
            </a:r>
            <a:r>
              <a:rPr lang="en-US" sz="1800" dirty="0">
                <a:cs typeface="Arial"/>
              </a:rPr>
              <a:t>further information, talk to a chair, ask an Area Director, or review the following: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9 (on the Internet Standards Process)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25 (on the Working Group processes)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78 (on the IETF Trust)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79 (on Intellectual Property Rights in the IETF)</a:t>
            </a:r>
          </a:p>
          <a:p>
            <a:pPr marL="0" indent="0">
              <a:buNone/>
            </a:pPr>
            <a:r>
              <a:rPr lang="en-US" sz="2000" dirty="0" smtClean="0"/>
              <a:t>Also see: </a:t>
            </a:r>
            <a:r>
              <a:rPr lang="en-US" sz="2000" dirty="0">
                <a:hlinkClick r:id="rId3"/>
              </a:rPr>
              <a:t>http://www.ietf.org/about/note-well.html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8401"/>
            <a:ext cx="4572000" cy="381000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NETMOD Working Group – Virtual Interim – Feb 22,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5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 min: agenda bashing, scribes, note well, </a:t>
            </a:r>
            <a:r>
              <a:rPr lang="en-US" dirty="0" err="1"/>
              <a:t>etherpad</a:t>
            </a:r>
            <a:r>
              <a:rPr lang="en-US" dirty="0"/>
              <a:t>, etc. </a:t>
            </a:r>
            <a:endParaRPr lang="en-US" dirty="0" smtClean="0"/>
          </a:p>
          <a:p>
            <a:r>
              <a:rPr lang="en-US" dirty="0" smtClean="0"/>
              <a:t>20 </a:t>
            </a:r>
            <a:r>
              <a:rPr lang="en-US" dirty="0"/>
              <a:t>min: use-case </a:t>
            </a:r>
            <a:r>
              <a:rPr lang="en-US" dirty="0" smtClean="0"/>
              <a:t>summary</a:t>
            </a:r>
          </a:p>
          <a:p>
            <a:pPr lvl="1"/>
            <a:r>
              <a:rPr lang="en-US" sz="2400" dirty="0" smtClean="0">
                <a:hlinkClick r:id="rId2"/>
              </a:rPr>
              <a:t>http://tools.ietf.org/html/draft-rtgyangdt-rtgwg-device-model-02</a:t>
            </a:r>
            <a:endParaRPr lang="en-US" sz="2400" dirty="0" smtClean="0"/>
          </a:p>
          <a:p>
            <a:r>
              <a:rPr lang="en-US" dirty="0" smtClean="0"/>
              <a:t>20 </a:t>
            </a:r>
            <a:r>
              <a:rPr lang="en-US" dirty="0"/>
              <a:t>min: proposal #1 </a:t>
            </a:r>
            <a:endParaRPr lang="en-US" dirty="0" smtClean="0"/>
          </a:p>
          <a:p>
            <a:pPr lvl="1"/>
            <a:r>
              <a:rPr lang="en-US" sz="2400" dirty="0" smtClean="0">
                <a:hlinkClick r:id="rId3"/>
              </a:rPr>
              <a:t>http://tools.ietf.org/html/draft-lhotka-netmod-ysdl-00</a:t>
            </a:r>
            <a:endParaRPr lang="en-US" sz="2400" dirty="0" smtClean="0"/>
          </a:p>
          <a:p>
            <a:r>
              <a:rPr lang="en-US" dirty="0" smtClean="0"/>
              <a:t>20 </a:t>
            </a:r>
            <a:r>
              <a:rPr lang="en-US" dirty="0"/>
              <a:t>min: proposal #</a:t>
            </a:r>
            <a:r>
              <a:rPr lang="en-US" dirty="0" smtClean="0"/>
              <a:t>2</a:t>
            </a:r>
          </a:p>
          <a:p>
            <a:pPr lvl="1"/>
            <a:r>
              <a:rPr lang="en-US" sz="2400" dirty="0" smtClean="0">
                <a:hlinkClick r:id="rId4"/>
              </a:rPr>
              <a:t>http://tools.ietf.org/html/draft-bjorklund-netmod-structural-mount-00</a:t>
            </a:r>
            <a:endParaRPr lang="en-US" sz="2400" dirty="0" smtClean="0"/>
          </a:p>
          <a:p>
            <a:r>
              <a:rPr lang="en-US" dirty="0" smtClean="0"/>
              <a:t>55 </a:t>
            </a:r>
            <a:r>
              <a:rPr lang="en-US" dirty="0"/>
              <a:t>min: general discussion or end </a:t>
            </a:r>
            <a:r>
              <a:rPr lang="en-US" dirty="0" smtClean="0"/>
              <a:t>early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8401"/>
            <a:ext cx="4572000" cy="381000"/>
          </a:xfrm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NETMOD Working Group – Virtual Interim – Feb 22,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5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3280</TotalTime>
  <Words>289</Words>
  <Application>Microsoft Macintosh PowerPoint</Application>
  <PresentationFormat>Custom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Century Gothic</vt:lpstr>
      <vt:lpstr>DejaVu Sans</vt:lpstr>
      <vt:lpstr>Wingdings</vt:lpstr>
      <vt:lpstr>Arial</vt:lpstr>
      <vt:lpstr>Office Theme</vt:lpstr>
      <vt:lpstr>NETMOD Working Group Virtual Interim Meeting</vt:lpstr>
      <vt:lpstr>IETF Note Well</vt:lpstr>
      <vt:lpstr>Agenda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NETMOD WG Slides</dc:title>
  <dc:creator>Lou Berger</dc:creator>
  <cp:lastModifiedBy>Kent Watsen</cp:lastModifiedBy>
  <cp:revision>66</cp:revision>
  <dcterms:created xsi:type="dcterms:W3CDTF">2014-12-16T19:54:47Z</dcterms:created>
  <dcterms:modified xsi:type="dcterms:W3CDTF">2016-02-22T14:20:37Z</dcterms:modified>
</cp:coreProperties>
</file>